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1" r:id="rId6"/>
    <p:sldId id="305" r:id="rId7"/>
    <p:sldId id="306" r:id="rId8"/>
    <p:sldId id="307" r:id="rId9"/>
    <p:sldId id="308" r:id="rId10"/>
    <p:sldId id="281" r:id="rId11"/>
  </p:sldIdLst>
  <p:sldSz cx="9144000" cy="5143500" type="screen16x9"/>
  <p:notesSz cx="6858000" cy="9144000"/>
  <p:embeddedFontLst>
    <p:embeddedFont>
      <p:font typeface="Black Han Sans" panose="020B0604020202020204" charset="-127"/>
      <p:regular r:id="rId13"/>
    </p:embeddedFont>
    <p:embeddedFont>
      <p:font typeface="ABeeZee" panose="020B0604020202020204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DB16E-D996-4DAC-92F5-17B1FDD10185}">
  <a:tblStyle styleId="{332DB16E-D996-4DAC-92F5-17B1FDD10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1" name="Google Shape;510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3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77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86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9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6" name="Google Shape;1166;p9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691" name="Google Shape;2691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57" name="Google Shape;2757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23" name="Google Shape;2823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886" name="Google Shape;2886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0" name="Google Shape;2950;p21"/>
          <p:cNvSpPr txBox="1">
            <a:spLocks noGrp="1"/>
          </p:cNvSpPr>
          <p:nvPr>
            <p:ph type="title" idx="2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1" name="Google Shape;2951;p21"/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2" name="Google Shape;2952;p21"/>
          <p:cNvSpPr txBox="1">
            <a:spLocks noGrp="1"/>
          </p:cNvSpPr>
          <p:nvPr>
            <p:ph type="title" idx="3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3" name="Google Shape;2953;p21"/>
          <p:cNvSpPr txBox="1">
            <a:spLocks noGrp="1"/>
          </p:cNvSpPr>
          <p:nvPr>
            <p:ph type="subTitle" idx="4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4" name="Google Shape;2954;p21"/>
          <p:cNvSpPr txBox="1">
            <a:spLocks noGrp="1"/>
          </p:cNvSpPr>
          <p:nvPr>
            <p:ph type="title" idx="5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5" name="Google Shape;2955;p21"/>
          <p:cNvSpPr txBox="1">
            <a:spLocks noGrp="1"/>
          </p:cNvSpPr>
          <p:nvPr>
            <p:ph type="subTitle" idx="6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7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HOME </a:t>
            </a:r>
            <a:br>
              <a:rPr lang="en" dirty="0"/>
            </a:br>
            <a:r>
              <a:rPr lang="en" dirty="0"/>
              <a:t>GRADUATION</a:t>
            </a:r>
            <a:br>
              <a:rPr lang="en" dirty="0"/>
            </a:br>
            <a:r>
              <a:rPr lang="en" dirty="0"/>
              <a:t>PROJECT</a:t>
            </a:r>
            <a:endParaRPr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Made by Amit students</a:t>
            </a:r>
            <a:endParaRPr dirty="0"/>
          </a:p>
        </p:txBody>
      </p:sp>
      <p:pic>
        <p:nvPicPr>
          <p:cNvPr id="4338" name="Google Shape;4338;p33"/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5" name="Google Shape;5105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106" name="Google Shape;5106;p58"/>
          <p:cNvSpPr txBox="1">
            <a:spLocks noGrp="1"/>
          </p:cNvSpPr>
          <p:nvPr>
            <p:ph type="title" idx="2"/>
          </p:nvPr>
        </p:nvSpPr>
        <p:spPr>
          <a:xfrm>
            <a:off x="670149" y="1623472"/>
            <a:ext cx="2576100" cy="815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Youssef Mohamed</a:t>
            </a:r>
            <a:endParaRPr dirty="0"/>
          </a:p>
        </p:txBody>
      </p:sp>
      <p:sp>
        <p:nvSpPr>
          <p:cNvPr id="5108" name="Google Shape;5108;p58"/>
          <p:cNvSpPr txBox="1">
            <a:spLocks noGrp="1"/>
          </p:cNvSpPr>
          <p:nvPr>
            <p:ph type="title" idx="3"/>
          </p:nvPr>
        </p:nvSpPr>
        <p:spPr>
          <a:xfrm>
            <a:off x="3302801" y="1623472"/>
            <a:ext cx="2576100" cy="67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Alaa</a:t>
            </a:r>
            <a:br>
              <a:rPr lang="en" dirty="0"/>
            </a:br>
            <a:r>
              <a:rPr lang="en" dirty="0"/>
              <a:t>Amr</a:t>
            </a:r>
            <a:endParaRPr dirty="0"/>
          </a:p>
        </p:txBody>
      </p:sp>
      <p:sp>
        <p:nvSpPr>
          <p:cNvPr id="5110" name="Google Shape;5110;p58"/>
          <p:cNvSpPr txBox="1">
            <a:spLocks noGrp="1"/>
          </p:cNvSpPr>
          <p:nvPr>
            <p:ph type="title" idx="5"/>
          </p:nvPr>
        </p:nvSpPr>
        <p:spPr>
          <a:xfrm>
            <a:off x="5935453" y="1695422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Eyad</a:t>
            </a:r>
            <a:br>
              <a:rPr lang="en" dirty="0"/>
            </a:br>
            <a:r>
              <a:rPr lang="en" dirty="0"/>
              <a:t>Medhat</a:t>
            </a:r>
            <a:endParaRPr dirty="0"/>
          </a:p>
        </p:txBody>
      </p:sp>
      <p:sp>
        <p:nvSpPr>
          <p:cNvPr id="8" name="Google Shape;5106;p58">
            <a:extLst>
              <a:ext uri="{FF2B5EF4-FFF2-40B4-BE49-F238E27FC236}">
                <a16:creationId xmlns:a16="http://schemas.microsoft.com/office/drawing/2014/main" id="{4EFB5D53-E911-29D8-67A4-45A7E0C129B6}"/>
              </a:ext>
            </a:extLst>
          </p:cNvPr>
          <p:cNvSpPr txBox="1">
            <a:spLocks/>
          </p:cNvSpPr>
          <p:nvPr/>
        </p:nvSpPr>
        <p:spPr>
          <a:xfrm>
            <a:off x="632447" y="2823745"/>
            <a:ext cx="2576100" cy="7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Mazen</a:t>
            </a:r>
            <a:br>
              <a:rPr lang="en-US" dirty="0"/>
            </a:br>
            <a:r>
              <a:rPr lang="en-US" dirty="0"/>
              <a:t>Nagy</a:t>
            </a:r>
          </a:p>
        </p:txBody>
      </p:sp>
      <p:sp>
        <p:nvSpPr>
          <p:cNvPr id="9" name="Google Shape;5106;p58">
            <a:extLst>
              <a:ext uri="{FF2B5EF4-FFF2-40B4-BE49-F238E27FC236}">
                <a16:creationId xmlns:a16="http://schemas.microsoft.com/office/drawing/2014/main" id="{F0595822-1C67-626B-3A6F-84697F51050F}"/>
              </a:ext>
            </a:extLst>
          </p:cNvPr>
          <p:cNvSpPr txBox="1">
            <a:spLocks/>
          </p:cNvSpPr>
          <p:nvPr/>
        </p:nvSpPr>
        <p:spPr>
          <a:xfrm>
            <a:off x="3283950" y="2848439"/>
            <a:ext cx="2576100" cy="6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Youssef</a:t>
            </a:r>
          </a:p>
          <a:p>
            <a:r>
              <a:rPr lang="en-US" dirty="0"/>
              <a:t>Reda</a:t>
            </a:r>
          </a:p>
        </p:txBody>
      </p:sp>
      <p:sp>
        <p:nvSpPr>
          <p:cNvPr id="10" name="Google Shape;5106;p58">
            <a:extLst>
              <a:ext uri="{FF2B5EF4-FFF2-40B4-BE49-F238E27FC236}">
                <a16:creationId xmlns:a16="http://schemas.microsoft.com/office/drawing/2014/main" id="{F7F5B339-3460-8003-1E14-814EF5D4C79F}"/>
              </a:ext>
            </a:extLst>
          </p:cNvPr>
          <p:cNvSpPr txBox="1">
            <a:spLocks/>
          </p:cNvSpPr>
          <p:nvPr/>
        </p:nvSpPr>
        <p:spPr>
          <a:xfrm>
            <a:off x="5935453" y="2799052"/>
            <a:ext cx="2576100" cy="6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Youssef Abosrewa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SYSTEM</a:t>
            </a:r>
            <a:endParaRPr dirty="0"/>
          </a:p>
        </p:txBody>
      </p:sp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1553997" y="166802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ow login system works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78987" y="2440340"/>
            <a:ext cx="2244620" cy="46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FUNCTIONALITY</a:t>
            </a:r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622145" y="2785818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the system can actually do</a:t>
            </a:r>
            <a:endParaRPr dirty="0"/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844912" y="1271274"/>
            <a:ext cx="2626500" cy="52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</a:t>
            </a:r>
            <a:endParaRPr dirty="0"/>
          </a:p>
        </p:txBody>
      </p:sp>
      <p:sp>
        <p:nvSpPr>
          <p:cNvPr id="4358" name="Google Shape;4358;p35"/>
          <p:cNvSpPr txBox="1">
            <a:spLocks noGrp="1"/>
          </p:cNvSpPr>
          <p:nvPr>
            <p:ph type="subTitle" idx="8"/>
          </p:nvPr>
        </p:nvSpPr>
        <p:spPr>
          <a:xfrm>
            <a:off x="5797500" y="1628604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admin and normal capable to do</a:t>
            </a:r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50311" y="261232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4091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 SYSTEM</a:t>
            </a:r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5" name="Google Shape;4375;p36"/>
          <p:cNvSpPr txBox="1">
            <a:spLocks noGrp="1"/>
          </p:cNvSpPr>
          <p:nvPr>
            <p:ph type="subTitle" idx="1"/>
          </p:nvPr>
        </p:nvSpPr>
        <p:spPr>
          <a:xfrm>
            <a:off x="4000625" y="1514694"/>
            <a:ext cx="4423500" cy="2966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The login system is so smart that it actually identify where you login for the first time or not, if so it ask you to sign up.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If you already have an account it ask you to enter 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Y</a:t>
            </a:r>
            <a:r>
              <a:rPr lang="en" dirty="0"/>
              <a:t>ou only has 3 chances to enter the right account, if you put it wrong in all the system will close and alarm will lunch!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EE87E-AF65-653B-62D6-9845FA05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14" y="1167604"/>
            <a:ext cx="2591025" cy="2584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858560" y="396902"/>
            <a:ext cx="6983120" cy="1355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now, any user can</a:t>
            </a:r>
            <a:r>
              <a:rPr lang="en-US" dirty="0"/>
              <a:t> take critical</a:t>
            </a:r>
            <a:r>
              <a:rPr lang="en" dirty="0"/>
              <a:t> operations?</a:t>
            </a:r>
            <a:endParaRPr dirty="0"/>
          </a:p>
        </p:txBody>
      </p:sp>
      <p:sp>
        <p:nvSpPr>
          <p:cNvPr id="8" name="Google Shape;4356;p35">
            <a:extLst>
              <a:ext uri="{FF2B5EF4-FFF2-40B4-BE49-F238E27FC236}">
                <a16:creationId xmlns:a16="http://schemas.microsoft.com/office/drawing/2014/main" id="{DEC6EC80-64F5-840B-BAC3-DDC6FC1CDEFF}"/>
              </a:ext>
            </a:extLst>
          </p:cNvPr>
          <p:cNvSpPr txBox="1">
            <a:spLocks/>
          </p:cNvSpPr>
          <p:nvPr/>
        </p:nvSpPr>
        <p:spPr>
          <a:xfrm>
            <a:off x="1416969" y="1808596"/>
            <a:ext cx="6424710" cy="2756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Absolutely no there is admins and normal users and we will know more about them in the next slides.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lt2"/>
                </a:solidFill>
                <a:latin typeface="Arial" panose="020B0604020202020204" pitchFamily="34" charset="0"/>
                <a:ea typeface="Black Han Sans" panose="020B0604020202020204" charset="-127"/>
                <a:cs typeface="Arial" panose="020B0604020202020204" pitchFamily="34" charset="0"/>
                <a:sym typeface="Black Han Sans"/>
              </a:rPr>
              <a:t>Note:</a:t>
            </a:r>
          </a:p>
          <a:p>
            <a:r>
              <a:rPr lang="en-US" sz="1600" dirty="0"/>
              <a:t>The remoted mode is for admin only and the user is using the integrated hardware. 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527597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FUNCTIONALITY</a:t>
            </a:r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ar-EG" dirty="0"/>
              <a:t>2</a:t>
            </a: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79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5" name="Google Shape;4375;p36"/>
          <p:cNvSpPr txBox="1">
            <a:spLocks noGrp="1"/>
          </p:cNvSpPr>
          <p:nvPr>
            <p:ph type="subTitle" idx="1"/>
          </p:nvPr>
        </p:nvSpPr>
        <p:spPr>
          <a:xfrm>
            <a:off x="4000624" y="1577515"/>
            <a:ext cx="4689665" cy="2966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The system is </a:t>
            </a:r>
            <a:r>
              <a:rPr lang="en-US" dirty="0"/>
              <a:t>remoted controlled by lab top software, but for emergency purpose you can use the LCD and keypad at the “user mode only”.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controllable things are 6 lamps (5 on/off lamps, one dimming lamp), door and air-condition according to the ambient temperature.</a:t>
            </a:r>
            <a:endParaRPr dirty="0"/>
          </a:p>
        </p:txBody>
      </p:sp>
      <p:pic>
        <p:nvPicPr>
          <p:cNvPr id="2" name="Google Shape;4492;p43">
            <a:extLst>
              <a:ext uri="{FF2B5EF4-FFF2-40B4-BE49-F238E27FC236}">
                <a16:creationId xmlns:a16="http://schemas.microsoft.com/office/drawing/2014/main" id="{C25525E0-ECC8-DC27-3A18-06F5532BD6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796466" y="1211580"/>
            <a:ext cx="2569200" cy="25668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53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527597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</a:t>
            </a:r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133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5" name="Google Shape;4375;p36"/>
          <p:cNvSpPr txBox="1">
            <a:spLocks noGrp="1"/>
          </p:cNvSpPr>
          <p:nvPr>
            <p:ph type="subTitle" idx="1"/>
          </p:nvPr>
        </p:nvSpPr>
        <p:spPr>
          <a:xfrm>
            <a:off x="4000624" y="1577515"/>
            <a:ext cx="4689665" cy="2966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Admin mode can register any user or remove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Admin and normal user can access to all applies except normal user cannot control the door opening.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Don’t worry usernames and passwords is be kept into memory even if the system is powered off!</a:t>
            </a:r>
          </a:p>
        </p:txBody>
      </p:sp>
      <p:pic>
        <p:nvPicPr>
          <p:cNvPr id="3" name="Google Shape;4483;p42">
            <a:extLst>
              <a:ext uri="{FF2B5EF4-FFF2-40B4-BE49-F238E27FC236}">
                <a16:creationId xmlns:a16="http://schemas.microsoft.com/office/drawing/2014/main" id="{90AEB344-A29C-D79A-CD59-91A7F3FC48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952" r="21233"/>
          <a:stretch/>
        </p:blipFill>
        <p:spPr>
          <a:xfrm>
            <a:off x="796466" y="1211580"/>
            <a:ext cx="2569200" cy="25668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239872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ABeeZee</vt:lpstr>
      <vt:lpstr>Arial</vt:lpstr>
      <vt:lpstr>Black Han Sans</vt:lpstr>
      <vt:lpstr>Smart Home Project Proposal by Slidesgo</vt:lpstr>
      <vt:lpstr>SMART HOME  GRADUATION PROJECT</vt:lpstr>
      <vt:lpstr>TABLE OF CONTENTS</vt:lpstr>
      <vt:lpstr>LOGIN SYSTEM</vt:lpstr>
      <vt:lpstr>PowerPoint Presentation</vt:lpstr>
      <vt:lpstr>So now, any user can take critical operations?</vt:lpstr>
      <vt:lpstr>FUNCTIONALITY</vt:lpstr>
      <vt:lpstr>PowerPoint Presentation</vt:lpstr>
      <vt:lpstr>USERS</vt:lpstr>
      <vt:lpstr>PowerPoint Presentation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 GRADUATION PROJECT</dc:title>
  <dc:creator>Yousef Abosrewa</dc:creator>
  <cp:lastModifiedBy>Youssef Yehia Zakaria Soubhi</cp:lastModifiedBy>
  <cp:revision>1</cp:revision>
  <dcterms:modified xsi:type="dcterms:W3CDTF">2022-10-29T19:44:04Z</dcterms:modified>
</cp:coreProperties>
</file>