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83CD4-E9D2-4128-886B-0539743B59A7}" v="54" dt="2022-10-30T23:23:30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887D204-2376-AFF2-0266-5A4A9B75F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16" y="1358990"/>
            <a:ext cx="6010405" cy="414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FDBF176-7D7D-2A2B-965B-381BFBA1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37" y="1699401"/>
            <a:ext cx="5498926" cy="34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3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2D74ECD-7CB3-C796-CCA9-774F55501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80" y="1034442"/>
            <a:ext cx="4778678" cy="47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9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46875EE-2087-B2AB-9085-15F17309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373" y="974264"/>
            <a:ext cx="4935254" cy="49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1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14F541B-C558-69F7-EE44-8928E5EB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62" y="98121"/>
            <a:ext cx="4190639" cy="667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4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D2BD34F-2CA8-993E-29EA-88C55F71E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715" y="1285117"/>
            <a:ext cx="5728569" cy="438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0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A138B1E-356B-2284-717B-AFCBAE2B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11" y="1132928"/>
            <a:ext cx="4924816" cy="457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9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</cp:revision>
  <dcterms:created xsi:type="dcterms:W3CDTF">2022-10-30T23:19:25Z</dcterms:created>
  <dcterms:modified xsi:type="dcterms:W3CDTF">2022-10-30T23:23:52Z</dcterms:modified>
</cp:coreProperties>
</file>