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EB42F3-AA24-47EB-AD0D-6BA2E2D51D98}" v="3" dt="2022-01-27T12:03:26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CDF96C-5DCE-4A90-A185-38E56C91E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2241FEF-FB5D-48F2-B9BD-F83D6091A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3E6983-1325-4AF6-8475-50C20F08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3755-B53A-49D7-8A30-9A21AA72BFE7}" type="datetimeFigureOut">
              <a:rPr lang="fr-FR" smtClean="0"/>
              <a:t>27/01/2022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04E74F-031B-4B6C-8D91-992F81C1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2F32C0-0E57-43CD-8BD3-09133192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28A3-24D6-4452-9B31-AF425445C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99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2C6764-243F-4950-81E5-25AF39C7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E3A6C2-DCCF-44E2-918A-FB4B6929D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822B9B-C550-4A01-8A81-1B538C323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3755-B53A-49D7-8A30-9A21AA72BFE7}" type="datetimeFigureOut">
              <a:rPr lang="fr-FR" smtClean="0"/>
              <a:t>27/01/2022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3DFC45-4506-4E82-BAE9-EFFD6DB4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528839-482F-44D2-9929-FCF43A6C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28A3-24D6-4452-9B31-AF425445C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89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A2779C3-D24D-4146-A85C-F363B7556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98FD37-C65F-4719-861E-820805144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BC1343-0675-438D-8194-F253FB9C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3755-B53A-49D7-8A30-9A21AA72BFE7}" type="datetimeFigureOut">
              <a:rPr lang="fr-FR" smtClean="0"/>
              <a:t>27/01/2022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5009F3-F046-4A73-9C8B-D91E01D9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9B2676-EB9A-4D12-A517-48000BA1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28A3-24D6-4452-9B31-AF425445C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79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13E89-8F28-4A34-A256-2304B92D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193880-0A23-44AB-BFD9-D8E0A6BD7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73D723-84E8-4401-B97E-61B30E91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3755-B53A-49D7-8A30-9A21AA72BFE7}" type="datetimeFigureOut">
              <a:rPr lang="fr-FR" smtClean="0"/>
              <a:t>27/01/2022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15F52F-3EE6-4B3F-A1A0-3A083CE4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ED8ADA-608B-49B2-915E-DB277FEA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28A3-24D6-4452-9B31-AF425445C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77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12C37C-7A0B-4DCF-B2B1-E51B498E0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FEDD83-21EB-4631-AAA4-5B8B73122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884F76-81D7-475F-9C4A-27D888E1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3755-B53A-49D7-8A30-9A21AA72BFE7}" type="datetimeFigureOut">
              <a:rPr lang="fr-FR" smtClean="0"/>
              <a:t>27/01/2022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877124-6A8D-49ED-B6FF-226B3E4B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040702-C604-4A7E-A466-90C51F7F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28A3-24D6-4452-9B31-AF425445C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93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C070C-2696-403D-BF72-E54E6DBF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F56734-0B2B-45A9-B244-F80971CD1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AD777B-1595-4F26-AEB0-F1A2AF734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9ADC9B-9B0C-452C-98B8-DFD61B33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3755-B53A-49D7-8A30-9A21AA72BFE7}" type="datetimeFigureOut">
              <a:rPr lang="fr-FR" smtClean="0"/>
              <a:t>27/01/2022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343B97-CA27-4151-9CCA-2D605838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41F01A-E29F-4E8B-A79A-F4EF0693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28A3-24D6-4452-9B31-AF425445C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65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DE915-33FA-4B39-9D65-DD647A442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F97675-822B-4369-825B-F87A32EFF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A06F59-6783-46EB-8C4C-D4B4C65B5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0C7638C-F6E2-49BC-B7E8-F918DA7FA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C3A6F34-440D-4DB6-B7B2-A18DB5F24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D867010-5A4F-4ED2-9018-3D527B48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3755-B53A-49D7-8A30-9A21AA72BFE7}" type="datetimeFigureOut">
              <a:rPr lang="fr-FR" smtClean="0"/>
              <a:t>27/01/2022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2E82200-8D0F-4B8E-8072-717449DF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6D8D6FB-9C4C-491A-84AD-107C25A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28A3-24D6-4452-9B31-AF425445C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5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224F1-D8E8-4361-9AA1-DD2A7657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BE848EF-7D17-422C-8259-2D62481F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3755-B53A-49D7-8A30-9A21AA72BFE7}" type="datetimeFigureOut">
              <a:rPr lang="fr-FR" smtClean="0"/>
              <a:t>27/01/2022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FE7358-26DE-408E-8C13-9421DFE9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BDE737-7002-46D5-89D0-79A2FA5E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28A3-24D6-4452-9B31-AF425445C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15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FB8B2FE-5AFC-4077-A8B1-D97C7EF0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3755-B53A-49D7-8A30-9A21AA72BFE7}" type="datetimeFigureOut">
              <a:rPr lang="fr-FR" smtClean="0"/>
              <a:t>27/01/2022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04E865-24D1-4C9A-983F-276A1F404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2DDD91-55D3-4ED6-887C-25BB0E02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28A3-24D6-4452-9B31-AF425445C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12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BC523A-4248-41E7-A52B-E5751DB9A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79A88-1367-438A-A6CA-BD1033A4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D69A8E-FB4F-4A47-A65B-C814692D2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2C393D-1634-499E-B847-CAA8A64F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3755-B53A-49D7-8A30-9A21AA72BFE7}" type="datetimeFigureOut">
              <a:rPr lang="fr-FR" smtClean="0"/>
              <a:t>27/01/2022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74A8AA-69D9-4769-BB99-A1D51D32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6BEC83-05C6-4370-AF0D-7CEB7FE4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28A3-24D6-4452-9B31-AF425445C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91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E4AF3-95A6-405C-BC54-BAA1AFA3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0E9047B-846C-4080-BAF3-A5DDA4E39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C16D2B-824F-447B-BB8E-93D6CDF1B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805F99-9860-470A-BAB7-1E4E37474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3755-B53A-49D7-8A30-9A21AA72BFE7}" type="datetimeFigureOut">
              <a:rPr lang="fr-FR" smtClean="0"/>
              <a:t>27/01/2022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8C8F14-283D-4211-B4A1-E31923724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2B45AC-1BEC-4E21-8650-84045080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28A3-24D6-4452-9B31-AF425445C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06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D3DC84-9767-4030-A247-D1E2DEC76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4B098E-8746-4399-8BE4-1DE08B068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18B3B8-F19C-4403-A90D-F260C70F08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83755-B53A-49D7-8A30-9A21AA72BFE7}" type="datetimeFigureOut">
              <a:rPr lang="fr-FR" smtClean="0"/>
              <a:t>27/01/2022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B41016-DED7-42D4-A0C9-58DD31832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3BF9A4-56D8-4948-8EDF-3F5BCA347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D28A3-24D6-4452-9B31-AF425445C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01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>
            <a:extLst>
              <a:ext uri="{FF2B5EF4-FFF2-40B4-BE49-F238E27FC236}">
                <a16:creationId xmlns:a16="http://schemas.microsoft.com/office/drawing/2014/main" id="{A10CB3F9-BD9D-4C6E-8F3F-33B5F9C85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31" b="28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730086-3361-4D2F-8942-F399FC230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fr-FR" sz="4000"/>
              <a:t>Docker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46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52B473-A2DD-42F5-BCCD-2B276652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5774CB-9E56-4B62-9D4F-E8E1C033C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Docker est une plateforme permettant de lancer certaines applications dans des conteneurs logiciels.</a:t>
            </a:r>
          </a:p>
          <a:p>
            <a:endParaRPr lang="fr-FR" dirty="0"/>
          </a:p>
          <a:p>
            <a:r>
              <a:rPr lang="fr-FR" dirty="0"/>
              <a:t>Docker est un outil qui peut empaqueter une application et ses dépendances dans un conteneur isolé, qui pourra être exécuté sur n'importe quel serveur . </a:t>
            </a:r>
          </a:p>
        </p:txBody>
      </p:sp>
    </p:spTree>
    <p:extLst>
      <p:ext uri="{BB962C8B-B14F-4D97-AF65-F5344CB8AC3E}">
        <p14:creationId xmlns:p14="http://schemas.microsoft.com/office/powerpoint/2010/main" val="346855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ACAAE9-8C47-468F-944A-44178FD76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docker File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F2A5E8-1B01-4A5F-A498-F237CD051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# </a:t>
            </a:r>
            <a:r>
              <a:rPr lang="fr-FR" dirty="0" err="1"/>
              <a:t>syntax</a:t>
            </a:r>
            <a:r>
              <a:rPr lang="fr-FR" dirty="0"/>
              <a:t>=docker/dockerfile:1</a:t>
            </a:r>
          </a:p>
          <a:p>
            <a:r>
              <a:rPr lang="fr-FR" dirty="0"/>
              <a:t>FROM node:12-alpine</a:t>
            </a:r>
          </a:p>
          <a:p>
            <a:r>
              <a:rPr lang="fr-FR" dirty="0"/>
              <a:t>RUN </a:t>
            </a:r>
            <a:r>
              <a:rPr lang="fr-FR" dirty="0" err="1"/>
              <a:t>apk</a:t>
            </a:r>
            <a:r>
              <a:rPr lang="fr-FR" dirty="0"/>
              <a:t> </a:t>
            </a:r>
            <a:r>
              <a:rPr lang="fr-FR" dirty="0" err="1"/>
              <a:t>add</a:t>
            </a:r>
            <a:r>
              <a:rPr lang="fr-FR" dirty="0"/>
              <a:t> --no-cache python2 g++ </a:t>
            </a:r>
            <a:r>
              <a:rPr lang="fr-FR" dirty="0" err="1"/>
              <a:t>make</a:t>
            </a:r>
            <a:endParaRPr lang="fr-FR" dirty="0"/>
          </a:p>
          <a:p>
            <a:r>
              <a:rPr lang="fr-FR" dirty="0"/>
              <a:t>WORKDIR /app</a:t>
            </a:r>
          </a:p>
          <a:p>
            <a:r>
              <a:rPr lang="fr-FR" dirty="0"/>
              <a:t>COPY . .</a:t>
            </a:r>
          </a:p>
          <a:p>
            <a:r>
              <a:rPr lang="fr-FR" dirty="0"/>
              <a:t>RUN </a:t>
            </a:r>
            <a:r>
              <a:rPr lang="fr-FR" dirty="0" err="1"/>
              <a:t>yarn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--production</a:t>
            </a:r>
          </a:p>
          <a:p>
            <a:r>
              <a:rPr lang="fr-FR" dirty="0"/>
              <a:t>CMD ["</a:t>
            </a:r>
            <a:r>
              <a:rPr lang="fr-FR" dirty="0" err="1"/>
              <a:t>node</a:t>
            </a:r>
            <a:r>
              <a:rPr lang="fr-FR" dirty="0"/>
              <a:t>", "src/index.js"]</a:t>
            </a:r>
          </a:p>
        </p:txBody>
      </p:sp>
    </p:spTree>
    <p:extLst>
      <p:ext uri="{BB962C8B-B14F-4D97-AF65-F5344CB8AC3E}">
        <p14:creationId xmlns:p14="http://schemas.microsoft.com/office/powerpoint/2010/main" val="3097578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227C25-E881-49E6-B3B0-25F1EF74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 de </a:t>
            </a:r>
            <a:r>
              <a:rPr lang="fr-FR" dirty="0" err="1"/>
              <a:t>creation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429E0-32F8-4A8A-9AD2-5678B8B5F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Build</a:t>
            </a:r>
            <a:r>
              <a:rPr lang="fr-FR" dirty="0"/>
              <a:t>  un conteneur</a:t>
            </a:r>
          </a:p>
          <a:p>
            <a:r>
              <a:rPr lang="fr-FR" dirty="0"/>
              <a:t> docker </a:t>
            </a:r>
            <a:r>
              <a:rPr lang="fr-FR" dirty="0" err="1"/>
              <a:t>build</a:t>
            </a:r>
            <a:r>
              <a:rPr lang="fr-FR" dirty="0"/>
              <a:t> -t </a:t>
            </a:r>
            <a:r>
              <a:rPr lang="fr-FR" dirty="0" err="1"/>
              <a:t>getting-started</a:t>
            </a:r>
            <a:r>
              <a:rPr lang="fr-FR" dirty="0"/>
              <a:t> .</a:t>
            </a:r>
          </a:p>
          <a:p>
            <a:r>
              <a:rPr lang="fr-FR" dirty="0"/>
              <a:t>Démarrer le conteneur</a:t>
            </a:r>
          </a:p>
          <a:p>
            <a:r>
              <a:rPr lang="en-US" dirty="0"/>
              <a:t> docker run -</a:t>
            </a:r>
            <a:r>
              <a:rPr lang="en-US" dirty="0" err="1"/>
              <a:t>dp</a:t>
            </a:r>
            <a:r>
              <a:rPr lang="en-US" dirty="0"/>
              <a:t> 3000:3000 getting-started</a:t>
            </a:r>
          </a:p>
          <a:p>
            <a:r>
              <a:rPr lang="en-US" dirty="0" err="1"/>
              <a:t>Obtener</a:t>
            </a:r>
            <a:r>
              <a:rPr lang="en-US" dirty="0"/>
              <a:t> </a:t>
            </a:r>
            <a:r>
              <a:rPr lang="en-US" dirty="0" err="1"/>
              <a:t>l’id</a:t>
            </a:r>
            <a:r>
              <a:rPr lang="en-US" dirty="0"/>
              <a:t> du </a:t>
            </a:r>
            <a:r>
              <a:rPr lang="en-US" dirty="0" err="1"/>
              <a:t>conteneur</a:t>
            </a:r>
            <a:endParaRPr lang="en-US" dirty="0"/>
          </a:p>
          <a:p>
            <a:r>
              <a:rPr lang="fr-FR" dirty="0"/>
              <a:t> docker </a:t>
            </a:r>
            <a:r>
              <a:rPr lang="fr-FR" dirty="0" err="1"/>
              <a:t>ps</a:t>
            </a:r>
            <a:endParaRPr lang="fr-FR" dirty="0"/>
          </a:p>
          <a:p>
            <a:r>
              <a:rPr lang="fr-FR" dirty="0"/>
              <a:t>Supprimer un conteneur</a:t>
            </a:r>
          </a:p>
          <a:p>
            <a:r>
              <a:rPr lang="fr-FR" dirty="0"/>
              <a:t>docker </a:t>
            </a:r>
            <a:r>
              <a:rPr lang="fr-FR" dirty="0" err="1"/>
              <a:t>rm</a:t>
            </a:r>
            <a:r>
              <a:rPr lang="fr-FR" dirty="0"/>
              <a:t> &lt;the-container-id&gt;</a:t>
            </a:r>
          </a:p>
        </p:txBody>
      </p:sp>
    </p:spTree>
    <p:extLst>
      <p:ext uri="{BB962C8B-B14F-4D97-AF65-F5344CB8AC3E}">
        <p14:creationId xmlns:p14="http://schemas.microsoft.com/office/powerpoint/2010/main" val="30160429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6ED52762E15842836CB9A7294AAA66" ma:contentTypeVersion="4" ma:contentTypeDescription="Crée un document." ma:contentTypeScope="" ma:versionID="8f4a53fecc88c16323bb6bd17e851333">
  <xsd:schema xmlns:xsd="http://www.w3.org/2001/XMLSchema" xmlns:xs="http://www.w3.org/2001/XMLSchema" xmlns:p="http://schemas.microsoft.com/office/2006/metadata/properties" xmlns:ns3="249df566-b04e-4856-b7c5-ceb8e1462a66" targetNamespace="http://schemas.microsoft.com/office/2006/metadata/properties" ma:root="true" ma:fieldsID="f726637d3615dc7523cb8be5d34ad558" ns3:_="">
    <xsd:import namespace="249df566-b04e-4856-b7c5-ceb8e1462a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9df566-b04e-4856-b7c5-ceb8e1462a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503F5A-6F31-47BA-B651-65888D4BD6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22872F-8423-4461-8542-B75E6C439E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9df566-b04e-4856-b7c5-ceb8e1462a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7B7BC4-5622-4C5E-A0B5-94BFA8357461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terms/"/>
    <ds:schemaRef ds:uri="http://www.w3.org/XML/1998/namespace"/>
    <ds:schemaRef ds:uri="http://schemas.microsoft.com/office/2006/documentManagement/types"/>
    <ds:schemaRef ds:uri="249df566-b04e-4856-b7c5-ceb8e1462a66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128</Words>
  <Application>Microsoft Office PowerPoint</Application>
  <PresentationFormat>Grand écran</PresentationFormat>
  <Paragraphs>22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Docker</vt:lpstr>
      <vt:lpstr>Définition:</vt:lpstr>
      <vt:lpstr>Exemple de docker File</vt:lpstr>
      <vt:lpstr>Commande de creation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Youssef Elaskri</dc:creator>
  <cp:lastModifiedBy>Youssef Elaskri</cp:lastModifiedBy>
  <cp:revision>5</cp:revision>
  <dcterms:created xsi:type="dcterms:W3CDTF">2022-01-10T09:16:26Z</dcterms:created>
  <dcterms:modified xsi:type="dcterms:W3CDTF">2022-01-27T12:04:01Z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0x0101000D6ED52762E15842836CB9A7294AAA66</vt:lpwstr>
  </property>
</Properties>
</file>