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Mon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onoLight-bold.fntdata"/><Relationship Id="rId21" Type="http://schemas.openxmlformats.org/officeDocument/2006/relationships/font" Target="fonts/RobotoMonoLight-regular.fntdata"/><Relationship Id="rId24" Type="http://schemas.openxmlformats.org/officeDocument/2006/relationships/font" Target="fonts/RobotoMonoLight-boldItalic.fntdata"/><Relationship Id="rId23" Type="http://schemas.openxmlformats.org/officeDocument/2006/relationships/font" Target="fonts/RobotoMono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20f52649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20f52649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215b88430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215b88430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20f52649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20f52649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20f52649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20f52649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20f52649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20f52649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215b88430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215b88430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0f5264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0f5264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0f52649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20f5264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20f52649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20f52649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15b8843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215b8843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15b8843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215b8843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0f52649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0f52649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0f52649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0f52649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15b88430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215b88430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 Light"/>
              <a:buNone/>
              <a:defRPr sz="28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hyperlink" Target="http://ilikethefuture.com/techtree" TargetMode="Externa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Light"/>
              <a:buChar char="○"/>
              <a:defRPr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Light"/>
              <a:buChar char="■"/>
              <a:defRPr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Light"/>
              <a:buChar char="●"/>
              <a:defRPr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Light"/>
              <a:buChar char="○"/>
              <a:defRPr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Light"/>
              <a:buChar char="■"/>
              <a:defRPr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Light"/>
              <a:buChar char="●"/>
              <a:defRPr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Light"/>
              <a:buChar char="○"/>
              <a:defRPr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Light"/>
              <a:buChar char="■"/>
              <a:defRPr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02" y="4853246"/>
            <a:ext cx="1447501" cy="2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 amt="9000"/>
          </a:blip>
          <a:srcRect b="2854" l="5470" r="3196" t="5645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687775" y="4853188"/>
            <a:ext cx="20571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3"/>
              </a:rPr>
              <a:t>ilikethefuture.com/techtree</a:t>
            </a:r>
            <a:endParaRPr sz="9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dqQbw8ckRFoqA2tVEPhNs_S7y-KruqQ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FdqQbw8ckRFoqA2tVEPhNs_S7y-KruqQ/view" TargetMode="External"/><Relationship Id="rId6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49eaGIYH_rGccPnP3n2HK8QvYi8lN8Kg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Association Atlas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SOTA HACK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421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Michael, Martin, Joe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875" y="346625"/>
            <a:ext cx="6776248" cy="44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311700" y="22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Palace Web application</a:t>
            </a:r>
            <a:endParaRPr/>
          </a:p>
        </p:txBody>
      </p:sp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75" y="878750"/>
            <a:ext cx="7019933" cy="40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Progress</a:t>
            </a:r>
            <a:endParaRPr/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Variational Autoencoders / Other SSL methods for representation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Training NN on simultaneous Target-Anchor pairs to extract associativity from EEG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Build our own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Try non-EEG modalities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can this go</a:t>
            </a:r>
            <a:endParaRPr/>
          </a:p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application: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Memory</a:t>
            </a:r>
            <a:r>
              <a:rPr lang="en-GB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Compatibility metrics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	Enhanced communication involving concept maps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	Creativity (the untapped mind tree)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;)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8"/>
          <p:cNvSpPr txBox="1"/>
          <p:nvPr>
            <p:ph idx="1" type="subTitle"/>
          </p:nvPr>
        </p:nvSpPr>
        <p:spPr>
          <a:xfrm>
            <a:off x="311700" y="421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Michael, Martin, Joe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Hebbian learning: ‘Neurons that fire together, wire together’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Reveal the map of associations within the brain using multimodal and high-level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Leverage to enhance capacity to learn and understand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 to achieve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Dataset of </a:t>
            </a:r>
            <a:r>
              <a:rPr lang="en-GB"/>
              <a:t>anchors</a:t>
            </a:r>
            <a:r>
              <a:rPr lang="en-GB"/>
              <a:t> and corresponding EEG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Build an embedding space to represent the associativity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Record EEG from conceptual stimuli and identify highest associative anchor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</a:t>
            </a:r>
            <a:r>
              <a:rPr lang="en-GB"/>
              <a:t>match</a:t>
            </a:r>
            <a:r>
              <a:rPr lang="en-GB"/>
              <a:t> to generate associative device on web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Hackathon Scope - Decisions</a:t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Generate a dataset to allow us to identify features which identify associative vs not associative ships/anchors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Generate pipelines to run application start to finish, given a relevant dataset (as described previously)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Embedding Space</a:t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 N-dimensional coordinate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Neural Nets output positions in this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Points represented by N-dimensional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Points that are close in this space are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Lookup 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Dave and his brain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EEG brain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5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14,012 images from ImageNet (3 seconds)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Converted to Spectrogram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950" y="518250"/>
            <a:ext cx="1398050" cy="13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38" y="2964100"/>
            <a:ext cx="7903729" cy="16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Convolutional Nets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Training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Contrastive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Autoencoder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BYOL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…and a transformer (insufficient compute)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2" title="Recording-20240602_161718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888" y="156775"/>
            <a:ext cx="5940226" cy="44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2" title="Recording-20240602_161718.web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3" title="WhatsApp Video 2024-06-02 at 14.18.1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338" y="152400"/>
            <a:ext cx="6129325" cy="45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