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0" r:id="rId4"/>
    <p:sldId id="271" r:id="rId5"/>
    <p:sldId id="273" r:id="rId6"/>
    <p:sldId id="27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6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5651CD-1861-4067-9195-4658F9359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6AC6D-ADAF-457E-8B8A-20BC75B9C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A88FB-A083-409D-91E3-35FF15BE1F1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403EE-0AAB-4255-A868-32F1228CBD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3E17-C30D-496D-91C3-24751DA1CD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BBED-A2B2-465E-A433-6921249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77D3F-8773-4961-9F8C-4B2BA47DBFE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40589-DEBF-4F45-918C-AE4F9560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9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782-71BB-4C15-984B-6582827990CC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613F-FE70-42F9-9241-43E91732A221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3B4E-4115-40A4-87A9-DE2481862263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431-E8D5-4D33-9235-3055D9221BA5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584B-C0B2-4CE8-A424-DDDEEC63C8ED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0E8-99A1-4B9B-B890-E101FF3380ED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1D2B-8DF3-40BE-8F5F-C5F8585E3ED6}" type="datetime1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6C3-18C1-42BD-9E10-DD4327A5016F}" type="datetime1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2120-25E6-478E-9D2B-29283CD6B846}" type="datetime1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1145-0EEF-4118-9391-A4F998004B3E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BE89-11BD-456F-8713-A375E06CC2BB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9D0C-13C9-4F76-96EC-8C1EE37F6825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anton719/Data-Glacier/tree/main/Week4_Flas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1027332" y="1862812"/>
            <a:ext cx="10237016" cy="4124206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with Flask</a:t>
            </a:r>
          </a:p>
          <a:p>
            <a:endParaRPr lang="en-US" sz="4000" dirty="0">
              <a:latin typeface="Avenir LT Std 65 Medium" panose="020B08030202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LISUM02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10</a:t>
            </a:r>
            <a:r>
              <a:rPr lang="en-US" sz="2400" b="1" baseline="300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August 2021</a:t>
            </a:r>
          </a:p>
          <a:p>
            <a:endParaRPr lang="en-US" sz="2400" b="1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By,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Joseph Antony</a:t>
            </a:r>
          </a:p>
          <a:p>
            <a:endParaRPr lang="en-US" sz="2400" b="1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Submitted to: </a:t>
            </a:r>
            <a:r>
              <a:rPr lang="en-US" b="1" dirty="0">
                <a:solidFill>
                  <a:schemeClr val="bg1"/>
                </a:solidFill>
                <a:latin typeface="Avenir LT Std 65 Medium" panose="020B0803020203020204" pitchFamily="34" charset="0"/>
                <a:hlinkClick r:id="rId3"/>
              </a:rPr>
              <a:t>https://github.com/joeanton719/Data-Glacier/tree/main/Week4_Flask</a:t>
            </a:r>
            <a:r>
              <a:rPr lang="en-US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F80CE-D625-4AC3-8032-1FAE6848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8A46-4B49-45D9-8F8C-901F37E2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Tasks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6318-58F8-4D86-AEE0-9D66D3AA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6097172" cy="479873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The data used for this task contains market information such as prospective buyers' </a:t>
            </a:r>
            <a:r>
              <a:rPr lang="en-US" sz="2400" b="1" dirty="0">
                <a:latin typeface="Avenir Next LT Pro" panose="020B0504020202020204" pitchFamily="34" charset="0"/>
              </a:rPr>
              <a:t>Age, Estimated Salary</a:t>
            </a:r>
            <a:r>
              <a:rPr lang="en-US" sz="2400" dirty="0">
                <a:latin typeface="Avenir Next LT Pro" panose="020B0504020202020204" pitchFamily="34" charset="0"/>
              </a:rPr>
              <a:t>, as well as whether the customer purchased the product (</a:t>
            </a:r>
            <a:r>
              <a:rPr lang="en-US" sz="2400" b="1" dirty="0">
                <a:latin typeface="Avenir Next LT Pro" panose="020B0504020202020204" pitchFamily="34" charset="0"/>
              </a:rPr>
              <a:t>Purchased</a:t>
            </a:r>
            <a:r>
              <a:rPr lang="en-US" sz="2400" dirty="0">
                <a:latin typeface="Avenir Next LT Pro" panose="020B0504020202020204" pitchFamily="34" charset="0"/>
              </a:rPr>
              <a:t>).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Trained a </a:t>
            </a:r>
            <a:r>
              <a:rPr lang="en-US" sz="2400" b="1" dirty="0">
                <a:latin typeface="Avenir Next LT Pro" panose="020B0504020202020204" pitchFamily="34" charset="0"/>
              </a:rPr>
              <a:t>Logistic Regression model </a:t>
            </a:r>
            <a:r>
              <a:rPr lang="en-US" sz="2400" dirty="0">
                <a:latin typeface="Avenir Next LT Pro" panose="020B0504020202020204" pitchFamily="34" charset="0"/>
              </a:rPr>
              <a:t>to predict whether a customer will purchase a product based on prospective buyers' Age and Salary.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Finally, deployed Logistic Regression model to a web-app using </a:t>
            </a:r>
            <a:r>
              <a:rPr lang="en-US" sz="2400" b="1" dirty="0">
                <a:latin typeface="Avenir Next LT Pro" panose="020B0504020202020204" pitchFamily="34" charset="0"/>
              </a:rPr>
              <a:t>Flask API</a:t>
            </a:r>
            <a:r>
              <a:rPr lang="en-US" sz="2400" dirty="0">
                <a:latin typeface="Avenir Next LT Pro" panose="020B0504020202020204" pitchFamily="34" charset="0"/>
              </a:rPr>
              <a:t>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</a:rPr>
              <a:t>This way, we can predict potential customers using the web-app.</a:t>
            </a:r>
          </a:p>
          <a:p>
            <a:endParaRPr lang="en-US" sz="2400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1E209-3490-4CD8-8972-EF3216C8A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5B0BD19-8441-4FB3-B74B-8183D36A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85" y="1378225"/>
            <a:ext cx="3943101" cy="4982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61927-EEDD-446F-A3A7-CC658C41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34BA-9713-4493-AE45-DD146234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6078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Customers who are earn </a:t>
            </a:r>
            <a:r>
              <a:rPr lang="en-US" sz="2000" b="1" dirty="0">
                <a:latin typeface="Avenir Next LT Pro" panose="020B0504020202020204" pitchFamily="34" charset="0"/>
              </a:rPr>
              <a:t>higher than $100,000 and older than 40 years </a:t>
            </a:r>
            <a:r>
              <a:rPr lang="en-US" sz="2000" dirty="0">
                <a:latin typeface="Avenir Next LT Pro" panose="020B0504020202020204" pitchFamily="34" charset="0"/>
              </a:rPr>
              <a:t>are more likely to purchase a product.</a:t>
            </a:r>
          </a:p>
          <a:p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After splitting the data into train and test set, Logistic Regression model was used for predicting on test set.</a:t>
            </a:r>
          </a:p>
          <a:p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The model achieved a high </a:t>
            </a:r>
            <a:r>
              <a:rPr lang="en-US" sz="2000" b="1" dirty="0">
                <a:latin typeface="Avenir Next LT Pro" panose="020B0504020202020204" pitchFamily="34" charset="0"/>
              </a:rPr>
              <a:t>accuracy of almost 92.5%.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39998-B8C1-4858-9AE7-92A518D1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623B-5EC5-402A-9868-78C2BC016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FF0ADD-8C8F-4BDC-962C-21C3BF90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969" y="365125"/>
            <a:ext cx="4038600" cy="3381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A2B3FD3-AE67-4C96-B07A-A4C676EA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739" y="3903094"/>
            <a:ext cx="6173061" cy="24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A3B549-F24C-43B0-A4D3-C898C2E2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298F-3A59-494C-88E2-AAFAAB6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The model was then trained on the whole dataset before saving the model to </a:t>
            </a:r>
            <a:r>
              <a:rPr lang="en-US" b="1" dirty="0">
                <a:latin typeface="Avenir Next LT Pro" panose="020B0504020202020204" pitchFamily="34" charset="0"/>
              </a:rPr>
              <a:t>pickle format.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Pickling is done to </a:t>
            </a:r>
            <a:r>
              <a:rPr lang="en-US" b="1" dirty="0">
                <a:latin typeface="Avenir Next LT Pro" panose="020B0504020202020204" pitchFamily="34" charset="0"/>
              </a:rPr>
              <a:t>convert python object to character object.</a:t>
            </a:r>
          </a:p>
          <a:p>
            <a:endParaRPr lang="en-US" b="1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Next, created a python file to create the web app using </a:t>
            </a:r>
            <a:r>
              <a:rPr lang="en-US" b="1" dirty="0">
                <a:latin typeface="Avenir Next LT Pro" panose="020B0504020202020204" pitchFamily="34" charset="0"/>
              </a:rPr>
              <a:t>Flask API </a:t>
            </a:r>
            <a:r>
              <a:rPr lang="en-US" dirty="0">
                <a:latin typeface="Avenir Next LT Pro" panose="020B0504020202020204" pitchFamily="34" charset="0"/>
              </a:rPr>
              <a:t>module.</a:t>
            </a:r>
          </a:p>
          <a:p>
            <a:pPr marL="0" indent="0">
              <a:buNone/>
            </a:pP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0524C-6E3C-4A09-A8C7-4F448CCBC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1E86F8-E8B1-42FC-998B-F19F757E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0742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Saving Model &amp; Creating Web-App using Flask API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B41C8C-1E15-4DAB-AC75-73248240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0" y="625557"/>
            <a:ext cx="4139873" cy="1250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578F14-9407-4A63-A4EF-22B5479C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B57E13-6EC0-4EBF-BF63-2E529FAB9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146" y="2061401"/>
            <a:ext cx="4820743" cy="4283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21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29744C-7F4B-4C66-B07A-99376F40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705479"/>
            <a:ext cx="5433391" cy="425799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92422A-3094-4E12-BC12-3165698B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49" y="1705479"/>
            <a:ext cx="5433392" cy="4257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E55E7C-078E-4A24-A706-3ED57C9172A6}"/>
              </a:ext>
            </a:extLst>
          </p:cNvPr>
          <p:cNvSpPr txBox="1"/>
          <p:nvPr/>
        </p:nvSpPr>
        <p:spPr>
          <a:xfrm>
            <a:off x="885109" y="780196"/>
            <a:ext cx="543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F4832-1D3D-4634-9314-AC7285E1CE74}"/>
              </a:ext>
            </a:extLst>
          </p:cNvPr>
          <p:cNvSpPr txBox="1"/>
          <p:nvPr/>
        </p:nvSpPr>
        <p:spPr>
          <a:xfrm>
            <a:off x="6318500" y="805018"/>
            <a:ext cx="543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CSS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8FA07-9E48-4541-885B-B750AF9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77ED5E-AF56-4F63-8656-831B51EBA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A35F8-A0CE-423C-A890-D4497314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84EC295-21DF-432C-BC4D-6FC67ED7A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8" b="-1"/>
          <a:stretch/>
        </p:blipFill>
        <p:spPr>
          <a:xfrm>
            <a:off x="311677" y="1207587"/>
            <a:ext cx="3781081" cy="217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700F489-5B3D-4883-AA55-6982336B7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08" r="8604"/>
          <a:stretch/>
        </p:blipFill>
        <p:spPr>
          <a:xfrm>
            <a:off x="4219950" y="1207587"/>
            <a:ext cx="3781082" cy="217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F06B56-8B98-4A93-B985-C674DBAF9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77" y="3553663"/>
            <a:ext cx="3781081" cy="2351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3AFBBB-2C7F-41F0-99A0-03C89121D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950" y="3553663"/>
            <a:ext cx="3781080" cy="2351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EE1B5F6-4BB4-4014-8D97-2B154859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32"/>
            <a:ext cx="9515475" cy="6762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8C9A26-42E8-418E-B16C-A471ABAE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621" y="1207587"/>
            <a:ext cx="3781082" cy="488018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Avenir Next LT Pro" panose="020B0504020202020204" pitchFamily="34" charset="0"/>
              </a:rPr>
              <a:t>Finally, created the web-app and deployed the model into the web-app.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Based on the model, we can now use the web application to predict potential customers based on Age and Salary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BDD8CA-64BF-4E12-B27F-EE076F38C8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9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96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The End</a:t>
            </a:r>
            <a:endParaRPr lang="en-US" b="1" dirty="0">
              <a:solidFill>
                <a:srgbClr val="FF6600"/>
              </a:solidFill>
              <a:latin typeface="Avenir LT Std 65 Medium" panose="020B08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F74819-DE49-47C6-B319-DD08A212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132</TotalTime>
  <Words>269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LT Std 65 Medium</vt:lpstr>
      <vt:lpstr>Avenir Next LT Pro</vt:lpstr>
      <vt:lpstr>Calibri</vt:lpstr>
      <vt:lpstr>Calibri Light</vt:lpstr>
      <vt:lpstr>Wingdings</vt:lpstr>
      <vt:lpstr>Office Theme</vt:lpstr>
      <vt:lpstr>PowerPoint Presentation</vt:lpstr>
      <vt:lpstr>Tasks Involved</vt:lpstr>
      <vt:lpstr>Model Validation</vt:lpstr>
      <vt:lpstr>Saving Model &amp; Creating Web-App using Flask API</vt:lpstr>
      <vt:lpstr>PowerPoint Presentation</vt:lpstr>
      <vt:lpstr>Model Deployment</vt:lpstr>
      <vt:lpstr>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ANTONY</dc:creator>
  <cp:lastModifiedBy>JOSEPH ANTONY</cp:lastModifiedBy>
  <cp:revision>8</cp:revision>
  <dcterms:created xsi:type="dcterms:W3CDTF">2021-08-10T14:10:09Z</dcterms:created>
  <dcterms:modified xsi:type="dcterms:W3CDTF">2021-08-13T11:57:54Z</dcterms:modified>
</cp:coreProperties>
</file>