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6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&lt;Project name&gt;</a:t>
            </a:r>
          </a:p>
          <a:p>
            <a:endParaRPr lang="en-US" sz="4000" dirty="0"/>
          </a:p>
          <a:p>
            <a:r>
              <a:rPr lang="en-US" sz="2800" b="1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0</TotalTime>
  <Words>33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ANTONY</dc:creator>
  <cp:lastModifiedBy>JOSEPH ANTONY</cp:lastModifiedBy>
  <cp:revision>1</cp:revision>
  <dcterms:created xsi:type="dcterms:W3CDTF">2021-08-13T21:27:47Z</dcterms:created>
  <dcterms:modified xsi:type="dcterms:W3CDTF">2021-08-13T21:28:43Z</dcterms:modified>
</cp:coreProperties>
</file>