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3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6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651CD-1861-4067-9195-4658F9359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AC6D-ADAF-457E-8B8A-20BC75B9C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A88FB-A083-409D-91E3-35FF15BE1F1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03EE-0AAB-4255-A868-32F1228CBD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3E17-C30D-496D-91C3-24751DA1C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BBED-A2B2-465E-A433-6921249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7D3F-8773-4961-9F8C-4B2BA47DBFE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0589-DEBF-4F45-918C-AE4F956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782-71BB-4C15-984B-6582827990CC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613F-FE70-42F9-9241-43E91732A221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3B4E-4115-40A4-87A9-DE2481862263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431-E8D5-4D33-9235-3055D9221BA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584B-C0B2-4CE8-A424-DDDEEC63C8E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0E8-99A1-4B9B-B890-E101FF3380E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D2B-8DF3-40BE-8F5F-C5F8585E3ED6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6C3-18C1-42BD-9E10-DD4327A5016F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2120-25E6-478E-9D2B-29283CD6B846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145-0EEF-4118-9391-A4F998004B3E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BE89-11BD-456F-8713-A375E06CC2BB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0C-13C9-4F76-96EC-8C1EE37F682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2141804"/>
            <a:ext cx="10237016" cy="338554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with Flask</a:t>
            </a:r>
          </a:p>
          <a:p>
            <a:endParaRPr lang="en-US" sz="4000" dirty="0"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10</a:t>
            </a:r>
            <a:r>
              <a:rPr lang="en-US" sz="2400" b="1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F80CE-D625-4AC3-8032-1FAE684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8A46-4B49-45D9-8F8C-901F37E2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Tasks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6318-58F8-4D86-AEE0-9D66D3A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6097172" cy="47987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The data used for this task contains market information such as prospective buyers' </a:t>
            </a:r>
            <a:r>
              <a:rPr lang="en-US" sz="2400" b="1" dirty="0">
                <a:latin typeface="Avenir Next LT Pro" panose="020B0504020202020204" pitchFamily="34" charset="0"/>
              </a:rPr>
              <a:t>Age, Estimated Salary</a:t>
            </a:r>
            <a:r>
              <a:rPr lang="en-US" sz="2400" dirty="0">
                <a:latin typeface="Avenir Next LT Pro" panose="020B0504020202020204" pitchFamily="34" charset="0"/>
              </a:rPr>
              <a:t>, as well as whether the customer purchased the product (</a:t>
            </a:r>
            <a:r>
              <a:rPr lang="en-US" sz="2400" b="1" dirty="0">
                <a:latin typeface="Avenir Next LT Pro" panose="020B0504020202020204" pitchFamily="34" charset="0"/>
              </a:rPr>
              <a:t>Purchased</a:t>
            </a:r>
            <a:r>
              <a:rPr lang="en-US" sz="2400" dirty="0">
                <a:latin typeface="Avenir Next LT Pro" panose="020B0504020202020204" pitchFamily="34" charset="0"/>
              </a:rPr>
              <a:t>).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Trained a </a:t>
            </a:r>
            <a:r>
              <a:rPr lang="en-US" sz="2400" b="1" dirty="0">
                <a:latin typeface="Avenir Next LT Pro" panose="020B0504020202020204" pitchFamily="34" charset="0"/>
              </a:rPr>
              <a:t>Logistic Regression model </a:t>
            </a:r>
            <a:r>
              <a:rPr lang="en-US" sz="2400" dirty="0">
                <a:latin typeface="Avenir Next LT Pro" panose="020B0504020202020204" pitchFamily="34" charset="0"/>
              </a:rPr>
              <a:t>to predict whether a customer will purchase a product based on prospective buyers' Age and Salary.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Finally, deployed Logistic Regression model to a web-app using </a:t>
            </a:r>
            <a:r>
              <a:rPr lang="en-US" sz="2400" b="1" dirty="0">
                <a:latin typeface="Avenir Next LT Pro" panose="020B0504020202020204" pitchFamily="34" charset="0"/>
              </a:rPr>
              <a:t>Flask API</a:t>
            </a:r>
            <a:r>
              <a:rPr lang="en-US" sz="2400" dirty="0">
                <a:latin typeface="Avenir Next LT Pro" panose="020B0504020202020204" pitchFamily="34" charset="0"/>
              </a:rPr>
              <a:t>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This way, we can predict potential customers using the web-app.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1E209-3490-4CD8-8972-EF3216C8A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5B0BD19-8441-4FB3-B74B-8183D36A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85" y="1378225"/>
            <a:ext cx="3943101" cy="4982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61927-EEDD-446F-A3A7-CC658C4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4BA-9713-4493-AE45-DD14623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607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Customers who are earn </a:t>
            </a:r>
            <a:r>
              <a:rPr lang="en-US" sz="2000" b="1" dirty="0">
                <a:latin typeface="Avenir Next LT Pro" panose="020B0504020202020204" pitchFamily="34" charset="0"/>
              </a:rPr>
              <a:t>higher than $100,000 and older than 40 years </a:t>
            </a:r>
            <a:r>
              <a:rPr lang="en-US" sz="2000" dirty="0">
                <a:latin typeface="Avenir Next LT Pro" panose="020B0504020202020204" pitchFamily="34" charset="0"/>
              </a:rPr>
              <a:t>are more likely to purchase a product.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After splitting the data into train and test set, Logistic Regression model was used for predicting on test set.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The model achieved a high </a:t>
            </a:r>
            <a:r>
              <a:rPr lang="en-US" sz="2000" b="1" dirty="0">
                <a:latin typeface="Avenir Next LT Pro" panose="020B0504020202020204" pitchFamily="34" charset="0"/>
              </a:rPr>
              <a:t>accuracy of almost 92.5%.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39998-B8C1-4858-9AE7-92A518D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623B-5EC5-402A-9868-78C2BC016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FF0ADD-8C8F-4BDC-962C-21C3BF90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69" y="365125"/>
            <a:ext cx="4038600" cy="3381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2B3FD3-AE67-4C96-B07A-A4C676EA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739" y="3903094"/>
            <a:ext cx="6173061" cy="24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A3B549-F24C-43B0-A4D3-C898C2E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298F-3A59-494C-88E2-AAFAAB6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The model was then trained on the whole dataset before saving the model to </a:t>
            </a:r>
            <a:r>
              <a:rPr lang="en-US" b="1" dirty="0">
                <a:latin typeface="Avenir Next LT Pro" panose="020B0504020202020204" pitchFamily="34" charset="0"/>
              </a:rPr>
              <a:t>pickle format.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Pickling is done to </a:t>
            </a:r>
            <a:r>
              <a:rPr lang="en-US" b="1" dirty="0">
                <a:latin typeface="Avenir Next LT Pro" panose="020B0504020202020204" pitchFamily="34" charset="0"/>
              </a:rPr>
              <a:t>convert python object to character object.</a:t>
            </a:r>
          </a:p>
          <a:p>
            <a:endParaRPr lang="en-US" b="1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Next, created a python file to create the web app using </a:t>
            </a:r>
            <a:r>
              <a:rPr lang="en-US" b="1" dirty="0">
                <a:latin typeface="Avenir Next LT Pro" panose="020B0504020202020204" pitchFamily="34" charset="0"/>
              </a:rPr>
              <a:t>Flask API </a:t>
            </a:r>
            <a:r>
              <a:rPr lang="en-US" dirty="0">
                <a:latin typeface="Avenir Next LT Pro" panose="020B0504020202020204" pitchFamily="34" charset="0"/>
              </a:rPr>
              <a:t>module.</a:t>
            </a:r>
          </a:p>
          <a:p>
            <a:pPr marL="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0524C-6E3C-4A09-A8C7-4F448CCB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1E86F8-E8B1-42FC-998B-F19F757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0742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Saving Model &amp; Creating Web-App using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B41C8C-1E15-4DAB-AC75-73248240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0" y="625557"/>
            <a:ext cx="4139873" cy="125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578F14-9407-4A63-A4EF-22B5479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B57E13-6EC0-4EBF-BF63-2E529FAB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46" y="2061401"/>
            <a:ext cx="4820743" cy="4283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1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29744C-7F4B-4C66-B07A-99376F40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705479"/>
            <a:ext cx="5433391" cy="425799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92422A-3094-4E12-BC12-3165698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49" y="1705479"/>
            <a:ext cx="5433392" cy="425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55E7C-078E-4A24-A706-3ED57C9172A6}"/>
              </a:ext>
            </a:extLst>
          </p:cNvPr>
          <p:cNvSpPr txBox="1"/>
          <p:nvPr/>
        </p:nvSpPr>
        <p:spPr>
          <a:xfrm>
            <a:off x="885109" y="780196"/>
            <a:ext cx="543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F4832-1D3D-4634-9314-AC7285E1CE74}"/>
              </a:ext>
            </a:extLst>
          </p:cNvPr>
          <p:cNvSpPr txBox="1"/>
          <p:nvPr/>
        </p:nvSpPr>
        <p:spPr>
          <a:xfrm>
            <a:off x="6318500" y="805018"/>
            <a:ext cx="543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CSS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8FA07-9E48-4541-885B-B750AF9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35F8-A0CE-423C-A890-D449731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4EC295-21DF-432C-BC4D-6FC67ED7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8" b="-1"/>
          <a:stretch/>
        </p:blipFill>
        <p:spPr>
          <a:xfrm>
            <a:off x="311677" y="1207587"/>
            <a:ext cx="3781081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700F489-5B3D-4883-AA55-6982336B7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8" r="8604"/>
          <a:stretch/>
        </p:blipFill>
        <p:spPr>
          <a:xfrm>
            <a:off x="4219950" y="1207587"/>
            <a:ext cx="3781082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F06B56-8B98-4A93-B985-C674DBAF9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7" y="3553663"/>
            <a:ext cx="3781081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AFBBB-2C7F-41F0-99A0-03C89121D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950" y="3553663"/>
            <a:ext cx="3781080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E1B5F6-4BB4-4014-8D97-2B15485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32"/>
            <a:ext cx="9515475" cy="6762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8C9A26-42E8-418E-B16C-A471ABA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621" y="1207587"/>
            <a:ext cx="3781082" cy="48801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venir Next LT Pro" panose="020B0504020202020204" pitchFamily="34" charset="0"/>
              </a:rPr>
              <a:t>Finally, created the web-app and deployed the model into the web-app.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Based on the model, we can now use the web application to predict potential customers based on Age and Salary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74819-DE49-47C6-B319-DD08A212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130</TotalTime>
  <Words>249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Tasks Involved</vt:lpstr>
      <vt:lpstr>Model Validation</vt:lpstr>
      <vt:lpstr>Saving Model &amp; Creating Web-App using Flask API</vt:lpstr>
      <vt:lpstr>PowerPoint Presentation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6</cp:revision>
  <dcterms:created xsi:type="dcterms:W3CDTF">2021-08-10T14:10:09Z</dcterms:created>
  <dcterms:modified xsi:type="dcterms:W3CDTF">2021-08-10T16:20:43Z</dcterms:modified>
</cp:coreProperties>
</file>