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56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9704323" cy="3354765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6600"/>
                </a:solidFill>
                <a:latin typeface="Avenir LT Std 65 Medium" panose="020B0803020203020204" pitchFamily="34" charset="0"/>
              </a:rPr>
              <a:t>Week 5: Cloud and API deployment</a:t>
            </a:r>
          </a:p>
          <a:p>
            <a:endParaRPr lang="en-US" sz="4000" dirty="0">
              <a:solidFill>
                <a:schemeClr val="bg1"/>
              </a:solidFill>
              <a:latin typeface="Avenir LT Std 65 Medium" panose="020B0803020203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LISUM02</a:t>
            </a:r>
          </a:p>
          <a:p>
            <a:r>
              <a:rPr lang="en-US" sz="2400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11</a:t>
            </a:r>
            <a:r>
              <a:rPr lang="en-US" sz="2400" baseline="30000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th</a:t>
            </a:r>
            <a:r>
              <a:rPr lang="en-US" sz="2400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 August 2021</a:t>
            </a:r>
          </a:p>
          <a:p>
            <a:endParaRPr lang="en-US" sz="4000" dirty="0">
              <a:solidFill>
                <a:schemeClr val="bg1"/>
              </a:solidFill>
              <a:latin typeface="Avenir LT Std 65 Medium" panose="020B0803020203020204" pitchFamily="3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By,</a:t>
            </a:r>
          </a:p>
          <a:p>
            <a:r>
              <a:rPr lang="en-US" sz="2000" b="1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Joseph Antony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BA232-A7E7-47E0-A021-F97836659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24"/>
            <a:ext cx="10515600" cy="113816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6600"/>
                </a:solidFill>
                <a:latin typeface="Avenir LT Std 65 Medium" panose="020B0803020203020204" pitchFamily="34" charset="0"/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A0239-25CB-44E3-AF77-5EF7BFD3A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117" y="1223889"/>
            <a:ext cx="6375130" cy="48856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Avenir Next LT Pro" panose="020B0504020202020204" pitchFamily="34" charset="0"/>
              </a:rPr>
              <a:t>Same dataset was used as the one used for deploying using Web-App last week.</a:t>
            </a:r>
          </a:p>
          <a:p>
            <a:pPr marL="0" indent="0">
              <a:buNone/>
            </a:pPr>
            <a:endParaRPr lang="en-US" sz="2400" dirty="0">
              <a:latin typeface="Avenir Next LT Pro" panose="020B05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Avenir Next LT Pro" panose="020B0504020202020204" pitchFamily="34" charset="0"/>
              </a:rPr>
              <a:t>Serialization was done using python pickling.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Avenir Next LT Pro" panose="020B05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Avenir Next LT Pro" panose="020B0504020202020204" pitchFamily="34" charset="0"/>
              </a:rPr>
              <a:t>Like last time, created an application using Flask API.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Avenir Next LT Pro" panose="020B05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Avenir Next LT Pro" panose="020B0504020202020204" pitchFamily="34" charset="0"/>
              </a:rPr>
              <a:t> Ran the app using windows command prompt.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Avenir Next LT Pro" panose="020B05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Avenir Next LT Pro" panose="020B0504020202020204" pitchFamily="34" charset="0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A5707F3-2673-4993-9B96-3F22EB419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8418" y="766453"/>
            <a:ext cx="3205211" cy="290023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618469A-7380-49EA-B061-4B163FC56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929" y="3829646"/>
            <a:ext cx="3818187" cy="246758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AF12B3-E2B8-491A-929A-8705FEE525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84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6B1BC-8586-4CD1-B443-8A122B66A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720" y="5115339"/>
            <a:ext cx="10183758" cy="86542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venir Next LT Pro" panose="020B0504020202020204" pitchFamily="34" charset="0"/>
              </a:rPr>
              <a:t>Deployed the model on to Postman API. The model worked perfectly.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Avenir Next LT Pro" panose="020B05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Avenir Next LT Pro" panose="020B0504020202020204" pitchFamily="34" charset="0"/>
            </a:endParaRP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92694B2-3CC9-489E-9341-3937EA8AD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20" y="1383823"/>
            <a:ext cx="5610375" cy="3206596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2C7F121-B149-4398-A9C8-9D1463483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903" y="1383823"/>
            <a:ext cx="5610375" cy="3206596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953F89C-7345-47E4-BFA6-B37FD44D5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10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6600"/>
                </a:solidFill>
                <a:latin typeface="Avenir LT Std 65 Medium" panose="020B0803020203020204" pitchFamily="34" charset="0"/>
              </a:rPr>
              <a:t>Model Deployment on Postman API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FD5053-D513-4DFD-BD91-B929B719CD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168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B2606-E041-4A17-8E0E-A989F369A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07CBF-DD87-4815-8F05-F32E12FA2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22A71CB-2E84-4301-A07D-9A4175D2A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4" y="1709497"/>
            <a:ext cx="12088912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137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18A6B-10BD-4F2E-A837-8DC92AE9B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1AF33-D0D7-4E34-9531-ED715304C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BF9C647-C70E-4063-9D1C-83C17C254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60" y="1447523"/>
            <a:ext cx="11860280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052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879B-61BF-4A88-955E-BC39294EA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60AF5-36E3-43F8-B07A-D3675107F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77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C5304-4FC7-4469-AE55-65875F4E4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9B596-AA63-43F6-9D0E-B34CB5532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31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2666998" y="-2667000"/>
            <a:ext cx="6858002" cy="12192001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b="1" dirty="0">
                <a:solidFill>
                  <a:srgbClr val="FF6600"/>
                </a:solidFill>
              </a:rPr>
            </a:br>
            <a:br>
              <a:rPr lang="en-US" b="1" dirty="0">
                <a:solidFill>
                  <a:srgbClr val="FF6600"/>
                </a:solidFill>
              </a:rPr>
            </a:br>
            <a:br>
              <a:rPr lang="en-US" b="1" dirty="0">
                <a:solidFill>
                  <a:srgbClr val="FF6600"/>
                </a:solidFill>
              </a:rPr>
            </a:br>
            <a:r>
              <a:rPr lang="en-US" sz="9600" b="1" dirty="0">
                <a:solidFill>
                  <a:srgbClr val="FF6600"/>
                </a:solidFill>
                <a:latin typeface="Avenir LT Std 65 Medium" panose="020B0803020203020204" pitchFamily="34" charset="0"/>
              </a:rPr>
              <a:t>The End</a:t>
            </a:r>
            <a:endParaRPr lang="en-US" b="1" dirty="0">
              <a:solidFill>
                <a:srgbClr val="FF6600"/>
              </a:solidFill>
              <a:latin typeface="Avenir LT Std 65 Medium" panose="020B08030202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Glacier Internship</Template>
  <TotalTime>38</TotalTime>
  <Words>81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Avenir LT Std 65 Medium</vt:lpstr>
      <vt:lpstr>Avenir Next LT Pro</vt:lpstr>
      <vt:lpstr>Calibri</vt:lpstr>
      <vt:lpstr>Calibri Light</vt:lpstr>
      <vt:lpstr>Wingdings</vt:lpstr>
      <vt:lpstr>Office Theme</vt:lpstr>
      <vt:lpstr>PowerPoint Presentation</vt:lpstr>
      <vt:lpstr>Dataset</vt:lpstr>
      <vt:lpstr>Model Deployment on Postman API</vt:lpstr>
      <vt:lpstr>PowerPoint Presentation</vt:lpstr>
      <vt:lpstr>PowerPoint Presentation</vt:lpstr>
      <vt:lpstr>PowerPoint Presentation</vt:lpstr>
      <vt:lpstr>PowerPoint Presentation</vt:lpstr>
      <vt:lpstr>   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ANTONY</dc:creator>
  <cp:lastModifiedBy>JOSEPH ANTONY</cp:lastModifiedBy>
  <cp:revision>6</cp:revision>
  <dcterms:created xsi:type="dcterms:W3CDTF">2021-08-11T20:03:22Z</dcterms:created>
  <dcterms:modified xsi:type="dcterms:W3CDTF">2021-08-12T11:05:45Z</dcterms:modified>
</cp:coreProperties>
</file>