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56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anton719/Week5_Herok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04323" cy="3970318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Week 5: Cloud and API deployment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11</a:t>
            </a:r>
            <a:r>
              <a:rPr lang="en-US" sz="2400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August 2021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Joseph Antony</a:t>
            </a:r>
          </a:p>
          <a:p>
            <a:endParaRPr lang="en-US" sz="2000" b="1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Submitted to: </a:t>
            </a:r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  <a:hlinkClick r:id="rId3"/>
              </a:rPr>
              <a:t>https://github.com/joeanton719/Week5_Heroku</a:t>
            </a:r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A232-A7E7-47E0-A021-F9783665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1381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0239-25CB-44E3-AF77-5EF7BFD3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223889"/>
            <a:ext cx="6375130" cy="4885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Same dataset was used as the one used for deploying using Web-App last week.</a:t>
            </a:r>
          </a:p>
          <a:p>
            <a:pPr mar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Serialization was done using python pickling.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Like last time, created an application using Flask API.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 Ran the app using windows command prompt.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707F3-2673-4993-9B96-3F22EB41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8" y="766453"/>
            <a:ext cx="3205211" cy="2900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18469A-7380-49EA-B061-4B163FC5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29" y="3829646"/>
            <a:ext cx="3818187" cy="2467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F12B3-E2B8-491A-929A-8705FEE52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B1BC-8586-4CD1-B443-8A122B66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0" y="5115339"/>
            <a:ext cx="10183758" cy="8654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Deployed the model on to Postman API. The model worked perfectly.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2694B2-3CC9-489E-9341-3937EA8A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0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C7F121-B149-4398-A9C8-9D146348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03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53F89C-7345-47E4-BFA6-B37FD44D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on Postman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D5053-D513-4DFD-BD91-B929B719C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7CBF-DD87-4815-8F05-F32E12FA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488" y="1347727"/>
            <a:ext cx="3872638" cy="448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Next, Also deployed the model on to Heroku Platform.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Connected GitHub repo with necessary files to the Heroku App.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2A71CB-2E84-4301-A07D-9A4175D2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727"/>
            <a:ext cx="6423072" cy="182721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0E323F-851C-47FA-B572-BC07B7D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6" y="1343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on Heroku App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FC57CC-E0D5-47C3-BC11-6861EEB4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3064"/>
            <a:ext cx="6423072" cy="21461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463159-39B3-45DA-8A0D-750664B9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98" y="3271837"/>
            <a:ext cx="11334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3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F33-D0D7-4E34-9531-ED715304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6334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The repo contains all necessary files including </a:t>
            </a:r>
            <a:r>
              <a:rPr lang="en-US" dirty="0" err="1">
                <a:latin typeface="Avenir Next LT Pro" panose="020B0504020202020204" pitchFamily="34" charset="0"/>
              </a:rPr>
              <a:t>requirements.text</a:t>
            </a:r>
            <a:r>
              <a:rPr lang="en-US" dirty="0">
                <a:latin typeface="Avenir Next LT Pro" panose="020B0504020202020204" pitchFamily="34" charset="0"/>
              </a:rPr>
              <a:t> (which includes all necessary packages for deployment and </a:t>
            </a:r>
            <a:r>
              <a:rPr lang="en-US" dirty="0" err="1">
                <a:latin typeface="Avenir Next LT Pro" panose="020B0504020202020204" pitchFamily="34" charset="0"/>
              </a:rPr>
              <a:t>Procfile</a:t>
            </a:r>
            <a:r>
              <a:rPr lang="en-US" dirty="0">
                <a:latin typeface="Avenir Next LT Pro" panose="020B05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The model was successfully deployed on Heroku Application.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F9C647-C70E-4063-9D1C-83C17C25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58" y="4064264"/>
            <a:ext cx="6322862" cy="21126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5946D3-9FCB-42DE-9056-7E158520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22" y="1825625"/>
            <a:ext cx="4106334" cy="203554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7A21B1F-CC6E-45AD-927E-A32CC2B8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81B3E-95E7-4F8B-96C8-2E18058241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4765D36-12B0-4192-90CA-928BF86C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51" y="1409752"/>
            <a:ext cx="11334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5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B596-AA63-43F6-9D0E-B34CB553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44" y="4046069"/>
            <a:ext cx="4126982" cy="181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Model deployed and  ran successfully on the Heroku App.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F6FA6B-0D56-4792-8D41-98589C68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10" y="1561708"/>
            <a:ext cx="2880844" cy="2215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13187D-BD3E-44DB-971B-3F61D241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86" y="1561708"/>
            <a:ext cx="2774218" cy="2215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8DDB8E6E-A66F-4EFE-82D4-C0D8E5CCF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91" t="13531" r="10125" b="6957"/>
          <a:stretch/>
        </p:blipFill>
        <p:spPr>
          <a:xfrm>
            <a:off x="604044" y="1550856"/>
            <a:ext cx="3929270" cy="2215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C04FB2D-A073-4180-B3BE-72BA52E9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2BA7F-2429-4867-9C58-B8AA2A5883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046191D-7A50-46EF-983C-96FB61903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910" y="4046069"/>
            <a:ext cx="6096000" cy="1786996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B3FB08E-A445-40DD-8447-A393A687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2" y="867772"/>
            <a:ext cx="11334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53</TotalTime>
  <Words>166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Dataset</vt:lpstr>
      <vt:lpstr>Model Deployment on Postman API</vt:lpstr>
      <vt:lpstr>Model Deployment on Heroku App</vt:lpstr>
      <vt:lpstr>Model Deployment</vt:lpstr>
      <vt:lpstr>Model Deployment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10</cp:revision>
  <dcterms:created xsi:type="dcterms:W3CDTF">2021-08-11T20:03:22Z</dcterms:created>
  <dcterms:modified xsi:type="dcterms:W3CDTF">2021-08-13T12:01:34Z</dcterms:modified>
</cp:coreProperties>
</file>