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56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704323" cy="3354765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Week 5: Cloud and API deployment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LISUM02</a:t>
            </a: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11</a:t>
            </a:r>
            <a:r>
              <a:rPr lang="en-US" sz="2400" baseline="300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August 2021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By,</a:t>
            </a: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Joseph Antony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A232-A7E7-47E0-A021-F9783665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1381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0239-25CB-44E3-AF77-5EF7BFD3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223889"/>
            <a:ext cx="6375130" cy="4885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Same dataset was used as the one used for deploying using Web-App last week.</a:t>
            </a:r>
          </a:p>
          <a:p>
            <a:pPr mar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Serialization was done using python pickling.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Like last time, created an application using Flask API.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 Ran the app using windows command prompt.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707F3-2673-4993-9B96-3F22EB41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8" y="766453"/>
            <a:ext cx="3205211" cy="2900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18469A-7380-49EA-B061-4B163FC5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29" y="3829646"/>
            <a:ext cx="3818187" cy="2467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F12B3-E2B8-491A-929A-8705FEE52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B1BC-8586-4CD1-B443-8A122B66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0" y="5115339"/>
            <a:ext cx="10183758" cy="8654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Deployed the model on to Postman API. The model worked perfectly.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2694B2-3CC9-489E-9341-3937EA8A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0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C7F121-B149-4398-A9C8-9D146348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03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53F89C-7345-47E4-BFA6-B37FD44D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on Postman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D5053-D513-4DFD-BD91-B929B719C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96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The End</a:t>
            </a:r>
            <a:endParaRPr lang="en-US" b="1" dirty="0">
              <a:solidFill>
                <a:srgbClr val="FF6600"/>
              </a:solidFill>
              <a:latin typeface="Avenir LT Std 65 Medium" panose="020B08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34</TotalTime>
  <Words>81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LT Std 65 Medium</vt:lpstr>
      <vt:lpstr>Avenir Next LT Pro</vt:lpstr>
      <vt:lpstr>Calibri</vt:lpstr>
      <vt:lpstr>Calibri Light</vt:lpstr>
      <vt:lpstr>Wingdings</vt:lpstr>
      <vt:lpstr>Office Theme</vt:lpstr>
      <vt:lpstr>PowerPoint Presentation</vt:lpstr>
      <vt:lpstr>Dataset</vt:lpstr>
      <vt:lpstr>Model Deployment on Postman API</vt:lpstr>
      <vt:lpstr>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JOSEPH ANTONY</cp:lastModifiedBy>
  <cp:revision>5</cp:revision>
  <dcterms:created xsi:type="dcterms:W3CDTF">2021-08-11T20:03:22Z</dcterms:created>
  <dcterms:modified xsi:type="dcterms:W3CDTF">2021-08-12T10:37:45Z</dcterms:modified>
</cp:coreProperties>
</file>