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52" d="100"/>
          <a:sy n="52" d="100"/>
        </p:scale>
        <p:origin x="-11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EBE57-2B04-4F1A-BB97-58F32D4D4ADA}" type="datetimeFigureOut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B1E15-F2D1-4A4F-A2F0-C6863CDE17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9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0FA36-8EB0-4A1A-9DA8-FAF8A79F3E9B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43FD-7FDD-4C22-84C2-00BDF12AA383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46FB-FFB2-4CAC-9E8F-CBE5FE9E4B36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86A1-034E-4968-A6F8-B99162A8B8AE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4CCF-2FCB-46E3-AC77-84D759E9B09F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2DC5-AF68-478E-BE30-269DACE9C547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1474" y="1812927"/>
            <a:ext cx="31330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4AC10-10FB-467B-8047-C5A8351504F7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E76C-A3F8-48F3-99DD-76D294EE309F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517A-8235-43FB-B23B-985B91853C4E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4C6D-7813-4293-B769-6958C0DF76EC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EA29-2ABB-4E5B-85D3-D3377450ABF4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6558164" y="66319"/>
            <a:ext cx="2575511" cy="6797067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DAAF-62D6-4AA9-A29B-BB1BFF7E6138}" type="datetime1">
              <a:rPr lang="zh-CN" altLang="en-US" smtClean="0"/>
              <a:t>2016/1/28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教务在线系统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2559" y="1194952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教务在线系统</a:t>
            </a:r>
            <a:endParaRPr lang="zh-CN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2441039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系统简介：</a:t>
            </a:r>
            <a:r>
              <a:rPr lang="zh-CN" altLang="en-US" dirty="0">
                <a:solidFill>
                  <a:schemeClr val="bg1"/>
                </a:solidFill>
              </a:rPr>
              <a:t>该</a:t>
            </a:r>
            <a:r>
              <a:rPr lang="zh-CN" altLang="en-US" dirty="0" smtClean="0">
                <a:solidFill>
                  <a:schemeClr val="bg1"/>
                </a:solidFill>
              </a:rPr>
              <a:t>系统包含三个角色（管理员、老师、学生）。管理员添</a:t>
            </a:r>
            <a:r>
              <a:rPr lang="en-US" altLang="zh-CN" dirty="0" smtClean="0">
                <a:solidFill>
                  <a:schemeClr val="bg1"/>
                </a:solidFill>
              </a:rPr>
              <a:t>	   </a:t>
            </a:r>
            <a:r>
              <a:rPr lang="zh-CN" altLang="en-US" dirty="0" smtClean="0">
                <a:solidFill>
                  <a:schemeClr val="bg1"/>
                </a:solidFill>
              </a:rPr>
              <a:t>加各项信息包括老师、学生信息；老师查看信息，录入学</a:t>
            </a:r>
            <a:r>
              <a:rPr lang="en-US" altLang="zh-CN" dirty="0" smtClean="0">
                <a:solidFill>
                  <a:schemeClr val="bg1"/>
                </a:solidFill>
              </a:rPr>
              <a:t>	   </a:t>
            </a:r>
            <a:r>
              <a:rPr lang="zh-CN" altLang="en-US" dirty="0" smtClean="0">
                <a:solidFill>
                  <a:schemeClr val="bg1"/>
                </a:solidFill>
              </a:rPr>
              <a:t>生成绩；学生查看信息。基于</a:t>
            </a:r>
            <a:r>
              <a:rPr lang="en-US" altLang="zh-CN" dirty="0" smtClean="0">
                <a:solidFill>
                  <a:schemeClr val="bg1"/>
                </a:solidFill>
              </a:rPr>
              <a:t>ASP.NET</a:t>
            </a:r>
            <a:r>
              <a:rPr lang="zh-CN" altLang="en-US" dirty="0" smtClean="0">
                <a:solidFill>
                  <a:schemeClr val="bg1"/>
                </a:solidFill>
              </a:rPr>
              <a:t>三层架构</a:t>
            </a:r>
            <a:r>
              <a:rPr lang="zh-CN" altLang="en-US" i="1" dirty="0" smtClean="0">
                <a:solidFill>
                  <a:schemeClr val="bg1"/>
                </a:solidFill>
              </a:rPr>
              <a:t>。</a:t>
            </a:r>
            <a:endParaRPr lang="en-US" altLang="zh-CN" i="1" dirty="0" smtClean="0">
              <a:solidFill>
                <a:schemeClr val="bg1"/>
              </a:solidFill>
            </a:endParaRPr>
          </a:p>
          <a:p>
            <a:endParaRPr lang="en-US" altLang="zh-CN" i="1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开发工具：</a:t>
            </a:r>
            <a:r>
              <a:rPr lang="en-US" altLang="zh-CN" dirty="0">
                <a:solidFill>
                  <a:schemeClr val="bg1"/>
                </a:solidFill>
              </a:rPr>
              <a:t>VS2013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SQL2012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1761" y="1040542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登陆模块</a:t>
            </a:r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设计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2132856"/>
            <a:ext cx="561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登陆</a:t>
            </a:r>
            <a:r>
              <a:rPr lang="zh-CN" altLang="en-US" b="1" dirty="0" smtClean="0">
                <a:solidFill>
                  <a:schemeClr val="bg1"/>
                </a:solidFill>
              </a:rPr>
              <a:t>功能</a:t>
            </a:r>
            <a:r>
              <a:rPr lang="zh-CN" altLang="en-US" b="1" dirty="0" smtClean="0">
                <a:solidFill>
                  <a:schemeClr val="bg1"/>
                </a:solidFill>
              </a:rPr>
              <a:t>实现</a:t>
            </a:r>
            <a:r>
              <a:rPr lang="zh-CN" altLang="en-US" b="1" dirty="0" smtClean="0">
                <a:solidFill>
                  <a:schemeClr val="bg1"/>
                </a:solidFill>
              </a:rPr>
              <a:t>：该模块只要涉及三个角色，学生，老师，管理员，分别对应</a:t>
            </a:r>
            <a:r>
              <a:rPr lang="en-US" altLang="zh-CN" b="1" dirty="0" err="1" smtClean="0">
                <a:solidFill>
                  <a:schemeClr val="bg1"/>
                </a:solidFill>
              </a:rPr>
              <a:t>student,teacher,admin</a:t>
            </a:r>
            <a:r>
              <a:rPr lang="zh-CN" altLang="en-US" b="1" dirty="0" smtClean="0">
                <a:solidFill>
                  <a:schemeClr val="bg1"/>
                </a:solidFill>
              </a:rPr>
              <a:t>三个表，三个身份以</a:t>
            </a:r>
            <a:r>
              <a:rPr lang="en-US" altLang="zh-CN" b="1" dirty="0" smtClean="0">
                <a:solidFill>
                  <a:schemeClr val="bg1"/>
                </a:solidFill>
              </a:rPr>
              <a:t>id</a:t>
            </a:r>
            <a:r>
              <a:rPr lang="zh-CN" altLang="en-US" b="1" dirty="0" smtClean="0">
                <a:solidFill>
                  <a:schemeClr val="bg1"/>
                </a:solidFill>
              </a:rPr>
              <a:t>为用户名，登陆成功分别跳到不同的页面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23727" y="404664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学生首页模块</a:t>
            </a:r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设计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5515" y="1372126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学生首页用来显示公告，并且可以下载附件，由于没有相应的下载控件，所以下载的方式也是通过</a:t>
            </a:r>
            <a:r>
              <a:rPr lang="en-US" altLang="zh-CN" dirty="0" err="1" smtClean="0"/>
              <a:t>Response.AddHeader</a:t>
            </a:r>
            <a:r>
              <a:rPr lang="zh-CN" altLang="en-US" dirty="0">
                <a:solidFill>
                  <a:schemeClr val="bg1"/>
                </a:solidFill>
              </a:rPr>
              <a:t>这个类实现</a:t>
            </a:r>
            <a:r>
              <a:rPr lang="zh-CN" altLang="en-US" dirty="0" smtClean="0">
                <a:solidFill>
                  <a:schemeClr val="bg1"/>
                </a:solidFill>
              </a:rPr>
              <a:t>的，在下载的时候要注意路径的转换，把物理路径转换成相对路径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8656" y="980728"/>
            <a:ext cx="326243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选课模块</a:t>
            </a:r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设计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2564904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选课</a:t>
            </a:r>
            <a:r>
              <a:rPr lang="zh-CN" altLang="en-US" b="1" dirty="0" smtClean="0">
                <a:solidFill>
                  <a:schemeClr val="bg1"/>
                </a:solidFill>
              </a:rPr>
              <a:t>功能</a:t>
            </a:r>
            <a:r>
              <a:rPr lang="zh-CN" altLang="en-US" b="1" dirty="0" smtClean="0">
                <a:solidFill>
                  <a:schemeClr val="bg1"/>
                </a:solidFill>
              </a:rPr>
              <a:t>实现</a:t>
            </a:r>
            <a:r>
              <a:rPr lang="en-US" altLang="zh-CN" b="1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可以通过筛选条件，查询数据库，点击选课按钮，如果没有选择该课程则向数据库中添加课程，如果选择过了，则弹窗提示。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查询已选课程功能</a:t>
            </a:r>
            <a:r>
              <a:rPr lang="zh-CN" altLang="en-US" b="1" dirty="0" smtClean="0">
                <a:solidFill>
                  <a:schemeClr val="bg1"/>
                </a:solidFill>
              </a:rPr>
              <a:t>实现：</a:t>
            </a:r>
            <a:r>
              <a:rPr lang="zh-CN" altLang="en-US" dirty="0" smtClean="0">
                <a:solidFill>
                  <a:schemeClr val="bg1"/>
                </a:solidFill>
              </a:rPr>
              <a:t>该功能主要</a:t>
            </a:r>
            <a:r>
              <a:rPr lang="zh-CN" altLang="en-US" dirty="0" smtClean="0">
                <a:solidFill>
                  <a:schemeClr val="bg1"/>
                </a:solidFill>
              </a:rPr>
              <a:t>是通过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</a:rPr>
              <a:t>中的值来查询</a:t>
            </a:r>
            <a:r>
              <a:rPr lang="en-US" altLang="zh-CN" dirty="0" err="1" smtClean="0">
                <a:solidFill>
                  <a:schemeClr val="bg1"/>
                </a:solidFill>
              </a:rPr>
              <a:t>choose_course</a:t>
            </a:r>
            <a:r>
              <a:rPr lang="zh-CN" altLang="en-US" dirty="0" smtClean="0">
                <a:solidFill>
                  <a:schemeClr val="bg1"/>
                </a:solidFill>
              </a:rPr>
              <a:t>表，来显示数据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70531" y="952381"/>
            <a:ext cx="464261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成绩</a:t>
            </a:r>
            <a:r>
              <a:rPr lang="en-US" altLang="zh-CN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/</a:t>
            </a:r>
            <a:r>
              <a:rPr lang="zh-CN" alt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课表</a:t>
            </a:r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模块</a:t>
            </a:r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设计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540" y="2492896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成绩查询功能</a:t>
            </a:r>
            <a:r>
              <a:rPr lang="zh-CN" altLang="en-US" b="1" dirty="0" smtClean="0">
                <a:solidFill>
                  <a:schemeClr val="bg1"/>
                </a:solidFill>
              </a:rPr>
              <a:t>实现</a:t>
            </a:r>
            <a:r>
              <a:rPr lang="zh-CN" altLang="en-US" b="1" dirty="0" smtClean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chemeClr val="bg1"/>
                </a:solidFill>
              </a:rPr>
              <a:t>这</a:t>
            </a:r>
            <a:r>
              <a:rPr lang="zh-CN" altLang="en-US" dirty="0" smtClean="0">
                <a:solidFill>
                  <a:schemeClr val="bg1"/>
                </a:solidFill>
              </a:rPr>
              <a:t>部分比较简单，就是通过</a:t>
            </a:r>
            <a:r>
              <a:rPr lang="en-US" altLang="zh-CN" dirty="0" smtClean="0">
                <a:solidFill>
                  <a:schemeClr val="bg1"/>
                </a:solidFill>
              </a:rPr>
              <a:t>Session</a:t>
            </a:r>
            <a:r>
              <a:rPr lang="zh-CN" altLang="en-US" dirty="0" smtClean="0">
                <a:solidFill>
                  <a:schemeClr val="bg1"/>
                </a:solidFill>
              </a:rPr>
              <a:t>值来查询</a:t>
            </a:r>
            <a:r>
              <a:rPr lang="en-US" altLang="zh-CN" dirty="0" err="1" smtClean="0">
                <a:solidFill>
                  <a:schemeClr val="bg1"/>
                </a:solidFill>
              </a:rPr>
              <a:t>choose_course</a:t>
            </a:r>
            <a:r>
              <a:rPr lang="zh-CN" altLang="en-US" dirty="0" smtClean="0">
                <a:solidFill>
                  <a:schemeClr val="bg1"/>
                </a:solidFill>
              </a:rPr>
              <a:t>表中的</a:t>
            </a:r>
            <a:r>
              <a:rPr lang="en-US" altLang="zh-CN" dirty="0" err="1" smtClean="0">
                <a:solidFill>
                  <a:schemeClr val="bg1"/>
                </a:solidFill>
              </a:rPr>
              <a:t>couse_score</a:t>
            </a:r>
            <a:r>
              <a:rPr lang="zh-CN" altLang="en-US" dirty="0" smtClean="0">
                <a:solidFill>
                  <a:schemeClr val="bg1"/>
                </a:solidFill>
              </a:rPr>
              <a:t>列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课表查询功能实现：</a:t>
            </a:r>
            <a:r>
              <a:rPr lang="zh-CN" altLang="en-US" dirty="0" smtClean="0">
                <a:solidFill>
                  <a:schemeClr val="bg1"/>
                </a:solidFill>
              </a:rPr>
              <a:t>同上一个模块，查询</a:t>
            </a:r>
            <a:r>
              <a:rPr lang="en-US" altLang="zh-CN" dirty="0" smtClean="0">
                <a:solidFill>
                  <a:schemeClr val="bg1"/>
                </a:solidFill>
              </a:rPr>
              <a:t>course</a:t>
            </a:r>
            <a:r>
              <a:rPr lang="zh-CN" altLang="en-US" dirty="0" smtClean="0">
                <a:solidFill>
                  <a:schemeClr val="bg1"/>
                </a:solidFill>
              </a:rPr>
              <a:t>表，并通过</a:t>
            </a:r>
            <a:r>
              <a:rPr lang="en-US" altLang="zh-CN" dirty="0" err="1" smtClean="0">
                <a:solidFill>
                  <a:schemeClr val="bg1"/>
                </a:solidFill>
              </a:rPr>
              <a:t>course_id</a:t>
            </a:r>
            <a:r>
              <a:rPr lang="zh-CN" altLang="en-US" dirty="0">
                <a:solidFill>
                  <a:schemeClr val="bg1"/>
                </a:solidFill>
              </a:rPr>
              <a:t>来</a:t>
            </a:r>
            <a:r>
              <a:rPr lang="zh-CN" altLang="en-US" dirty="0" smtClean="0">
                <a:solidFill>
                  <a:schemeClr val="bg1"/>
                </a:solidFill>
              </a:rPr>
              <a:t>查询</a:t>
            </a:r>
            <a:r>
              <a:rPr lang="en-US" altLang="zh-CN" dirty="0" smtClean="0">
                <a:solidFill>
                  <a:schemeClr val="bg1"/>
                </a:solidFill>
              </a:rPr>
              <a:t>teach</a:t>
            </a:r>
            <a:r>
              <a:rPr lang="zh-CN" altLang="en-US" smtClean="0">
                <a:solidFill>
                  <a:schemeClr val="bg1"/>
                </a:solidFill>
              </a:rPr>
              <a:t>表获取授课教师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教务在线系统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91680" y="764704"/>
            <a:ext cx="42883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成绩管理模块设计</a:t>
            </a:r>
            <a:endParaRPr lang="zh-CN" alt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教务在线系统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548" y="263691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查看学生成绩功能实现：</a:t>
            </a:r>
            <a:r>
              <a:rPr lang="zh-CN" altLang="en-US" dirty="0" smtClean="0">
                <a:solidFill>
                  <a:schemeClr val="bg1"/>
                </a:solidFill>
              </a:rPr>
              <a:t>该功能包含管理员能对学生成绩进行修改，并且可以通过学号精确查找到某学生的所有成绩。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教务在线系统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2852936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/>
              <a:t>Thank  You</a:t>
            </a:r>
            <a:r>
              <a:rPr lang="zh-CN" altLang="en-US" sz="4400" b="1" dirty="0" smtClean="0"/>
              <a:t>！</a:t>
            </a:r>
            <a:endParaRPr lang="zh-CN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483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885</TotalTime>
  <Words>293</Words>
  <Application>Microsoft Office PowerPoint</Application>
  <PresentationFormat>全屏显示(4:3)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Winter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Sydeny</dc:creator>
  <cp:lastModifiedBy>new</cp:lastModifiedBy>
  <cp:revision>29</cp:revision>
  <dcterms:created xsi:type="dcterms:W3CDTF">2016-01-25T08:40:01Z</dcterms:created>
  <dcterms:modified xsi:type="dcterms:W3CDTF">2016-01-28T11:16:46Z</dcterms:modified>
</cp:coreProperties>
</file>