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6"/>
      <p:bold r:id="rId7"/>
      <p:italic r:id="rId8"/>
      <p:boldItalic r:id="rId9"/>
    </p:embeddedFont>
    <p:embeddedFont>
      <p:font typeface="Roboto Slab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1c5da2eb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1c5da2eb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e605272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e605272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roll12/us-equity-market-covid1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Apes Together Strong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more covid deaths cause the stock market to go down?</a:t>
            </a:r>
            <a:endParaRPr sz="4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Covid vs Stocks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decided to take a look at the stock market during COVID.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/>
              <a:t>Does an increase covid deaths cause the stock market to go down?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/>
              <a:t>Does an increase in hospitalizations caused the stock to go down?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Covid vs Stocks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large data set with all stocks from August to September 2020.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Source data; KAGGLE: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https://www.kaggle.com/nroll12/us-equity-market-covid19</a:t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CDC: Covid- National_history.csv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On-screen Show (16:9)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Roboto Slab</vt:lpstr>
      <vt:lpstr>Roboto</vt:lpstr>
      <vt:lpstr>Arial</vt:lpstr>
      <vt:lpstr>Marina</vt:lpstr>
      <vt:lpstr>Apes Together Strong</vt:lpstr>
      <vt:lpstr>Covid vs Stocks</vt:lpstr>
      <vt:lpstr>Covid vs Stocks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Apes Together Strong</dc:title>
  <dc:creator>Joe Apodaca</dc:creator>
  <cp:lastModifiedBy>Joe Apodaca</cp:lastModifiedBy>
  <cp:revision>1</cp:revision>
  <dcterms:modified xsi:type="dcterms:W3CDTF">2022-09-05T00:55:29Z</dcterms:modified>
</cp:coreProperties>
</file>