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94644e4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94644e4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94644e4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94644e4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94644e4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94644e4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94644e42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94644e42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94644e4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94644e4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nroll12/us-equity-market-covid19" TargetMode="External"/><Relationship Id="rId4" Type="http://schemas.openxmlformats.org/officeDocument/2006/relationships/hyperlink" Target="https://www.kaggle.com/nroll12/us-equity-market-covid1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6644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Closing prices for equities impacted by Covid statistics?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78700" y="59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53175"/>
            <a:ext cx="3331200" cy="18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450" y="1453175"/>
            <a:ext cx="3181949" cy="1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075" y="3282525"/>
            <a:ext cx="3181950" cy="17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7375" y="3282525"/>
            <a:ext cx="3144026" cy="16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source of data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data; KAGGLE: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https://www.kaggle.com/nroll12/us-equity-market-covid19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"How has the U.S. Stock market been impacted by Covid-19?"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CDC: Covid- National_history.csv "Contain daily data on the COVID-19 pandemic for the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 and individual states" Commuication through Slack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expected to be answered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an increase covid deaths cause the stock market to go down?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an increase in hospitalizations caused the stock to go down?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exploration phase of the project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 phase of the project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