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334" r:id="rId2"/>
    <p:sldId id="335" r:id="rId3"/>
    <p:sldId id="336" r:id="rId4"/>
    <p:sldId id="337" r:id="rId5"/>
    <p:sldId id="406" r:id="rId6"/>
    <p:sldId id="338" r:id="rId7"/>
    <p:sldId id="339" r:id="rId8"/>
    <p:sldId id="401" r:id="rId9"/>
    <p:sldId id="340" r:id="rId10"/>
    <p:sldId id="399" r:id="rId11"/>
    <p:sldId id="400" r:id="rId12"/>
    <p:sldId id="341" r:id="rId13"/>
    <p:sldId id="342" r:id="rId14"/>
    <p:sldId id="403" r:id="rId15"/>
    <p:sldId id="405" r:id="rId16"/>
    <p:sldId id="404"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6" r:id="rId59"/>
    <p:sldId id="387" r:id="rId60"/>
    <p:sldId id="388" r:id="rId61"/>
    <p:sldId id="389" r:id="rId62"/>
    <p:sldId id="390" r:id="rId63"/>
    <p:sldId id="391" r:id="rId64"/>
    <p:sldId id="392" r:id="rId65"/>
    <p:sldId id="393" r:id="rId66"/>
    <p:sldId id="394" r:id="rId67"/>
    <p:sldId id="396" r:id="rId68"/>
    <p:sldId id="397" r:id="rId6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76"/>
    <p:restoredTop sz="62315"/>
  </p:normalViewPr>
  <p:slideViewPr>
    <p:cSldViewPr>
      <p:cViewPr varScale="1">
        <p:scale>
          <a:sx n="70" d="100"/>
          <a:sy n="70" d="100"/>
        </p:scale>
        <p:origin x="196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0021D4C-215F-1743-9758-7144C485C237}" type="datetimeFigureOut">
              <a:rPr lang="en-GB" smtClean="0"/>
              <a:t>04/11/2023</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DB3539A-6566-C14F-AE2C-1782748B241A}" type="slidenum">
              <a:rPr lang="en-GB" smtClean="0"/>
              <a:t>‹#›</a:t>
            </a:fld>
            <a:endParaRPr lang="en-GB"/>
          </a:p>
        </p:txBody>
      </p:sp>
    </p:spTree>
    <p:extLst>
      <p:ext uri="{BB962C8B-B14F-4D97-AF65-F5344CB8AC3E}">
        <p14:creationId xmlns:p14="http://schemas.microsoft.com/office/powerpoint/2010/main" val="99888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B3539A-6566-C14F-AE2C-1782748B241A}" type="slidenum">
              <a:rPr lang="en-GB" smtClean="0"/>
              <a:t>4</a:t>
            </a:fld>
            <a:endParaRPr lang="en-GB"/>
          </a:p>
        </p:txBody>
      </p:sp>
    </p:spTree>
    <p:extLst>
      <p:ext uri="{BB962C8B-B14F-4D97-AF65-F5344CB8AC3E}">
        <p14:creationId xmlns:p14="http://schemas.microsoft.com/office/powerpoint/2010/main" val="16282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DB3539A-6566-C14F-AE2C-1782748B241A}" type="slidenum">
              <a:rPr lang="en-GB" smtClean="0"/>
              <a:t>5</a:t>
            </a:fld>
            <a:endParaRPr lang="en-GB"/>
          </a:p>
        </p:txBody>
      </p:sp>
    </p:spTree>
    <p:extLst>
      <p:ext uri="{BB962C8B-B14F-4D97-AF65-F5344CB8AC3E}">
        <p14:creationId xmlns:p14="http://schemas.microsoft.com/office/powerpoint/2010/main" val="263179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B3539A-6566-C14F-AE2C-1782748B241A}" type="slidenum">
              <a:rPr lang="en-GB" smtClean="0"/>
              <a:t>14</a:t>
            </a:fld>
            <a:endParaRPr lang="en-GB"/>
          </a:p>
        </p:txBody>
      </p:sp>
    </p:spTree>
    <p:extLst>
      <p:ext uri="{BB962C8B-B14F-4D97-AF65-F5344CB8AC3E}">
        <p14:creationId xmlns:p14="http://schemas.microsoft.com/office/powerpoint/2010/main" val="59050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02005"/>
                </a:solidFill>
                <a:effectLst/>
                <a:latin typeface="Times"/>
              </a:rPr>
              <a:t>CERN is a wonderful organisation. It involves several thousand people, many of them very creative, all working toward common goals. Although they are nominally organised into a hierarchical management </a:t>
            </a:r>
            <a:r>
              <a:rPr lang="en-GB" b="0" i="0" dirty="0" err="1">
                <a:solidFill>
                  <a:srgbClr val="302005"/>
                </a:solidFill>
                <a:effectLst/>
                <a:latin typeface="Times"/>
              </a:rPr>
              <a:t>structure,this</a:t>
            </a:r>
            <a:r>
              <a:rPr lang="en-GB" b="0" i="0" dirty="0">
                <a:solidFill>
                  <a:srgbClr val="302005"/>
                </a:solidFill>
                <a:effectLst/>
                <a:latin typeface="Times"/>
              </a:rPr>
              <a:t> does not constrain the way people will communicate, and share information, equipment and software across groups.</a:t>
            </a:r>
          </a:p>
          <a:p>
            <a:endParaRPr lang="en-GB" b="0" i="0" dirty="0">
              <a:solidFill>
                <a:srgbClr val="302005"/>
              </a:solidFill>
              <a:effectLst/>
              <a:latin typeface="Times"/>
            </a:endParaRPr>
          </a:p>
          <a:p>
            <a:endParaRPr lang="en-GB" b="0" i="0" dirty="0">
              <a:solidFill>
                <a:srgbClr val="302005"/>
              </a:solidFill>
              <a:effectLst/>
              <a:latin typeface="Times"/>
            </a:endParaRPr>
          </a:p>
          <a:p>
            <a:r>
              <a:rPr lang="en-GB" b="0" i="0" dirty="0">
                <a:solidFill>
                  <a:srgbClr val="302005"/>
                </a:solidFill>
                <a:effectLst/>
                <a:latin typeface="Times"/>
              </a:rPr>
              <a:t>The actual observed working structure of the organisation is a multiply connected "web" whose interconnections evolve with time. In this environment, a new person arriving, or someone taking on a new task, is normally given a few hints as to who would be useful people to talk to. Information about what facilities exist and how to find out about them travels in the corridor gossip and occasional newsletters, and the details about what is required to be done spread in a similar way. All things considered, the result is remarkably successful, despite occasional misunderstandings and duplicated effort.</a:t>
            </a:r>
          </a:p>
          <a:p>
            <a:endParaRPr lang="en-GB" dirty="0"/>
          </a:p>
        </p:txBody>
      </p:sp>
      <p:sp>
        <p:nvSpPr>
          <p:cNvPr id="4" name="Slide Number Placeholder 3"/>
          <p:cNvSpPr>
            <a:spLocks noGrp="1"/>
          </p:cNvSpPr>
          <p:nvPr>
            <p:ph type="sldNum" sz="quarter" idx="5"/>
          </p:nvPr>
        </p:nvSpPr>
        <p:spPr/>
        <p:txBody>
          <a:bodyPr/>
          <a:lstStyle/>
          <a:p>
            <a:fld id="{7DB3539A-6566-C14F-AE2C-1782748B241A}" type="slidenum">
              <a:rPr lang="en-GB" smtClean="0"/>
              <a:t>15</a:t>
            </a:fld>
            <a:endParaRPr lang="en-GB"/>
          </a:p>
        </p:txBody>
      </p:sp>
    </p:spTree>
    <p:extLst>
      <p:ext uri="{BB962C8B-B14F-4D97-AF65-F5344CB8AC3E}">
        <p14:creationId xmlns:p14="http://schemas.microsoft.com/office/powerpoint/2010/main" val="47467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02005"/>
                </a:solidFill>
                <a:effectLst/>
                <a:latin typeface="Times"/>
              </a:rPr>
              <a:t>CERN is a wonderful organisation. It involves several thousand people, many of them very creative, all working toward common goals. Although they are nominally organised into a hierarchical management </a:t>
            </a:r>
            <a:r>
              <a:rPr lang="en-GB" b="0" i="0" dirty="0" err="1">
                <a:solidFill>
                  <a:srgbClr val="302005"/>
                </a:solidFill>
                <a:effectLst/>
                <a:latin typeface="Times"/>
              </a:rPr>
              <a:t>structure,this</a:t>
            </a:r>
            <a:r>
              <a:rPr lang="en-GB" b="0" i="0" dirty="0">
                <a:solidFill>
                  <a:srgbClr val="302005"/>
                </a:solidFill>
                <a:effectLst/>
                <a:latin typeface="Times"/>
              </a:rPr>
              <a:t> does not constrain the way people will communicate, and share information, equipment and software across groups.</a:t>
            </a:r>
          </a:p>
          <a:p>
            <a:endParaRPr lang="en-GB" b="0" i="0" dirty="0">
              <a:solidFill>
                <a:srgbClr val="302005"/>
              </a:solidFill>
              <a:effectLst/>
              <a:latin typeface="Times"/>
            </a:endParaRPr>
          </a:p>
          <a:p>
            <a:endParaRPr lang="en-GB" b="0" i="0" dirty="0">
              <a:solidFill>
                <a:srgbClr val="302005"/>
              </a:solidFill>
              <a:effectLst/>
              <a:latin typeface="Times"/>
            </a:endParaRPr>
          </a:p>
          <a:p>
            <a:r>
              <a:rPr lang="en-GB" b="0" i="0" dirty="0">
                <a:solidFill>
                  <a:srgbClr val="302005"/>
                </a:solidFill>
                <a:effectLst/>
                <a:latin typeface="Times"/>
              </a:rPr>
              <a:t>The actual observed working structure of the organisation is a multiply connected "web" whose interconnections evolve with time. In this environment, a new person arriving, or someone taking on a new task, is normally given a few hints as to who would be useful people to talk to. Information about what facilities exist and how to find out about them travels in the corridor gossip and occasional newsletters, and the details about what is required to be done spread in a similar way. All things considered, the result is remarkably successful, despite occasional misunderstandings and duplicated effort.</a:t>
            </a:r>
          </a:p>
          <a:p>
            <a:endParaRPr lang="en-GB" dirty="0"/>
          </a:p>
        </p:txBody>
      </p:sp>
      <p:sp>
        <p:nvSpPr>
          <p:cNvPr id="4" name="Slide Number Placeholder 3"/>
          <p:cNvSpPr>
            <a:spLocks noGrp="1"/>
          </p:cNvSpPr>
          <p:nvPr>
            <p:ph type="sldNum" sz="quarter" idx="5"/>
          </p:nvPr>
        </p:nvSpPr>
        <p:spPr/>
        <p:txBody>
          <a:bodyPr/>
          <a:lstStyle/>
          <a:p>
            <a:fld id="{7DB3539A-6566-C14F-AE2C-1782748B241A}" type="slidenum">
              <a:rPr lang="en-GB" smtClean="0"/>
              <a:t>16</a:t>
            </a:fld>
            <a:endParaRPr lang="en-GB"/>
          </a:p>
        </p:txBody>
      </p:sp>
    </p:spTree>
    <p:extLst>
      <p:ext uri="{BB962C8B-B14F-4D97-AF65-F5344CB8AC3E}">
        <p14:creationId xmlns:p14="http://schemas.microsoft.com/office/powerpoint/2010/main" val="231690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B3539A-6566-C14F-AE2C-1782748B241A}" type="slidenum">
              <a:rPr lang="en-GB" smtClean="0"/>
              <a:t>68</a:t>
            </a:fld>
            <a:endParaRPr lang="en-GB"/>
          </a:p>
        </p:txBody>
      </p:sp>
    </p:spTree>
    <p:extLst>
      <p:ext uri="{BB962C8B-B14F-4D97-AF65-F5344CB8AC3E}">
        <p14:creationId xmlns:p14="http://schemas.microsoft.com/office/powerpoint/2010/main" val="117761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0" i="0">
                <a:solidFill>
                  <a:srgbClr val="005392"/>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Calibri"/>
                <a:cs typeface="Calibri"/>
              </a:defRPr>
            </a:lvl1p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539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Calibri"/>
                <a:cs typeface="Calibri"/>
              </a:defRPr>
            </a:lvl1p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5392"/>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Calibri"/>
                <a:cs typeface="Calibri"/>
              </a:defRPr>
            </a:lvl1p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11/4/23</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 y="6477761"/>
            <a:ext cx="9144000" cy="381000"/>
          </a:xfrm>
          <a:custGeom>
            <a:avLst/>
            <a:gdLst/>
            <a:ahLst/>
            <a:cxnLst/>
            <a:rect l="l" t="t" r="r" b="b"/>
            <a:pathLst>
              <a:path w="9144000" h="381000">
                <a:moveTo>
                  <a:pt x="9144000" y="0"/>
                </a:moveTo>
                <a:lnTo>
                  <a:pt x="0" y="0"/>
                </a:lnTo>
                <a:lnTo>
                  <a:pt x="0" y="381000"/>
                </a:lnTo>
                <a:lnTo>
                  <a:pt x="9144000" y="381000"/>
                </a:lnTo>
                <a:lnTo>
                  <a:pt x="9144000" y="0"/>
                </a:lnTo>
                <a:close/>
              </a:path>
            </a:pathLst>
          </a:custGeom>
          <a:solidFill>
            <a:srgbClr val="005392">
              <a:alpha val="34117"/>
            </a:srgbClr>
          </a:solidFill>
        </p:spPr>
        <p:txBody>
          <a:bodyPr wrap="square" lIns="0" tIns="0" rIns="0" bIns="0" rtlCol="0"/>
          <a:lstStyle/>
          <a:p>
            <a:endParaRPr/>
          </a:p>
        </p:txBody>
      </p:sp>
      <p:sp>
        <p:nvSpPr>
          <p:cNvPr id="17" name="bg object 17"/>
          <p:cNvSpPr/>
          <p:nvPr/>
        </p:nvSpPr>
        <p:spPr>
          <a:xfrm>
            <a:off x="762" y="6477761"/>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19050">
            <a:solidFill>
              <a:srgbClr val="005392"/>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7315200" y="457200"/>
            <a:ext cx="1524000" cy="452627"/>
          </a:xfrm>
          <a:prstGeom prst="rect">
            <a:avLst/>
          </a:prstGeom>
        </p:spPr>
      </p:pic>
      <p:sp>
        <p:nvSpPr>
          <p:cNvPr id="2" name="Holder 2"/>
          <p:cNvSpPr>
            <a:spLocks noGrp="1"/>
          </p:cNvSpPr>
          <p:nvPr>
            <p:ph type="title"/>
          </p:nvPr>
        </p:nvSpPr>
        <p:spPr/>
        <p:txBody>
          <a:bodyPr lIns="0" tIns="0" rIns="0" bIns="0"/>
          <a:lstStyle>
            <a:lvl1pPr>
              <a:defRPr sz="3600" b="0" i="0">
                <a:solidFill>
                  <a:srgbClr val="00539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Calibri"/>
                <a:cs typeface="Calibri"/>
              </a:defRPr>
            </a:lvl1p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11/4/23</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 y="6477761"/>
            <a:ext cx="9144000" cy="381000"/>
          </a:xfrm>
          <a:custGeom>
            <a:avLst/>
            <a:gdLst/>
            <a:ahLst/>
            <a:cxnLst/>
            <a:rect l="l" t="t" r="r" b="b"/>
            <a:pathLst>
              <a:path w="9144000" h="381000">
                <a:moveTo>
                  <a:pt x="9144000" y="0"/>
                </a:moveTo>
                <a:lnTo>
                  <a:pt x="0" y="0"/>
                </a:lnTo>
                <a:lnTo>
                  <a:pt x="0" y="381000"/>
                </a:lnTo>
                <a:lnTo>
                  <a:pt x="9144000" y="381000"/>
                </a:lnTo>
                <a:lnTo>
                  <a:pt x="9144000" y="0"/>
                </a:lnTo>
                <a:close/>
              </a:path>
            </a:pathLst>
          </a:custGeom>
          <a:solidFill>
            <a:srgbClr val="005392">
              <a:alpha val="34117"/>
            </a:srgbClr>
          </a:solidFill>
        </p:spPr>
        <p:txBody>
          <a:bodyPr wrap="square" lIns="0" tIns="0" rIns="0" bIns="0" rtlCol="0"/>
          <a:lstStyle/>
          <a:p>
            <a:endParaRPr/>
          </a:p>
        </p:txBody>
      </p:sp>
      <p:sp>
        <p:nvSpPr>
          <p:cNvPr id="17" name="bg object 17"/>
          <p:cNvSpPr/>
          <p:nvPr/>
        </p:nvSpPr>
        <p:spPr>
          <a:xfrm>
            <a:off x="762" y="6477761"/>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19050">
            <a:solidFill>
              <a:srgbClr val="005392"/>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7315200" y="457200"/>
            <a:ext cx="1524000" cy="452627"/>
          </a:xfrm>
          <a:prstGeom prst="rect">
            <a:avLst/>
          </a:prstGeom>
        </p:spPr>
      </p:pic>
      <p:sp>
        <p:nvSpPr>
          <p:cNvPr id="2" name="Holder 2"/>
          <p:cNvSpPr>
            <a:spLocks noGrp="1"/>
          </p:cNvSpPr>
          <p:nvPr>
            <p:ph type="ftr" sz="quarter" idx="5"/>
          </p:nvPr>
        </p:nvSpPr>
        <p:spPr/>
        <p:txBody>
          <a:bodyPr lIns="0" tIns="0" rIns="0" bIns="0"/>
          <a:lstStyle>
            <a:lvl1pPr>
              <a:defRPr sz="1400" b="0" i="0">
                <a:solidFill>
                  <a:schemeClr val="tx1"/>
                </a:solidFill>
                <a:latin typeface="Calibri"/>
                <a:cs typeface="Calibri"/>
              </a:defRPr>
            </a:lvl1p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11/4/23</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 y="6477761"/>
            <a:ext cx="9144000" cy="381000"/>
          </a:xfrm>
          <a:custGeom>
            <a:avLst/>
            <a:gdLst/>
            <a:ahLst/>
            <a:cxnLst/>
            <a:rect l="l" t="t" r="r" b="b"/>
            <a:pathLst>
              <a:path w="9144000" h="381000">
                <a:moveTo>
                  <a:pt x="9144000" y="0"/>
                </a:moveTo>
                <a:lnTo>
                  <a:pt x="0" y="0"/>
                </a:lnTo>
                <a:lnTo>
                  <a:pt x="0" y="381000"/>
                </a:lnTo>
                <a:lnTo>
                  <a:pt x="9144000" y="381000"/>
                </a:lnTo>
                <a:lnTo>
                  <a:pt x="9144000" y="0"/>
                </a:lnTo>
                <a:close/>
              </a:path>
            </a:pathLst>
          </a:custGeom>
          <a:solidFill>
            <a:srgbClr val="005392">
              <a:alpha val="34117"/>
            </a:srgbClr>
          </a:solidFill>
        </p:spPr>
        <p:txBody>
          <a:bodyPr wrap="square" lIns="0" tIns="0" rIns="0" bIns="0" rtlCol="0"/>
          <a:lstStyle/>
          <a:p>
            <a:endParaRPr/>
          </a:p>
        </p:txBody>
      </p:sp>
      <p:sp>
        <p:nvSpPr>
          <p:cNvPr id="17" name="bg object 17"/>
          <p:cNvSpPr/>
          <p:nvPr/>
        </p:nvSpPr>
        <p:spPr>
          <a:xfrm>
            <a:off x="762" y="6477761"/>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19050">
            <a:solidFill>
              <a:srgbClr val="005392"/>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7315200" y="457200"/>
            <a:ext cx="1524000" cy="452627"/>
          </a:xfrm>
          <a:prstGeom prst="rect">
            <a:avLst/>
          </a:prstGeom>
        </p:spPr>
      </p:pic>
      <p:sp>
        <p:nvSpPr>
          <p:cNvPr id="19" name="bg object 19"/>
          <p:cNvSpPr/>
          <p:nvPr/>
        </p:nvSpPr>
        <p:spPr>
          <a:xfrm>
            <a:off x="228600" y="1028700"/>
            <a:ext cx="8648700" cy="76200"/>
          </a:xfrm>
          <a:custGeom>
            <a:avLst/>
            <a:gdLst/>
            <a:ahLst/>
            <a:cxnLst/>
            <a:rect l="l" t="t" r="r" b="b"/>
            <a:pathLst>
              <a:path w="8648700" h="76200">
                <a:moveTo>
                  <a:pt x="8610600" y="0"/>
                </a:moveTo>
                <a:lnTo>
                  <a:pt x="8595752" y="2988"/>
                </a:lnTo>
                <a:lnTo>
                  <a:pt x="8583644" y="11144"/>
                </a:lnTo>
                <a:lnTo>
                  <a:pt x="8575488" y="23252"/>
                </a:lnTo>
                <a:lnTo>
                  <a:pt x="8572500" y="38100"/>
                </a:lnTo>
                <a:lnTo>
                  <a:pt x="8575488" y="52947"/>
                </a:lnTo>
                <a:lnTo>
                  <a:pt x="8583644" y="65055"/>
                </a:lnTo>
                <a:lnTo>
                  <a:pt x="8595752" y="73211"/>
                </a:lnTo>
                <a:lnTo>
                  <a:pt x="8610600" y="76200"/>
                </a:lnTo>
                <a:lnTo>
                  <a:pt x="8625447" y="73211"/>
                </a:lnTo>
                <a:lnTo>
                  <a:pt x="8637555" y="65055"/>
                </a:lnTo>
                <a:lnTo>
                  <a:pt x="8645711" y="52947"/>
                </a:lnTo>
                <a:lnTo>
                  <a:pt x="8647421" y="44450"/>
                </a:lnTo>
                <a:lnTo>
                  <a:pt x="8610600" y="44450"/>
                </a:lnTo>
                <a:lnTo>
                  <a:pt x="8610600" y="31750"/>
                </a:lnTo>
                <a:lnTo>
                  <a:pt x="8647421" y="31750"/>
                </a:lnTo>
                <a:lnTo>
                  <a:pt x="8645711" y="23252"/>
                </a:lnTo>
                <a:lnTo>
                  <a:pt x="8637555" y="11144"/>
                </a:lnTo>
                <a:lnTo>
                  <a:pt x="8625447" y="2988"/>
                </a:lnTo>
                <a:lnTo>
                  <a:pt x="8610600" y="0"/>
                </a:lnTo>
                <a:close/>
              </a:path>
              <a:path w="8648700" h="76200">
                <a:moveTo>
                  <a:pt x="8573778" y="31750"/>
                </a:moveTo>
                <a:lnTo>
                  <a:pt x="0" y="31750"/>
                </a:lnTo>
                <a:lnTo>
                  <a:pt x="0" y="44450"/>
                </a:lnTo>
                <a:lnTo>
                  <a:pt x="8573778" y="44450"/>
                </a:lnTo>
                <a:lnTo>
                  <a:pt x="8572500" y="38100"/>
                </a:lnTo>
                <a:lnTo>
                  <a:pt x="8573778" y="31750"/>
                </a:lnTo>
                <a:close/>
              </a:path>
              <a:path w="8648700" h="76200">
                <a:moveTo>
                  <a:pt x="8647421" y="31750"/>
                </a:moveTo>
                <a:lnTo>
                  <a:pt x="8610600" y="31750"/>
                </a:lnTo>
                <a:lnTo>
                  <a:pt x="8610600" y="44450"/>
                </a:lnTo>
                <a:lnTo>
                  <a:pt x="8647421" y="44450"/>
                </a:lnTo>
                <a:lnTo>
                  <a:pt x="8648700" y="38100"/>
                </a:lnTo>
                <a:lnTo>
                  <a:pt x="8647421" y="31750"/>
                </a:lnTo>
                <a:close/>
              </a:path>
            </a:pathLst>
          </a:custGeom>
          <a:solidFill>
            <a:srgbClr val="B59B0C"/>
          </a:solidFill>
        </p:spPr>
        <p:txBody>
          <a:bodyPr wrap="square" lIns="0" tIns="0" rIns="0" bIns="0" rtlCol="0"/>
          <a:lstStyle/>
          <a:p>
            <a:endParaRPr/>
          </a:p>
        </p:txBody>
      </p:sp>
      <p:sp>
        <p:nvSpPr>
          <p:cNvPr id="2" name="Holder 2"/>
          <p:cNvSpPr>
            <a:spLocks noGrp="1"/>
          </p:cNvSpPr>
          <p:nvPr>
            <p:ph type="title"/>
          </p:nvPr>
        </p:nvSpPr>
        <p:spPr>
          <a:xfrm>
            <a:off x="231140" y="431419"/>
            <a:ext cx="6983730" cy="574040"/>
          </a:xfrm>
          <a:prstGeom prst="rect">
            <a:avLst/>
          </a:prstGeom>
        </p:spPr>
        <p:txBody>
          <a:bodyPr wrap="square" lIns="0" tIns="0" rIns="0" bIns="0">
            <a:spAutoFit/>
          </a:bodyPr>
          <a:lstStyle>
            <a:lvl1pPr>
              <a:defRPr sz="3600" b="0" i="0">
                <a:solidFill>
                  <a:srgbClr val="005392"/>
                </a:solidFill>
                <a:latin typeface="Calibri"/>
                <a:cs typeface="Calibri"/>
              </a:defRPr>
            </a:lvl1pPr>
          </a:lstStyle>
          <a:p>
            <a:endParaRPr/>
          </a:p>
        </p:txBody>
      </p:sp>
      <p:sp>
        <p:nvSpPr>
          <p:cNvPr id="3" name="Holder 3"/>
          <p:cNvSpPr>
            <a:spLocks noGrp="1"/>
          </p:cNvSpPr>
          <p:nvPr>
            <p:ph type="body" idx="1"/>
          </p:nvPr>
        </p:nvSpPr>
        <p:spPr>
          <a:xfrm>
            <a:off x="231140" y="1601997"/>
            <a:ext cx="8501380" cy="4440555"/>
          </a:xfrm>
          <a:prstGeom prst="rect">
            <a:avLst/>
          </a:prstGeom>
        </p:spPr>
        <p:txBody>
          <a:bodyPr wrap="square" lIns="0" tIns="0" rIns="0" bIns="0">
            <a:spAutoFit/>
          </a:bodyPr>
          <a:lstStyle>
            <a:lvl1pPr>
              <a:defRPr sz="2400" b="0" i="0">
                <a:solidFill>
                  <a:srgbClr val="404040"/>
                </a:solidFill>
                <a:latin typeface="Calibri"/>
                <a:cs typeface="Calibri"/>
              </a:defRPr>
            </a:lvl1pPr>
          </a:lstStyle>
          <a:p>
            <a:endParaRPr/>
          </a:p>
        </p:txBody>
      </p:sp>
      <p:sp>
        <p:nvSpPr>
          <p:cNvPr id="4" name="Holder 4"/>
          <p:cNvSpPr>
            <a:spLocks noGrp="1"/>
          </p:cNvSpPr>
          <p:nvPr>
            <p:ph type="ftr" sz="quarter" idx="5"/>
          </p:nvPr>
        </p:nvSpPr>
        <p:spPr>
          <a:xfrm>
            <a:off x="3119120" y="6567398"/>
            <a:ext cx="2882265" cy="203834"/>
          </a:xfrm>
          <a:prstGeom prst="rect">
            <a:avLst/>
          </a:prstGeom>
        </p:spPr>
        <p:txBody>
          <a:bodyPr wrap="square" lIns="0" tIns="0" rIns="0" bIns="0">
            <a:spAutoFit/>
          </a:bodyPr>
          <a:lstStyle>
            <a:lvl1pPr>
              <a:defRPr sz="1400" b="0" i="0">
                <a:solidFill>
                  <a:schemeClr val="tx1"/>
                </a:solidFill>
                <a:latin typeface="Calibri"/>
                <a:cs typeface="Calibri"/>
              </a:defRPr>
            </a:lvl1p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11/4/23</a:t>
            </a:fld>
            <a:endParaRPr lang="en-US"/>
          </a:p>
        </p:txBody>
      </p:sp>
      <p:sp>
        <p:nvSpPr>
          <p:cNvPr id="6" name="Holder 6"/>
          <p:cNvSpPr>
            <a:spLocks noGrp="1"/>
          </p:cNvSpPr>
          <p:nvPr>
            <p:ph type="sldNum" sz="quarter" idx="7"/>
          </p:nvPr>
        </p:nvSpPr>
        <p:spPr>
          <a:xfrm>
            <a:off x="8587485" y="6522338"/>
            <a:ext cx="287020" cy="224790"/>
          </a:xfrm>
          <a:prstGeom prst="rect">
            <a:avLst/>
          </a:prstGeom>
        </p:spPr>
        <p:txBody>
          <a:bodyPr wrap="square" lIns="0" tIns="0" rIns="0" bIns="0">
            <a:spAutoFit/>
          </a:bodyPr>
          <a:lstStyle>
            <a:lvl1pPr>
              <a:defRPr sz="1400" b="0" i="0">
                <a:solidFill>
                  <a:schemeClr val="tx1"/>
                </a:solidFill>
                <a:latin typeface="Arial"/>
                <a:cs typeface="Arial"/>
              </a:defRPr>
            </a:lvl1pPr>
          </a:lstStyle>
          <a:p>
            <a:pPr marL="38100">
              <a:lnSpc>
                <a:spcPts val="165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hyperlink" Target="http://web.archive.org/web/20080213120416/http:/yhoo.client.shareholder.com/press/timeline.cf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www.tumblr.com/tagged/geocities?sort=to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urrey.ac.uk/"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hyperlink" Target="http://www.surrey.ac.u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hyperlink" Target="http://www.surrey.ac.u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7" Type="http://schemas.openxmlformats.org/officeDocument/2006/relationships/hyperlink" Target="http://www.surrey.ac.uk/"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6.jp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8" Type="http://schemas.openxmlformats.org/officeDocument/2006/relationships/hyperlink" Target="http://www.surrey.ac.uk/" TargetMode="External"/><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2.jp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surrey.ac.uk/about" TargetMode="External"/><Relationship Id="rId2" Type="http://schemas.openxmlformats.org/officeDocument/2006/relationships/hyperlink" Target="https://www.surrey.ac.uk/"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hyperlink" Target="http://tools.ietf.org/html/rfc398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tools.ietf.org/html/rfc3986"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tools.ietf.org/html/rfc3986"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Query_string" TargetMode="External"/><Relationship Id="rId2" Type="http://schemas.openxmlformats.org/officeDocument/2006/relationships/hyperlink" Target="http://tools.ietf.org/html/rfc3986" TargetMode="External"/><Relationship Id="rId1" Type="http://schemas.openxmlformats.org/officeDocument/2006/relationships/slideLayout" Target="../slideLayouts/slideLayout2.xml"/><Relationship Id="rId5" Type="http://schemas.openxmlformats.org/officeDocument/2006/relationships/hyperlink" Target="http://www.example.org/foo.html#bar" TargetMode="External"/><Relationship Id="rId4" Type="http://schemas.openxmlformats.org/officeDocument/2006/relationships/hyperlink" Target="http://example.com/over/there?name=ferr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Cascading_Style_Sheet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notepad-plus-plus.org/" TargetMode="External"/><Relationship Id="rId2" Type="http://schemas.openxmlformats.org/officeDocument/2006/relationships/hyperlink" Target="https://atom.io/" TargetMode="External"/><Relationship Id="rId1" Type="http://schemas.openxmlformats.org/officeDocument/2006/relationships/slideLayout" Target="../slideLayouts/slideLayout2.xml"/><Relationship Id="rId4" Type="http://schemas.openxmlformats.org/officeDocument/2006/relationships/hyperlink" Target="http://www.adobe.com/uk/products/dreamweaver.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llev.com/joeappleton5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w3schools.com/tags/tag_ol.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hyperlink" Target="https://www.w3schools.com/tags/tag_ol.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hyperlink" Target="https://www.w3schools.com/tags/tag_dl.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w3schools.com/tags/tag_table.asp"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www.w3schools.com/tags/tag_iframe.asp" TargetMode="External"/><Relationship Id="rId3" Type="http://schemas.openxmlformats.org/officeDocument/2006/relationships/hyperlink" Target="http://www.w3schools.com/tags/att_iframe_src.asp" TargetMode="External"/><Relationship Id="rId7" Type="http://schemas.openxmlformats.org/officeDocument/2006/relationships/hyperlink" Target="http://www.w3schools.com/tags/att_iframe_frameborder.asp" TargetMode="External"/><Relationship Id="rId2" Type="http://schemas.openxmlformats.org/officeDocument/2006/relationships/hyperlink" Target="http://www.w3schools.com/tags/tag_iframe.asp" TargetMode="External"/><Relationship Id="rId1" Type="http://schemas.openxmlformats.org/officeDocument/2006/relationships/slideLayout" Target="../slideLayouts/slideLayout2.xml"/><Relationship Id="rId6" Type="http://schemas.openxmlformats.org/officeDocument/2006/relationships/hyperlink" Target="http://www.w3schools.com/tags/att_iframe_height.asp" TargetMode="External"/><Relationship Id="rId5" Type="http://schemas.openxmlformats.org/officeDocument/2006/relationships/hyperlink" Target="http://www.w3schools.com/tags/att_iframe_width.asp" TargetMode="External"/><Relationship Id="rId4" Type="http://schemas.openxmlformats.org/officeDocument/2006/relationships/hyperlink" Target="http://www.w3schools.com/tags/att_iframe_name.asp" TargetMode="External"/><Relationship Id="rId9" Type="http://schemas.openxmlformats.org/officeDocument/2006/relationships/image" Target="../media/image4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0362" y="1296161"/>
            <a:ext cx="8006080" cy="1371600"/>
          </a:xfrm>
          <a:prstGeom prst="rect">
            <a:avLst/>
          </a:prstGeom>
          <a:ln w="28575">
            <a:solidFill>
              <a:srgbClr val="B59B0C"/>
            </a:solidFill>
          </a:ln>
        </p:spPr>
        <p:txBody>
          <a:bodyPr vert="horz" wrap="square" lIns="0" tIns="0" rIns="0" bIns="0" rtlCol="0">
            <a:spAutoFit/>
          </a:bodyPr>
          <a:lstStyle/>
          <a:p>
            <a:pPr algn="ctr">
              <a:lnSpc>
                <a:spcPts val="4870"/>
              </a:lnSpc>
            </a:pPr>
            <a:r>
              <a:rPr sz="4400" dirty="0">
                <a:solidFill>
                  <a:srgbClr val="005392"/>
                </a:solidFill>
                <a:latin typeface="Calibri"/>
                <a:cs typeface="Calibri"/>
              </a:rPr>
              <a:t>COM1025:</a:t>
            </a:r>
            <a:r>
              <a:rPr sz="4400" spc="-145" dirty="0">
                <a:solidFill>
                  <a:srgbClr val="005392"/>
                </a:solidFill>
                <a:latin typeface="Calibri"/>
                <a:cs typeface="Calibri"/>
              </a:rPr>
              <a:t> </a:t>
            </a:r>
            <a:r>
              <a:rPr sz="4400" dirty="0">
                <a:solidFill>
                  <a:srgbClr val="005392"/>
                </a:solidFill>
                <a:latin typeface="Calibri"/>
                <a:cs typeface="Calibri"/>
              </a:rPr>
              <a:t>Web</a:t>
            </a:r>
            <a:r>
              <a:rPr sz="4400" spc="-120" dirty="0">
                <a:solidFill>
                  <a:srgbClr val="005392"/>
                </a:solidFill>
                <a:latin typeface="Calibri"/>
                <a:cs typeface="Calibri"/>
              </a:rPr>
              <a:t> </a:t>
            </a:r>
            <a:r>
              <a:rPr sz="4400" spc="-25" dirty="0">
                <a:solidFill>
                  <a:srgbClr val="005392"/>
                </a:solidFill>
                <a:latin typeface="Calibri"/>
                <a:cs typeface="Calibri"/>
              </a:rPr>
              <a:t>and</a:t>
            </a:r>
            <a:endParaRPr sz="4400">
              <a:latin typeface="Calibri"/>
              <a:cs typeface="Calibri"/>
            </a:endParaRPr>
          </a:p>
          <a:p>
            <a:pPr algn="ctr">
              <a:lnSpc>
                <a:spcPct val="100000"/>
              </a:lnSpc>
            </a:pPr>
            <a:r>
              <a:rPr sz="4400" dirty="0">
                <a:solidFill>
                  <a:srgbClr val="005392"/>
                </a:solidFill>
                <a:latin typeface="Calibri"/>
                <a:cs typeface="Calibri"/>
              </a:rPr>
              <a:t>Database</a:t>
            </a:r>
            <a:r>
              <a:rPr sz="4400" spc="-250" dirty="0">
                <a:solidFill>
                  <a:srgbClr val="005392"/>
                </a:solidFill>
                <a:latin typeface="Calibri"/>
                <a:cs typeface="Calibri"/>
              </a:rPr>
              <a:t> </a:t>
            </a:r>
            <a:r>
              <a:rPr sz="4400" spc="-10" dirty="0">
                <a:solidFill>
                  <a:srgbClr val="005392"/>
                </a:solidFill>
                <a:latin typeface="Calibri"/>
                <a:cs typeface="Calibri"/>
              </a:rPr>
              <a:t>Systems</a:t>
            </a:r>
            <a:endParaRPr sz="4400">
              <a:latin typeface="Calibri"/>
              <a:cs typeface="Calibri"/>
            </a:endParaRPr>
          </a:p>
        </p:txBody>
      </p:sp>
      <p:sp>
        <p:nvSpPr>
          <p:cNvPr id="7" name="object 7"/>
          <p:cNvSpPr txBox="1"/>
          <p:nvPr/>
        </p:nvSpPr>
        <p:spPr>
          <a:xfrm>
            <a:off x="584294" y="2743200"/>
            <a:ext cx="6329045" cy="2693110"/>
          </a:xfrm>
          <a:prstGeom prst="rect">
            <a:avLst/>
          </a:prstGeom>
        </p:spPr>
        <p:txBody>
          <a:bodyPr vert="horz" wrap="square" lIns="0" tIns="12065" rIns="0" bIns="0" rtlCol="0">
            <a:spAutoFit/>
          </a:bodyPr>
          <a:lstStyle/>
          <a:p>
            <a:pPr marL="1729105" marR="5080" algn="ctr">
              <a:lnSpc>
                <a:spcPct val="100000"/>
              </a:lnSpc>
              <a:spcBef>
                <a:spcPts val="95"/>
              </a:spcBef>
            </a:pPr>
            <a:r>
              <a:rPr sz="2800" dirty="0">
                <a:solidFill>
                  <a:srgbClr val="B59B0C"/>
                </a:solidFill>
                <a:latin typeface="Calibri"/>
                <a:cs typeface="Calibri"/>
              </a:rPr>
              <a:t>Module</a:t>
            </a:r>
            <a:r>
              <a:rPr sz="2800" spc="-80" dirty="0">
                <a:solidFill>
                  <a:srgbClr val="B59B0C"/>
                </a:solidFill>
                <a:latin typeface="Calibri"/>
                <a:cs typeface="Calibri"/>
              </a:rPr>
              <a:t> </a:t>
            </a:r>
            <a:r>
              <a:rPr sz="2800" spc="-10" dirty="0">
                <a:solidFill>
                  <a:srgbClr val="B59B0C"/>
                </a:solidFill>
                <a:latin typeface="Calibri"/>
                <a:cs typeface="Calibri"/>
              </a:rPr>
              <a:t>Introduction,</a:t>
            </a:r>
            <a:r>
              <a:rPr sz="2800" spc="-70" dirty="0">
                <a:solidFill>
                  <a:srgbClr val="B59B0C"/>
                </a:solidFill>
                <a:latin typeface="Calibri"/>
                <a:cs typeface="Calibri"/>
              </a:rPr>
              <a:t> </a:t>
            </a:r>
            <a:r>
              <a:rPr sz="2800" dirty="0">
                <a:solidFill>
                  <a:srgbClr val="B59B0C"/>
                </a:solidFill>
                <a:latin typeface="Calibri"/>
                <a:cs typeface="Calibri"/>
              </a:rPr>
              <a:t>Web,</a:t>
            </a:r>
            <a:r>
              <a:rPr sz="2800" spc="-95" dirty="0">
                <a:solidFill>
                  <a:srgbClr val="B59B0C"/>
                </a:solidFill>
                <a:latin typeface="Calibri"/>
                <a:cs typeface="Calibri"/>
              </a:rPr>
              <a:t> </a:t>
            </a:r>
            <a:r>
              <a:rPr sz="2800" spc="-25" dirty="0">
                <a:solidFill>
                  <a:srgbClr val="B59B0C"/>
                </a:solidFill>
                <a:latin typeface="Calibri"/>
                <a:cs typeface="Calibri"/>
              </a:rPr>
              <a:t>URL </a:t>
            </a:r>
            <a:r>
              <a:rPr sz="2800" dirty="0">
                <a:solidFill>
                  <a:srgbClr val="B59B0C"/>
                </a:solidFill>
                <a:latin typeface="Calibri"/>
                <a:cs typeface="Calibri"/>
              </a:rPr>
              <a:t>HTML,</a:t>
            </a:r>
            <a:r>
              <a:rPr sz="2800" spc="-50" dirty="0">
                <a:solidFill>
                  <a:srgbClr val="B59B0C"/>
                </a:solidFill>
                <a:latin typeface="Calibri"/>
                <a:cs typeface="Calibri"/>
              </a:rPr>
              <a:t> </a:t>
            </a:r>
            <a:r>
              <a:rPr sz="2800" spc="-10" dirty="0">
                <a:solidFill>
                  <a:srgbClr val="B59B0C"/>
                </a:solidFill>
                <a:latin typeface="Calibri"/>
                <a:cs typeface="Calibri"/>
              </a:rPr>
              <a:t>Encoding</a:t>
            </a:r>
            <a:endParaRPr sz="2800" dirty="0">
              <a:latin typeface="Calibri"/>
              <a:cs typeface="Calibri"/>
            </a:endParaRPr>
          </a:p>
          <a:p>
            <a:pPr marL="1710055" algn="ctr">
              <a:lnSpc>
                <a:spcPct val="100000"/>
              </a:lnSpc>
              <a:spcBef>
                <a:spcPts val="875"/>
              </a:spcBef>
            </a:pPr>
            <a:r>
              <a:rPr sz="1400" dirty="0">
                <a:solidFill>
                  <a:srgbClr val="B59B0C"/>
                </a:solidFill>
                <a:latin typeface="Calibri"/>
                <a:cs typeface="Calibri"/>
              </a:rPr>
              <a:t>(Slides</a:t>
            </a:r>
            <a:r>
              <a:rPr sz="1400" spc="-40" dirty="0">
                <a:solidFill>
                  <a:srgbClr val="B59B0C"/>
                </a:solidFill>
                <a:latin typeface="Calibri"/>
                <a:cs typeface="Calibri"/>
              </a:rPr>
              <a:t> </a:t>
            </a:r>
            <a:r>
              <a:rPr sz="1400" spc="-10" dirty="0">
                <a:solidFill>
                  <a:srgbClr val="B59B0C"/>
                </a:solidFill>
                <a:latin typeface="Calibri"/>
                <a:cs typeface="Calibri"/>
              </a:rPr>
              <a:t>credited</a:t>
            </a:r>
            <a:r>
              <a:rPr sz="1400" spc="-25" dirty="0">
                <a:solidFill>
                  <a:srgbClr val="B59B0C"/>
                </a:solidFill>
                <a:latin typeface="Calibri"/>
                <a:cs typeface="Calibri"/>
              </a:rPr>
              <a:t> </a:t>
            </a:r>
            <a:r>
              <a:rPr sz="1400" dirty="0">
                <a:solidFill>
                  <a:srgbClr val="B59B0C"/>
                </a:solidFill>
                <a:latin typeface="Calibri"/>
                <a:cs typeface="Calibri"/>
              </a:rPr>
              <a:t>to</a:t>
            </a:r>
            <a:r>
              <a:rPr sz="1400" spc="-25" dirty="0">
                <a:solidFill>
                  <a:srgbClr val="B59B0C"/>
                </a:solidFill>
                <a:latin typeface="Calibri"/>
                <a:cs typeface="Calibri"/>
              </a:rPr>
              <a:t> </a:t>
            </a:r>
            <a:r>
              <a:rPr sz="1400" spc="-45" dirty="0">
                <a:solidFill>
                  <a:srgbClr val="B59B0C"/>
                </a:solidFill>
                <a:latin typeface="Calibri"/>
                <a:cs typeface="Calibri"/>
              </a:rPr>
              <a:t>Dr.</a:t>
            </a:r>
            <a:r>
              <a:rPr sz="1400" spc="-35" dirty="0">
                <a:solidFill>
                  <a:srgbClr val="B59B0C"/>
                </a:solidFill>
                <a:latin typeface="Calibri"/>
                <a:cs typeface="Calibri"/>
              </a:rPr>
              <a:t> </a:t>
            </a:r>
            <a:r>
              <a:rPr sz="1400" dirty="0">
                <a:solidFill>
                  <a:srgbClr val="B59B0C"/>
                </a:solidFill>
                <a:latin typeface="Calibri"/>
                <a:cs typeface="Calibri"/>
              </a:rPr>
              <a:t>Manos</a:t>
            </a:r>
            <a:r>
              <a:rPr sz="1400" spc="-20" dirty="0">
                <a:solidFill>
                  <a:srgbClr val="B59B0C"/>
                </a:solidFill>
                <a:latin typeface="Calibri"/>
                <a:cs typeface="Calibri"/>
              </a:rPr>
              <a:t> </a:t>
            </a:r>
            <a:r>
              <a:rPr sz="1400" spc="-10" dirty="0">
                <a:solidFill>
                  <a:srgbClr val="B59B0C"/>
                </a:solidFill>
                <a:latin typeface="Calibri"/>
                <a:cs typeface="Calibri"/>
              </a:rPr>
              <a:t>Panaousis)</a:t>
            </a:r>
            <a:endParaRPr sz="1400" dirty="0">
              <a:latin typeface="Calibri"/>
              <a:cs typeface="Calibri"/>
            </a:endParaRPr>
          </a:p>
          <a:p>
            <a:pPr marL="12700" marR="4138295">
              <a:lnSpc>
                <a:spcPts val="6340"/>
              </a:lnSpc>
            </a:pPr>
            <a:r>
              <a:rPr lang="en-GB" sz="2200" dirty="0">
                <a:latin typeface="Calibri"/>
                <a:cs typeface="Calibri"/>
              </a:rPr>
              <a:t>Joe Appleton </a:t>
            </a:r>
          </a:p>
          <a:p>
            <a:pPr marL="12700" marR="4138295">
              <a:lnSpc>
                <a:spcPts val="6340"/>
              </a:lnSpc>
            </a:pPr>
            <a:r>
              <a:rPr sz="2200" dirty="0">
                <a:latin typeface="Calibri"/>
                <a:cs typeface="Calibri"/>
              </a:rPr>
              <a:t>Week</a:t>
            </a:r>
            <a:r>
              <a:rPr sz="2200" spc="-114" dirty="0">
                <a:latin typeface="Calibri"/>
                <a:cs typeface="Calibri"/>
              </a:rPr>
              <a:t> </a:t>
            </a:r>
            <a:r>
              <a:rPr sz="2200" spc="-50" dirty="0">
                <a:latin typeface="Calibri"/>
                <a:cs typeface="Calibri"/>
              </a:rPr>
              <a:t>7</a:t>
            </a:r>
            <a:endParaRPr sz="2200"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a:t>
            </a:fld>
            <a:endParaRPr spc="-2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E006D1-01D4-7543-51D3-B5144298ED7D}"/>
              </a:ext>
            </a:extLst>
          </p:cNvPr>
          <p:cNvSpPr/>
          <p:nvPr/>
        </p:nvSpPr>
        <p:spPr>
          <a:xfrm>
            <a:off x="2209800" y="1295400"/>
            <a:ext cx="4343400" cy="213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2" name="object 2"/>
          <p:cNvSpPr txBox="1">
            <a:spLocks noGrp="1"/>
          </p:cNvSpPr>
          <p:nvPr>
            <p:ph type="title"/>
          </p:nvPr>
        </p:nvSpPr>
        <p:spPr>
          <a:xfrm>
            <a:off x="231140" y="431419"/>
            <a:ext cx="6983730" cy="621474"/>
          </a:xfrm>
          <a:prstGeom prst="rect">
            <a:avLst/>
          </a:prstGeom>
        </p:spPr>
        <p:txBody>
          <a:bodyPr vert="horz" wrap="square" lIns="0" tIns="234464" rIns="0" bIns="0" rtlCol="0">
            <a:spAutoFit/>
          </a:bodyPr>
          <a:lstStyle/>
          <a:p>
            <a:pPr marL="12700">
              <a:lnSpc>
                <a:spcPct val="100000"/>
              </a:lnSpc>
              <a:spcBef>
                <a:spcPts val="100"/>
              </a:spcBef>
            </a:pPr>
            <a:r>
              <a:rPr lang="en-GB" sz="2500" dirty="0"/>
              <a:t>Some of the technologies we’ll be using</a:t>
            </a:r>
            <a:endParaRPr sz="2500"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pic>
        <p:nvPicPr>
          <p:cNvPr id="1028" name="Picture 4" descr="Why should we use HTML5 and CSS3 for our websites - Openweb Solutions Blog">
            <a:extLst>
              <a:ext uri="{FF2B5EF4-FFF2-40B4-BE49-F238E27FC236}">
                <a16:creationId xmlns:a16="http://schemas.microsoft.com/office/drawing/2014/main" id="{3210D7A4-E4F5-41D9-4A6D-46DF46738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115" y="1752600"/>
            <a:ext cx="2514600" cy="12182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6E1281-B618-1A4D-5E20-2CC5C277BF2E}"/>
              </a:ext>
            </a:extLst>
          </p:cNvPr>
          <p:cNvSpPr txBox="1"/>
          <p:nvPr/>
        </p:nvSpPr>
        <p:spPr>
          <a:xfrm>
            <a:off x="2743200" y="1294453"/>
            <a:ext cx="3105785" cy="369332"/>
          </a:xfrm>
          <a:prstGeom prst="rect">
            <a:avLst/>
          </a:prstGeom>
          <a:noFill/>
        </p:spPr>
        <p:txBody>
          <a:bodyPr wrap="square" rtlCol="0">
            <a:spAutoFit/>
          </a:bodyPr>
          <a:lstStyle/>
          <a:p>
            <a:pPr algn="ctr"/>
            <a:r>
              <a:rPr lang="en-GB" dirty="0">
                <a:solidFill>
                  <a:schemeClr val="bg1"/>
                </a:solidFill>
              </a:rPr>
              <a:t>Client</a:t>
            </a:r>
          </a:p>
        </p:txBody>
      </p:sp>
      <p:sp>
        <p:nvSpPr>
          <p:cNvPr id="8" name="Rectangle 7">
            <a:extLst>
              <a:ext uri="{FF2B5EF4-FFF2-40B4-BE49-F238E27FC236}">
                <a16:creationId xmlns:a16="http://schemas.microsoft.com/office/drawing/2014/main" id="{A107EF5F-69A5-0911-6FFE-29628B2F4015}"/>
              </a:ext>
            </a:extLst>
          </p:cNvPr>
          <p:cNvSpPr/>
          <p:nvPr/>
        </p:nvSpPr>
        <p:spPr>
          <a:xfrm>
            <a:off x="2202715" y="3895440"/>
            <a:ext cx="4343400" cy="213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3FC17B48-AF3A-9357-77AC-00C4FB4B4B37}"/>
              </a:ext>
            </a:extLst>
          </p:cNvPr>
          <p:cNvSpPr txBox="1"/>
          <p:nvPr/>
        </p:nvSpPr>
        <p:spPr>
          <a:xfrm>
            <a:off x="2714307" y="3895440"/>
            <a:ext cx="3105785" cy="369332"/>
          </a:xfrm>
          <a:prstGeom prst="rect">
            <a:avLst/>
          </a:prstGeom>
          <a:noFill/>
        </p:spPr>
        <p:txBody>
          <a:bodyPr wrap="square" rtlCol="0">
            <a:spAutoFit/>
          </a:bodyPr>
          <a:lstStyle/>
          <a:p>
            <a:pPr algn="ctr"/>
            <a:r>
              <a:rPr lang="en-GB" dirty="0">
                <a:solidFill>
                  <a:schemeClr val="bg1"/>
                </a:solidFill>
              </a:rPr>
              <a:t>Server</a:t>
            </a:r>
          </a:p>
        </p:txBody>
      </p:sp>
      <p:pic>
        <p:nvPicPr>
          <p:cNvPr id="1034" name="Picture 10">
            <a:extLst>
              <a:ext uri="{FF2B5EF4-FFF2-40B4-BE49-F238E27FC236}">
                <a16:creationId xmlns:a16="http://schemas.microsoft.com/office/drawing/2014/main" id="{0B8F472B-6D76-C6B2-139B-B1CB00A85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415" y="4339580"/>
            <a:ext cx="1524000" cy="9271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rving Dynamic HTML using Embedded JavaScript (EJS)">
            <a:extLst>
              <a:ext uri="{FF2B5EF4-FFF2-40B4-BE49-F238E27FC236}">
                <a16:creationId xmlns:a16="http://schemas.microsoft.com/office/drawing/2014/main" id="{975A3761-D904-7843-0856-2F02089F2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772" y="4252484"/>
            <a:ext cx="1263196" cy="7097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press - npm">
            <a:extLst>
              <a:ext uri="{FF2B5EF4-FFF2-40B4-BE49-F238E27FC236}">
                <a16:creationId xmlns:a16="http://schemas.microsoft.com/office/drawing/2014/main" id="{BB50C6FF-DBEA-701B-708A-EE43267BC6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439" y="5341488"/>
            <a:ext cx="1786387" cy="5385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ySQL - LiveAgent">
            <a:extLst>
              <a:ext uri="{FF2B5EF4-FFF2-40B4-BE49-F238E27FC236}">
                <a16:creationId xmlns:a16="http://schemas.microsoft.com/office/drawing/2014/main" id="{0A8FF5AB-96D7-726A-B93C-AAE7CB3F47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1044" y="4475472"/>
            <a:ext cx="1255389" cy="83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8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6657-8E59-E8E4-FE40-9773D4D646BE}"/>
              </a:ext>
            </a:extLst>
          </p:cNvPr>
          <p:cNvSpPr>
            <a:spLocks noGrp="1"/>
          </p:cNvSpPr>
          <p:nvPr>
            <p:ph type="title"/>
          </p:nvPr>
        </p:nvSpPr>
        <p:spPr/>
        <p:txBody>
          <a:bodyPr/>
          <a:lstStyle/>
          <a:p>
            <a:r>
              <a:rPr lang="en-GB" dirty="0"/>
              <a:t>Where are we aiming?</a:t>
            </a:r>
          </a:p>
        </p:txBody>
      </p:sp>
      <p:pic>
        <p:nvPicPr>
          <p:cNvPr id="2050" name="Picture 2" descr="undefined">
            <a:extLst>
              <a:ext uri="{FF2B5EF4-FFF2-40B4-BE49-F238E27FC236}">
                <a16:creationId xmlns:a16="http://schemas.microsoft.com/office/drawing/2014/main" id="{AE13F47C-3D2A-B6A9-9463-DD9E0A403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467600" cy="5215652"/>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a:extLst>
              <a:ext uri="{FF2B5EF4-FFF2-40B4-BE49-F238E27FC236}">
                <a16:creationId xmlns:a16="http://schemas.microsoft.com/office/drawing/2014/main" id="{BD1F47BC-B33F-58AC-568D-CF051205715B}"/>
              </a:ext>
            </a:extLst>
          </p:cNvPr>
          <p:cNvSpPr/>
          <p:nvPr/>
        </p:nvSpPr>
        <p:spPr>
          <a:xfrm>
            <a:off x="381000" y="4114800"/>
            <a:ext cx="137160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582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Module</a:t>
            </a:r>
            <a:r>
              <a:rPr spc="15" dirty="0"/>
              <a:t> </a:t>
            </a:r>
            <a:r>
              <a:rPr spc="-20" dirty="0"/>
              <a:t>follow-</a:t>
            </a:r>
            <a:r>
              <a:rPr spc="-25" dirty="0"/>
              <a:t>ups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165708"/>
            <a:ext cx="6788784" cy="4712970"/>
          </a:xfrm>
          <a:prstGeom prst="rect">
            <a:avLst/>
          </a:prstGeom>
        </p:spPr>
        <p:txBody>
          <a:bodyPr vert="horz" wrap="square" lIns="0" tIns="81915" rIns="0" bIns="0" rtlCol="0">
            <a:spAutoFit/>
          </a:bodyPr>
          <a:lstStyle/>
          <a:p>
            <a:pPr marL="354965" indent="-342265">
              <a:lnSpc>
                <a:spcPct val="100000"/>
              </a:lnSpc>
              <a:spcBef>
                <a:spcPts val="645"/>
              </a:spcBef>
              <a:buFont typeface="Wingdings"/>
              <a:buChar char=""/>
              <a:tabLst>
                <a:tab pos="354965" algn="l"/>
              </a:tabLst>
            </a:pPr>
            <a:r>
              <a:rPr sz="2200" dirty="0">
                <a:solidFill>
                  <a:srgbClr val="404040"/>
                </a:solidFill>
                <a:latin typeface="Calibri"/>
                <a:cs typeface="Calibri"/>
              </a:rPr>
              <a:t>COM1025</a:t>
            </a:r>
            <a:r>
              <a:rPr sz="2200" spc="-40" dirty="0">
                <a:solidFill>
                  <a:srgbClr val="404040"/>
                </a:solidFill>
                <a:latin typeface="Calibri"/>
                <a:cs typeface="Calibri"/>
              </a:rPr>
              <a:t> </a:t>
            </a:r>
            <a:r>
              <a:rPr sz="2200" dirty="0">
                <a:solidFill>
                  <a:srgbClr val="404040"/>
                </a:solidFill>
                <a:latin typeface="Calibri"/>
                <a:cs typeface="Calibri"/>
              </a:rPr>
              <a:t>was</a:t>
            </a:r>
            <a:r>
              <a:rPr sz="2200" spc="-45" dirty="0">
                <a:solidFill>
                  <a:srgbClr val="404040"/>
                </a:solidFill>
                <a:latin typeface="Calibri"/>
                <a:cs typeface="Calibri"/>
              </a:rPr>
              <a:t> </a:t>
            </a:r>
            <a:r>
              <a:rPr sz="2200" dirty="0">
                <a:solidFill>
                  <a:srgbClr val="404040"/>
                </a:solidFill>
                <a:latin typeface="Calibri"/>
                <a:cs typeface="Calibri"/>
              </a:rPr>
              <a:t>designed</a:t>
            </a:r>
            <a:r>
              <a:rPr sz="2200" spc="-50" dirty="0">
                <a:solidFill>
                  <a:srgbClr val="404040"/>
                </a:solidFill>
                <a:latin typeface="Calibri"/>
                <a:cs typeface="Calibri"/>
              </a:rPr>
              <a:t> </a:t>
            </a:r>
            <a:r>
              <a:rPr sz="2200" dirty="0">
                <a:solidFill>
                  <a:srgbClr val="404040"/>
                </a:solidFill>
                <a:latin typeface="Calibri"/>
                <a:cs typeface="Calibri"/>
              </a:rPr>
              <a:t>to</a:t>
            </a:r>
            <a:r>
              <a:rPr sz="2200" spc="-40" dirty="0">
                <a:solidFill>
                  <a:srgbClr val="404040"/>
                </a:solidFill>
                <a:latin typeface="Calibri"/>
                <a:cs typeface="Calibri"/>
              </a:rPr>
              <a:t> </a:t>
            </a:r>
            <a:r>
              <a:rPr sz="2200" dirty="0">
                <a:solidFill>
                  <a:srgbClr val="404040"/>
                </a:solidFill>
                <a:latin typeface="Calibri"/>
                <a:cs typeface="Calibri"/>
              </a:rPr>
              <a:t>be</a:t>
            </a:r>
            <a:r>
              <a:rPr sz="2200" spc="-30" dirty="0">
                <a:solidFill>
                  <a:srgbClr val="404040"/>
                </a:solidFill>
                <a:latin typeface="Calibri"/>
                <a:cs typeface="Calibri"/>
              </a:rPr>
              <a:t> </a:t>
            </a:r>
            <a:r>
              <a:rPr sz="2200" dirty="0">
                <a:solidFill>
                  <a:srgbClr val="404040"/>
                </a:solidFill>
                <a:latin typeface="Calibri"/>
                <a:cs typeface="Calibri"/>
              </a:rPr>
              <a:t>an</a:t>
            </a:r>
            <a:r>
              <a:rPr sz="2200" spc="-55" dirty="0">
                <a:solidFill>
                  <a:srgbClr val="404040"/>
                </a:solidFill>
                <a:latin typeface="Calibri"/>
                <a:cs typeface="Calibri"/>
              </a:rPr>
              <a:t> </a:t>
            </a:r>
            <a:r>
              <a:rPr sz="2200" spc="-10" dirty="0">
                <a:solidFill>
                  <a:srgbClr val="404040"/>
                </a:solidFill>
                <a:latin typeface="Calibri"/>
                <a:cs typeface="Calibri"/>
              </a:rPr>
              <a:t>entry-</a:t>
            </a:r>
            <a:r>
              <a:rPr sz="2200" dirty="0">
                <a:solidFill>
                  <a:srgbClr val="404040"/>
                </a:solidFill>
                <a:latin typeface="Calibri"/>
                <a:cs typeface="Calibri"/>
              </a:rPr>
              <a:t>level</a:t>
            </a:r>
            <a:r>
              <a:rPr sz="2200" spc="-45" dirty="0">
                <a:solidFill>
                  <a:srgbClr val="404040"/>
                </a:solidFill>
                <a:latin typeface="Calibri"/>
                <a:cs typeface="Calibri"/>
              </a:rPr>
              <a:t> </a:t>
            </a:r>
            <a:r>
              <a:rPr sz="2200" spc="-10" dirty="0">
                <a:solidFill>
                  <a:srgbClr val="404040"/>
                </a:solidFill>
                <a:latin typeface="Calibri"/>
                <a:cs typeface="Calibri"/>
              </a:rPr>
              <a:t>module</a:t>
            </a:r>
            <a:endParaRPr sz="2200">
              <a:latin typeface="Calibri"/>
              <a:cs typeface="Calibri"/>
            </a:endParaRPr>
          </a:p>
          <a:p>
            <a:pPr marL="862965" lvl="1" indent="-393065">
              <a:lnSpc>
                <a:spcPct val="100000"/>
              </a:lnSpc>
              <a:spcBef>
                <a:spcPts val="450"/>
              </a:spcBef>
              <a:buSzPct val="88888"/>
              <a:buFont typeface="Wingdings"/>
              <a:buChar char=""/>
              <a:tabLst>
                <a:tab pos="862965" algn="l"/>
              </a:tabLst>
            </a:pPr>
            <a:r>
              <a:rPr sz="1800" dirty="0">
                <a:solidFill>
                  <a:srgbClr val="404040"/>
                </a:solidFill>
                <a:latin typeface="Calibri"/>
                <a:cs typeface="Calibri"/>
              </a:rPr>
              <a:t>Cover</a:t>
            </a:r>
            <a:r>
              <a:rPr sz="1800" spc="-40" dirty="0">
                <a:solidFill>
                  <a:srgbClr val="404040"/>
                </a:solidFill>
                <a:latin typeface="Calibri"/>
                <a:cs typeface="Calibri"/>
              </a:rPr>
              <a:t> </a:t>
            </a:r>
            <a:r>
              <a:rPr sz="1800" dirty="0">
                <a:solidFill>
                  <a:srgbClr val="404040"/>
                </a:solidFill>
                <a:latin typeface="Calibri"/>
                <a:cs typeface="Calibri"/>
              </a:rPr>
              <a:t>many</a:t>
            </a:r>
            <a:r>
              <a:rPr sz="1800" spc="-50" dirty="0">
                <a:solidFill>
                  <a:srgbClr val="404040"/>
                </a:solidFill>
                <a:latin typeface="Calibri"/>
                <a:cs typeface="Calibri"/>
              </a:rPr>
              <a:t> </a:t>
            </a:r>
            <a:r>
              <a:rPr sz="1800" spc="-10" dirty="0">
                <a:solidFill>
                  <a:srgbClr val="404040"/>
                </a:solidFill>
                <a:latin typeface="Calibri"/>
                <a:cs typeface="Calibri"/>
              </a:rPr>
              <a:t>topics</a:t>
            </a:r>
            <a:endParaRPr sz="1800">
              <a:latin typeface="Calibri"/>
              <a:cs typeface="Calibri"/>
            </a:endParaRPr>
          </a:p>
          <a:p>
            <a:pPr marL="1259205" lvl="2" indent="-332105">
              <a:lnSpc>
                <a:spcPct val="100000"/>
              </a:lnSpc>
              <a:spcBef>
                <a:spcPts val="365"/>
              </a:spcBef>
              <a:buSzPct val="78571"/>
              <a:buFont typeface="Wingdings"/>
              <a:buChar char=""/>
              <a:tabLst>
                <a:tab pos="1259205" algn="l"/>
              </a:tabLst>
            </a:pPr>
            <a:r>
              <a:rPr sz="1400" dirty="0">
                <a:solidFill>
                  <a:srgbClr val="404040"/>
                </a:solidFill>
                <a:latin typeface="Calibri"/>
                <a:cs typeface="Calibri"/>
              </a:rPr>
              <a:t>JavaScript,</a:t>
            </a:r>
            <a:r>
              <a:rPr sz="1400" spc="-60" dirty="0">
                <a:solidFill>
                  <a:srgbClr val="404040"/>
                </a:solidFill>
                <a:latin typeface="Calibri"/>
                <a:cs typeface="Calibri"/>
              </a:rPr>
              <a:t> </a:t>
            </a:r>
            <a:r>
              <a:rPr sz="1400" spc="-25" dirty="0">
                <a:solidFill>
                  <a:srgbClr val="404040"/>
                </a:solidFill>
                <a:latin typeface="Calibri"/>
                <a:cs typeface="Calibri"/>
              </a:rPr>
              <a:t>CSS</a:t>
            </a:r>
            <a:endParaRPr sz="1400">
              <a:latin typeface="Calibri"/>
              <a:cs typeface="Calibri"/>
            </a:endParaRPr>
          </a:p>
          <a:p>
            <a:pPr marL="862965" lvl="1" indent="-393065">
              <a:lnSpc>
                <a:spcPct val="100000"/>
              </a:lnSpc>
              <a:spcBef>
                <a:spcPts val="405"/>
              </a:spcBef>
              <a:buSzPct val="88888"/>
              <a:buFont typeface="Wingdings"/>
              <a:buChar char=""/>
              <a:tabLst>
                <a:tab pos="862965" algn="l"/>
              </a:tabLst>
            </a:pPr>
            <a:r>
              <a:rPr sz="1800" dirty="0">
                <a:solidFill>
                  <a:srgbClr val="404040"/>
                </a:solidFill>
                <a:latin typeface="Calibri"/>
                <a:cs typeface="Calibri"/>
              </a:rPr>
              <a:t>More</a:t>
            </a:r>
            <a:r>
              <a:rPr sz="1800" spc="-10" dirty="0">
                <a:solidFill>
                  <a:srgbClr val="404040"/>
                </a:solidFill>
                <a:latin typeface="Calibri"/>
                <a:cs typeface="Calibri"/>
              </a:rPr>
              <a:t> </a:t>
            </a:r>
            <a:r>
              <a:rPr sz="1800" dirty="0">
                <a:solidFill>
                  <a:srgbClr val="404040"/>
                </a:solidFill>
                <a:latin typeface="Calibri"/>
                <a:cs typeface="Calibri"/>
              </a:rPr>
              <a:t>advanced</a:t>
            </a:r>
            <a:r>
              <a:rPr sz="1800" spc="-15" dirty="0">
                <a:solidFill>
                  <a:srgbClr val="404040"/>
                </a:solidFill>
                <a:latin typeface="Calibri"/>
                <a:cs typeface="Calibri"/>
              </a:rPr>
              <a:t> </a:t>
            </a:r>
            <a:r>
              <a:rPr sz="1800" dirty="0">
                <a:solidFill>
                  <a:srgbClr val="404040"/>
                </a:solidFill>
                <a:latin typeface="Calibri"/>
                <a:cs typeface="Calibri"/>
              </a:rPr>
              <a:t>materials</a:t>
            </a:r>
            <a:r>
              <a:rPr sz="1800" spc="-25" dirty="0">
                <a:solidFill>
                  <a:srgbClr val="404040"/>
                </a:solidFill>
                <a:latin typeface="Calibri"/>
                <a:cs typeface="Calibri"/>
              </a:rPr>
              <a:t> </a:t>
            </a:r>
            <a:r>
              <a:rPr sz="1800" dirty="0">
                <a:solidFill>
                  <a:srgbClr val="404040"/>
                </a:solidFill>
                <a:latin typeface="Calibri"/>
                <a:cs typeface="Calibri"/>
              </a:rPr>
              <a:t>are</a:t>
            </a:r>
            <a:r>
              <a:rPr sz="1800" spc="-25" dirty="0">
                <a:solidFill>
                  <a:srgbClr val="404040"/>
                </a:solidFill>
                <a:latin typeface="Calibri"/>
                <a:cs typeface="Calibri"/>
              </a:rPr>
              <a:t> </a:t>
            </a:r>
            <a:r>
              <a:rPr sz="1800" dirty="0">
                <a:solidFill>
                  <a:srgbClr val="404040"/>
                </a:solidFill>
                <a:latin typeface="Calibri"/>
                <a:cs typeface="Calibri"/>
              </a:rPr>
              <a:t>available</a:t>
            </a:r>
            <a:r>
              <a:rPr sz="1800" spc="-10" dirty="0">
                <a:solidFill>
                  <a:srgbClr val="404040"/>
                </a:solidFill>
                <a:latin typeface="Calibri"/>
                <a:cs typeface="Calibri"/>
              </a:rPr>
              <a:t> </a:t>
            </a:r>
            <a:r>
              <a:rPr sz="1800" dirty="0">
                <a:solidFill>
                  <a:srgbClr val="404040"/>
                </a:solidFill>
                <a:latin typeface="Calibri"/>
                <a:cs typeface="Calibri"/>
              </a:rPr>
              <a:t>for</a:t>
            </a:r>
            <a:r>
              <a:rPr sz="1800" spc="-15" dirty="0">
                <a:solidFill>
                  <a:srgbClr val="404040"/>
                </a:solidFill>
                <a:latin typeface="Calibri"/>
                <a:cs typeface="Calibri"/>
              </a:rPr>
              <a:t> </a:t>
            </a:r>
            <a:r>
              <a:rPr sz="1800" spc="-10" dirty="0">
                <a:solidFill>
                  <a:srgbClr val="404040"/>
                </a:solidFill>
                <a:latin typeface="Calibri"/>
                <a:cs typeface="Calibri"/>
              </a:rPr>
              <a:t>year-</a:t>
            </a:r>
            <a:r>
              <a:rPr sz="1800" dirty="0">
                <a:solidFill>
                  <a:srgbClr val="404040"/>
                </a:solidFill>
                <a:latin typeface="Calibri"/>
                <a:cs typeface="Calibri"/>
              </a:rPr>
              <a:t>2</a:t>
            </a:r>
            <a:r>
              <a:rPr sz="1800" spc="-40" dirty="0">
                <a:solidFill>
                  <a:srgbClr val="404040"/>
                </a:solidFill>
                <a:latin typeface="Calibri"/>
                <a:cs typeface="Calibri"/>
              </a:rPr>
              <a:t> </a:t>
            </a:r>
            <a:r>
              <a:rPr sz="1800" dirty="0">
                <a:solidFill>
                  <a:srgbClr val="404040"/>
                </a:solidFill>
                <a:latin typeface="Calibri"/>
                <a:cs typeface="Calibri"/>
              </a:rPr>
              <a:t>and/or</a:t>
            </a:r>
            <a:r>
              <a:rPr sz="1800" spc="-5" dirty="0">
                <a:solidFill>
                  <a:srgbClr val="404040"/>
                </a:solidFill>
                <a:latin typeface="Calibri"/>
                <a:cs typeface="Calibri"/>
              </a:rPr>
              <a:t> </a:t>
            </a:r>
            <a:r>
              <a:rPr sz="1800" spc="-10" dirty="0">
                <a:solidFill>
                  <a:srgbClr val="404040"/>
                </a:solidFill>
                <a:latin typeface="Calibri"/>
                <a:cs typeface="Calibri"/>
              </a:rPr>
              <a:t>year-</a:t>
            </a:r>
            <a:r>
              <a:rPr sz="1800" spc="-50" dirty="0">
                <a:solidFill>
                  <a:srgbClr val="404040"/>
                </a:solidFill>
                <a:latin typeface="Calibri"/>
                <a:cs typeface="Calibri"/>
              </a:rPr>
              <a:t>3</a:t>
            </a:r>
            <a:endParaRPr sz="1800">
              <a:latin typeface="Calibri"/>
              <a:cs typeface="Calibri"/>
            </a:endParaRPr>
          </a:p>
          <a:p>
            <a:pPr marL="354965" indent="-342265">
              <a:lnSpc>
                <a:spcPct val="100000"/>
              </a:lnSpc>
              <a:spcBef>
                <a:spcPts val="509"/>
              </a:spcBef>
              <a:buFont typeface="Wingdings"/>
              <a:buChar char=""/>
              <a:tabLst>
                <a:tab pos="354965" algn="l"/>
              </a:tabLst>
            </a:pPr>
            <a:r>
              <a:rPr sz="2200" dirty="0">
                <a:solidFill>
                  <a:srgbClr val="404040"/>
                </a:solidFill>
                <a:latin typeface="Calibri"/>
                <a:cs typeface="Calibri"/>
              </a:rPr>
              <a:t>COM2025</a:t>
            </a:r>
            <a:r>
              <a:rPr sz="2200" spc="-40" dirty="0">
                <a:solidFill>
                  <a:srgbClr val="404040"/>
                </a:solidFill>
                <a:latin typeface="Calibri"/>
                <a:cs typeface="Calibri"/>
              </a:rPr>
              <a:t> </a:t>
            </a:r>
            <a:r>
              <a:rPr sz="2200" dirty="0">
                <a:solidFill>
                  <a:srgbClr val="404040"/>
                </a:solidFill>
                <a:latin typeface="Calibri"/>
                <a:cs typeface="Calibri"/>
              </a:rPr>
              <a:t>Web</a:t>
            </a:r>
            <a:r>
              <a:rPr sz="2200" spc="-50" dirty="0">
                <a:solidFill>
                  <a:srgbClr val="404040"/>
                </a:solidFill>
                <a:latin typeface="Calibri"/>
                <a:cs typeface="Calibri"/>
              </a:rPr>
              <a:t> </a:t>
            </a:r>
            <a:r>
              <a:rPr sz="2200" dirty="0">
                <a:solidFill>
                  <a:srgbClr val="404040"/>
                </a:solidFill>
                <a:latin typeface="Calibri"/>
                <a:cs typeface="Calibri"/>
              </a:rPr>
              <a:t>Application</a:t>
            </a:r>
            <a:r>
              <a:rPr sz="2200" spc="-50" dirty="0">
                <a:solidFill>
                  <a:srgbClr val="404040"/>
                </a:solidFill>
                <a:latin typeface="Calibri"/>
                <a:cs typeface="Calibri"/>
              </a:rPr>
              <a:t> </a:t>
            </a:r>
            <a:r>
              <a:rPr sz="2200" spc="-10" dirty="0">
                <a:solidFill>
                  <a:srgbClr val="404040"/>
                </a:solidFill>
                <a:latin typeface="Calibri"/>
                <a:cs typeface="Calibri"/>
              </a:rPr>
              <a:t>Development</a:t>
            </a:r>
            <a:endParaRPr sz="2200">
              <a:latin typeface="Calibri"/>
              <a:cs typeface="Calibri"/>
            </a:endParaRPr>
          </a:p>
          <a:p>
            <a:pPr marL="862965" lvl="1" indent="-393065">
              <a:lnSpc>
                <a:spcPct val="100000"/>
              </a:lnSpc>
              <a:spcBef>
                <a:spcPts val="450"/>
              </a:spcBef>
              <a:buSzPct val="88888"/>
              <a:buFont typeface="Wingdings"/>
              <a:buChar char=""/>
              <a:tabLst>
                <a:tab pos="862965" algn="l"/>
              </a:tabLst>
            </a:pPr>
            <a:r>
              <a:rPr sz="1800" spc="-50" dirty="0">
                <a:solidFill>
                  <a:srgbClr val="404040"/>
                </a:solidFill>
                <a:latin typeface="Calibri"/>
                <a:cs typeface="Calibri"/>
              </a:rPr>
              <a:t>…</a:t>
            </a:r>
            <a:endParaRPr sz="1800">
              <a:latin typeface="Calibri"/>
              <a:cs typeface="Calibri"/>
            </a:endParaRPr>
          </a:p>
          <a:p>
            <a:pPr marL="862965" lvl="1" indent="-393065">
              <a:lnSpc>
                <a:spcPct val="100000"/>
              </a:lnSpc>
              <a:spcBef>
                <a:spcPts val="434"/>
              </a:spcBef>
              <a:buSzPct val="88888"/>
              <a:buFont typeface="Wingdings"/>
              <a:buChar char=""/>
              <a:tabLst>
                <a:tab pos="862965" algn="l"/>
              </a:tabLst>
            </a:pPr>
            <a:r>
              <a:rPr sz="1800" dirty="0">
                <a:solidFill>
                  <a:srgbClr val="404040"/>
                </a:solidFill>
                <a:latin typeface="Calibri"/>
                <a:cs typeface="Calibri"/>
              </a:rPr>
              <a:t>JavaScript</a:t>
            </a:r>
            <a:r>
              <a:rPr sz="1800" spc="-40" dirty="0">
                <a:solidFill>
                  <a:srgbClr val="404040"/>
                </a:solidFill>
                <a:latin typeface="Calibri"/>
                <a:cs typeface="Calibri"/>
              </a:rPr>
              <a:t> </a:t>
            </a:r>
            <a:r>
              <a:rPr sz="1800" spc="-10" dirty="0">
                <a:solidFill>
                  <a:srgbClr val="404040"/>
                </a:solidFill>
                <a:latin typeface="Calibri"/>
                <a:cs typeface="Calibri"/>
              </a:rPr>
              <a:t>(jQuery)</a:t>
            </a:r>
            <a:endParaRPr sz="1800">
              <a:latin typeface="Calibri"/>
              <a:cs typeface="Calibri"/>
            </a:endParaRPr>
          </a:p>
          <a:p>
            <a:pPr marL="862965" lvl="1" indent="-393065">
              <a:lnSpc>
                <a:spcPct val="100000"/>
              </a:lnSpc>
              <a:spcBef>
                <a:spcPts val="430"/>
              </a:spcBef>
              <a:buSzPct val="88888"/>
              <a:buFont typeface="Wingdings"/>
              <a:buChar char=""/>
              <a:tabLst>
                <a:tab pos="862965" algn="l"/>
              </a:tabLst>
            </a:pPr>
            <a:r>
              <a:rPr sz="1800" dirty="0">
                <a:solidFill>
                  <a:srgbClr val="404040"/>
                </a:solidFill>
                <a:latin typeface="Calibri"/>
                <a:cs typeface="Calibri"/>
              </a:rPr>
              <a:t>CSS</a:t>
            </a:r>
            <a:r>
              <a:rPr sz="1800" spc="-10" dirty="0">
                <a:solidFill>
                  <a:srgbClr val="404040"/>
                </a:solidFill>
                <a:latin typeface="Calibri"/>
                <a:cs typeface="Calibri"/>
              </a:rPr>
              <a:t> (LESS)</a:t>
            </a:r>
            <a:endParaRPr sz="1800">
              <a:latin typeface="Calibri"/>
              <a:cs typeface="Calibri"/>
            </a:endParaRPr>
          </a:p>
          <a:p>
            <a:pPr marL="862965" lvl="1" indent="-393065">
              <a:lnSpc>
                <a:spcPct val="100000"/>
              </a:lnSpc>
              <a:spcBef>
                <a:spcPts val="434"/>
              </a:spcBef>
              <a:buSzPct val="88888"/>
              <a:buFont typeface="Wingdings"/>
              <a:buChar char=""/>
              <a:tabLst>
                <a:tab pos="862965" algn="l"/>
              </a:tabLst>
            </a:pPr>
            <a:r>
              <a:rPr sz="1800" spc="-50" dirty="0">
                <a:solidFill>
                  <a:srgbClr val="404040"/>
                </a:solidFill>
                <a:latin typeface="Calibri"/>
                <a:cs typeface="Calibri"/>
              </a:rPr>
              <a:t>…</a:t>
            </a:r>
            <a:endParaRPr sz="1800">
              <a:latin typeface="Calibri"/>
              <a:cs typeface="Calibri"/>
            </a:endParaRPr>
          </a:p>
          <a:p>
            <a:pPr marL="354965" indent="-342265">
              <a:lnSpc>
                <a:spcPct val="100000"/>
              </a:lnSpc>
              <a:spcBef>
                <a:spcPts val="515"/>
              </a:spcBef>
              <a:buFont typeface="Wingdings"/>
              <a:buChar char=""/>
              <a:tabLst>
                <a:tab pos="354965" algn="l"/>
              </a:tabLst>
            </a:pPr>
            <a:r>
              <a:rPr sz="2200" dirty="0">
                <a:solidFill>
                  <a:srgbClr val="404040"/>
                </a:solidFill>
                <a:latin typeface="Calibri"/>
                <a:cs typeface="Calibri"/>
              </a:rPr>
              <a:t>COM3014</a:t>
            </a:r>
            <a:r>
              <a:rPr sz="2200" spc="-40" dirty="0">
                <a:solidFill>
                  <a:srgbClr val="404040"/>
                </a:solidFill>
                <a:latin typeface="Calibri"/>
                <a:cs typeface="Calibri"/>
              </a:rPr>
              <a:t> </a:t>
            </a:r>
            <a:r>
              <a:rPr sz="2200" dirty="0">
                <a:solidFill>
                  <a:srgbClr val="404040"/>
                </a:solidFill>
                <a:latin typeface="Calibri"/>
                <a:cs typeface="Calibri"/>
              </a:rPr>
              <a:t>Advanced</a:t>
            </a:r>
            <a:r>
              <a:rPr sz="2200" spc="-50" dirty="0">
                <a:solidFill>
                  <a:srgbClr val="404040"/>
                </a:solidFill>
                <a:latin typeface="Calibri"/>
                <a:cs typeface="Calibri"/>
              </a:rPr>
              <a:t> </a:t>
            </a:r>
            <a:r>
              <a:rPr sz="2200" spc="-10" dirty="0">
                <a:solidFill>
                  <a:srgbClr val="404040"/>
                </a:solidFill>
                <a:latin typeface="Calibri"/>
                <a:cs typeface="Calibri"/>
              </a:rPr>
              <a:t>Challenges</a:t>
            </a:r>
            <a:r>
              <a:rPr sz="2200" spc="-50" dirty="0">
                <a:solidFill>
                  <a:srgbClr val="404040"/>
                </a:solidFill>
                <a:latin typeface="Calibri"/>
                <a:cs typeface="Calibri"/>
              </a:rPr>
              <a:t> </a:t>
            </a:r>
            <a:r>
              <a:rPr sz="2200" dirty="0">
                <a:solidFill>
                  <a:srgbClr val="404040"/>
                </a:solidFill>
                <a:latin typeface="Calibri"/>
                <a:cs typeface="Calibri"/>
              </a:rPr>
              <a:t>in</a:t>
            </a:r>
            <a:r>
              <a:rPr sz="2200" spc="-60" dirty="0">
                <a:solidFill>
                  <a:srgbClr val="404040"/>
                </a:solidFill>
                <a:latin typeface="Calibri"/>
                <a:cs typeface="Calibri"/>
              </a:rPr>
              <a:t> </a:t>
            </a:r>
            <a:r>
              <a:rPr sz="2200" dirty="0">
                <a:solidFill>
                  <a:srgbClr val="404040"/>
                </a:solidFill>
                <a:latin typeface="Calibri"/>
                <a:cs typeface="Calibri"/>
              </a:rPr>
              <a:t>Web</a:t>
            </a:r>
            <a:r>
              <a:rPr sz="2200" spc="-30" dirty="0">
                <a:solidFill>
                  <a:srgbClr val="404040"/>
                </a:solidFill>
                <a:latin typeface="Calibri"/>
                <a:cs typeface="Calibri"/>
              </a:rPr>
              <a:t> </a:t>
            </a:r>
            <a:r>
              <a:rPr sz="2200" spc="-10" dirty="0">
                <a:solidFill>
                  <a:srgbClr val="404040"/>
                </a:solidFill>
                <a:latin typeface="Calibri"/>
                <a:cs typeface="Calibri"/>
              </a:rPr>
              <a:t>Technologies</a:t>
            </a:r>
            <a:endParaRPr sz="2200">
              <a:latin typeface="Calibri"/>
              <a:cs typeface="Calibri"/>
            </a:endParaRPr>
          </a:p>
          <a:p>
            <a:pPr marL="862965" lvl="1" indent="-393065">
              <a:lnSpc>
                <a:spcPct val="100000"/>
              </a:lnSpc>
              <a:spcBef>
                <a:spcPts val="445"/>
              </a:spcBef>
              <a:buSzPct val="88888"/>
              <a:buFont typeface="Wingdings"/>
              <a:buChar char=""/>
              <a:tabLst>
                <a:tab pos="862965" algn="l"/>
              </a:tabLst>
            </a:pPr>
            <a:r>
              <a:rPr sz="1800" spc="-50" dirty="0">
                <a:solidFill>
                  <a:srgbClr val="404040"/>
                </a:solidFill>
                <a:latin typeface="Calibri"/>
                <a:cs typeface="Calibri"/>
              </a:rPr>
              <a:t>…</a:t>
            </a:r>
            <a:endParaRPr sz="1800">
              <a:latin typeface="Calibri"/>
              <a:cs typeface="Calibri"/>
            </a:endParaRPr>
          </a:p>
          <a:p>
            <a:pPr marL="862965" lvl="1" indent="-393065">
              <a:lnSpc>
                <a:spcPct val="100000"/>
              </a:lnSpc>
              <a:spcBef>
                <a:spcPts val="434"/>
              </a:spcBef>
              <a:buSzPct val="88888"/>
              <a:buFont typeface="Wingdings"/>
              <a:buChar char=""/>
              <a:tabLst>
                <a:tab pos="862965" algn="l"/>
              </a:tabLst>
            </a:pPr>
            <a:r>
              <a:rPr sz="1800" dirty="0">
                <a:solidFill>
                  <a:srgbClr val="404040"/>
                </a:solidFill>
                <a:latin typeface="Calibri"/>
                <a:cs typeface="Calibri"/>
              </a:rPr>
              <a:t>Rich</a:t>
            </a:r>
            <a:r>
              <a:rPr sz="1800" spc="-15" dirty="0">
                <a:solidFill>
                  <a:srgbClr val="404040"/>
                </a:solidFill>
                <a:latin typeface="Calibri"/>
                <a:cs typeface="Calibri"/>
              </a:rPr>
              <a:t> </a:t>
            </a:r>
            <a:r>
              <a:rPr sz="1800" dirty="0">
                <a:solidFill>
                  <a:srgbClr val="404040"/>
                </a:solidFill>
                <a:latin typeface="Calibri"/>
                <a:cs typeface="Calibri"/>
              </a:rPr>
              <a:t>Client</a:t>
            </a:r>
            <a:r>
              <a:rPr sz="1800" spc="-35" dirty="0">
                <a:solidFill>
                  <a:srgbClr val="404040"/>
                </a:solidFill>
                <a:latin typeface="Calibri"/>
                <a:cs typeface="Calibri"/>
              </a:rPr>
              <a:t> </a:t>
            </a:r>
            <a:r>
              <a:rPr sz="1800" dirty="0">
                <a:solidFill>
                  <a:srgbClr val="404040"/>
                </a:solidFill>
                <a:latin typeface="Calibri"/>
                <a:cs typeface="Calibri"/>
              </a:rPr>
              <a:t>Web</a:t>
            </a:r>
            <a:r>
              <a:rPr sz="1800" spc="-20" dirty="0">
                <a:solidFill>
                  <a:srgbClr val="404040"/>
                </a:solidFill>
                <a:latin typeface="Calibri"/>
                <a:cs typeface="Calibri"/>
              </a:rPr>
              <a:t> </a:t>
            </a:r>
            <a:r>
              <a:rPr sz="1800" spc="-10" dirty="0">
                <a:solidFill>
                  <a:srgbClr val="404040"/>
                </a:solidFill>
                <a:latin typeface="Calibri"/>
                <a:cs typeface="Calibri"/>
              </a:rPr>
              <a:t>Applications</a:t>
            </a:r>
            <a:endParaRPr sz="1800">
              <a:latin typeface="Calibri"/>
              <a:cs typeface="Calibri"/>
            </a:endParaRPr>
          </a:p>
          <a:p>
            <a:pPr marL="1259205" lvl="2" indent="-332105">
              <a:lnSpc>
                <a:spcPct val="100000"/>
              </a:lnSpc>
              <a:spcBef>
                <a:spcPts val="360"/>
              </a:spcBef>
              <a:buSzPct val="78571"/>
              <a:buFont typeface="Wingdings"/>
              <a:buChar char=""/>
              <a:tabLst>
                <a:tab pos="1259205" algn="l"/>
              </a:tabLst>
            </a:pPr>
            <a:r>
              <a:rPr sz="1400" spc="-10" dirty="0">
                <a:solidFill>
                  <a:srgbClr val="404040"/>
                </a:solidFill>
                <a:latin typeface="Calibri"/>
                <a:cs typeface="Calibri"/>
              </a:rPr>
              <a:t>JavaScript</a:t>
            </a:r>
            <a:endParaRPr sz="1400">
              <a:latin typeface="Calibri"/>
              <a:cs typeface="Calibri"/>
            </a:endParaRPr>
          </a:p>
          <a:p>
            <a:pPr marL="862965" lvl="1" indent="-393065">
              <a:lnSpc>
                <a:spcPct val="100000"/>
              </a:lnSpc>
              <a:spcBef>
                <a:spcPts val="409"/>
              </a:spcBef>
              <a:buSzPct val="88888"/>
              <a:buFont typeface="Wingdings"/>
              <a:buChar char=""/>
              <a:tabLst>
                <a:tab pos="862965" algn="l"/>
              </a:tabLst>
            </a:pPr>
            <a:r>
              <a:rPr sz="1800" spc="-50" dirty="0">
                <a:solidFill>
                  <a:srgbClr val="404040"/>
                </a:solidFill>
                <a:latin typeface="Calibri"/>
                <a:cs typeface="Calibri"/>
              </a:rPr>
              <a:t>…</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438400"/>
            <a:ext cx="6966967" cy="936154"/>
          </a:xfrm>
          <a:prstGeom prst="rect">
            <a:avLst/>
          </a:prstGeom>
        </p:spPr>
        <p:txBody>
          <a:bodyPr vert="horz" wrap="square" lIns="0" tIns="12700" rIns="0" bIns="0" rtlCol="0">
            <a:spAutoFit/>
          </a:bodyPr>
          <a:lstStyle/>
          <a:p>
            <a:pPr marL="12700">
              <a:lnSpc>
                <a:spcPct val="100000"/>
              </a:lnSpc>
              <a:spcBef>
                <a:spcPts val="100"/>
              </a:spcBef>
            </a:pPr>
            <a:r>
              <a:rPr sz="6000" dirty="0"/>
              <a:t>The</a:t>
            </a:r>
            <a:r>
              <a:rPr sz="6000" spc="-95" dirty="0"/>
              <a:t> </a:t>
            </a:r>
            <a:r>
              <a:rPr lang="en-GB" sz="6000" spc="-95" dirty="0"/>
              <a:t>World Wide </a:t>
            </a:r>
            <a:r>
              <a:rPr sz="6000" spc="-25" dirty="0"/>
              <a:t>Web</a:t>
            </a:r>
            <a:endParaRPr sz="6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13</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14</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pic>
        <p:nvPicPr>
          <p:cNvPr id="3074" name="Picture 2">
            <a:extLst>
              <a:ext uri="{FF2B5EF4-FFF2-40B4-BE49-F238E27FC236}">
                <a16:creationId xmlns:a16="http://schemas.microsoft.com/office/drawing/2014/main" id="{1BA0C3D5-A3F6-82DD-8D55-B857F3BDD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86000"/>
            <a:ext cx="1242695" cy="2616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4538C3D-2727-6355-CB31-F2A27134D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128" y="1524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6EFD4C0-7967-1B53-912C-C3B4BE4B1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7395" y="4053628"/>
            <a:ext cx="1791877" cy="211318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7648EE9E-8461-C5D0-3B38-F14C4DA8E73B}"/>
              </a:ext>
            </a:extLst>
          </p:cNvPr>
          <p:cNvSpPr txBox="1">
            <a:spLocks/>
          </p:cNvSpPr>
          <p:nvPr/>
        </p:nvSpPr>
        <p:spPr>
          <a:xfrm>
            <a:off x="1295400" y="86768"/>
            <a:ext cx="6966967" cy="936154"/>
          </a:xfrm>
          <a:prstGeom prst="rect">
            <a:avLst/>
          </a:prstGeom>
        </p:spPr>
        <p:txBody>
          <a:bodyPr vert="horz" wrap="square" lIns="0" tIns="12700" rIns="0" bIns="0" rtlCol="0">
            <a:spAutoFit/>
          </a:bodyPr>
          <a:lstStyle>
            <a:lvl1pPr>
              <a:defRPr sz="3600" b="0" i="0">
                <a:solidFill>
                  <a:srgbClr val="005392"/>
                </a:solidFill>
                <a:latin typeface="Calibri"/>
                <a:ea typeface="+mj-ea"/>
                <a:cs typeface="Calibri"/>
              </a:defRPr>
            </a:lvl1pPr>
          </a:lstStyle>
          <a:p>
            <a:pPr marL="12700">
              <a:spcBef>
                <a:spcPts val="100"/>
              </a:spcBef>
            </a:pPr>
            <a:r>
              <a:rPr lang="en-GB" sz="6000" dirty="0"/>
              <a:t>A Trip to the 80s</a:t>
            </a:r>
          </a:p>
        </p:txBody>
      </p:sp>
      <p:pic>
        <p:nvPicPr>
          <p:cNvPr id="3080" name="Picture 8" descr="8 Essential Gadgets From the 1980s That Are Now Obsolete | HISTORY">
            <a:extLst>
              <a:ext uri="{FF2B5EF4-FFF2-40B4-BE49-F238E27FC236}">
                <a16:creationId xmlns:a16="http://schemas.microsoft.com/office/drawing/2014/main" id="{57B036C2-463B-139F-6080-9E55FD3B01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659" y="4572000"/>
            <a:ext cx="2446865" cy="137482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tro Tech: 80s Movie Appearances - Finished Projects - Blender Artists  Community">
            <a:extLst>
              <a:ext uri="{FF2B5EF4-FFF2-40B4-BE49-F238E27FC236}">
                <a16:creationId xmlns:a16="http://schemas.microsoft.com/office/drawing/2014/main" id="{A60BAC6B-42FC-0748-2893-C6FFB47E7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7396" y="1432960"/>
            <a:ext cx="2362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21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431419"/>
            <a:ext cx="6983730" cy="790752"/>
          </a:xfrm>
          <a:prstGeom prst="rect">
            <a:avLst/>
          </a:prstGeom>
        </p:spPr>
        <p:txBody>
          <a:bodyPr vert="horz" wrap="square" lIns="0" tIns="234464" rIns="0" bIns="0" rtlCol="0">
            <a:spAutoFit/>
          </a:bodyPr>
          <a:lstStyle/>
          <a:p>
            <a:pPr marL="12700">
              <a:lnSpc>
                <a:spcPct val="100000"/>
              </a:lnSpc>
              <a:spcBef>
                <a:spcPts val="100"/>
              </a:spcBef>
            </a:pPr>
            <a:r>
              <a:rPr lang="en-GB" spc="-20" dirty="0"/>
              <a:t>An early timeline of the web</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15</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8" name="TextBox 7">
            <a:extLst>
              <a:ext uri="{FF2B5EF4-FFF2-40B4-BE49-F238E27FC236}">
                <a16:creationId xmlns:a16="http://schemas.microsoft.com/office/drawing/2014/main" id="{CDCCE927-A70F-CA8A-22E7-28755A59708E}"/>
              </a:ext>
            </a:extLst>
          </p:cNvPr>
          <p:cNvSpPr txBox="1"/>
          <p:nvPr/>
        </p:nvSpPr>
        <p:spPr>
          <a:xfrm>
            <a:off x="231141" y="1384300"/>
            <a:ext cx="8643364" cy="3693319"/>
          </a:xfrm>
          <a:prstGeom prst="rect">
            <a:avLst/>
          </a:prstGeom>
          <a:noFill/>
        </p:spPr>
        <p:txBody>
          <a:bodyPr wrap="square" rtlCol="0">
            <a:spAutoFit/>
          </a:bodyPr>
          <a:lstStyle/>
          <a:p>
            <a:pPr marL="285750" indent="-285750">
              <a:buFont typeface="Arial" panose="020B0604020202020204" pitchFamily="34" charset="0"/>
              <a:buChar char="•"/>
            </a:pPr>
            <a:r>
              <a:rPr lang="en-GB" dirty="0"/>
              <a:t>1989: Tim Berners-Lee proposed a hypertext system that would sit on top of the internet.</a:t>
            </a:r>
          </a:p>
          <a:p>
            <a:pPr marL="285750" indent="-285750">
              <a:buFont typeface="Arial" panose="020B0604020202020204" pitchFamily="34" charset="0"/>
              <a:buChar char="•"/>
            </a:pPr>
            <a:r>
              <a:rPr lang="en-GB" dirty="0"/>
              <a:t>The system consisted of of the following primary technologies:</a:t>
            </a:r>
          </a:p>
          <a:p>
            <a:pPr lvl="8"/>
            <a:r>
              <a:rPr lang="en-GB" dirty="0"/>
              <a:t>	       A Universal Resource Locator (URL) to identify resources</a:t>
            </a:r>
          </a:p>
          <a:p>
            <a:pPr lvl="8"/>
            <a:r>
              <a:rPr lang="en-GB" dirty="0"/>
              <a:t>                     Hyper Text Markup Language (HTML) to represent HTML documents</a:t>
            </a:r>
          </a:p>
          <a:p>
            <a:pPr lvl="8"/>
            <a:r>
              <a:rPr lang="en-GB" dirty="0"/>
              <a:t>                     A Hyper Text server implementing HTTP</a:t>
            </a:r>
          </a:p>
          <a:p>
            <a:pPr marL="285750" lvl="8" indent="-285750">
              <a:buFont typeface="Arial" panose="020B0604020202020204" pitchFamily="34" charset="0"/>
              <a:buChar char="•"/>
            </a:pPr>
            <a:r>
              <a:rPr lang="en-GB" dirty="0"/>
              <a:t>1993: The proposal of an IMG tag and the Mosaic Browser</a:t>
            </a:r>
          </a:p>
          <a:p>
            <a:pPr marL="285750" lvl="8" indent="-285750">
              <a:buFont typeface="Arial" panose="020B0604020202020204" pitchFamily="34" charset="0"/>
              <a:buChar char="•"/>
            </a:pPr>
            <a:r>
              <a:rPr lang="en-GB" dirty="0"/>
              <a:t>1994: </a:t>
            </a:r>
            <a:r>
              <a:rPr lang="en-GB" b="0" i="0" u="none" strike="noStrike" dirty="0">
                <a:solidFill>
                  <a:srgbClr val="346EAD"/>
                </a:solidFill>
                <a:effectLst/>
                <a:latin typeface="Georgia" panose="02040502050405020303" pitchFamily="18" charset="0"/>
                <a:hlinkClick r:id="rId3"/>
              </a:rPr>
              <a:t>Yahoo! is created</a:t>
            </a:r>
            <a:r>
              <a:rPr lang="en-GB" b="0" i="0" dirty="0">
                <a:solidFill>
                  <a:srgbClr val="2A2A2A"/>
                </a:solidFill>
                <a:effectLst/>
                <a:latin typeface="Georgia" panose="02040502050405020303" pitchFamily="18" charset="0"/>
              </a:rPr>
              <a:t> by Stanford University Graduates </a:t>
            </a:r>
          </a:p>
          <a:p>
            <a:pPr lvl="8"/>
            <a:r>
              <a:rPr lang="en-GB" dirty="0">
                <a:solidFill>
                  <a:srgbClr val="2A2A2A"/>
                </a:solidFill>
                <a:latin typeface="Georgia" panose="02040502050405020303" pitchFamily="18" charset="0"/>
              </a:rPr>
              <a:t>                 </a:t>
            </a:r>
            <a:r>
              <a:rPr lang="en-GB" dirty="0">
                <a:solidFill>
                  <a:srgbClr val="2A2A2A"/>
                </a:solidFill>
                <a:latin typeface="Georgia" panose="02040502050405020303" pitchFamily="18" charset="0"/>
                <a:hlinkClick r:id="rId4"/>
              </a:rPr>
              <a:t>GeoCities Created</a:t>
            </a:r>
            <a:endParaRPr lang="en-GB" b="0" i="0" dirty="0">
              <a:solidFill>
                <a:srgbClr val="2A2A2A"/>
              </a:solidFill>
              <a:effectLst/>
              <a:latin typeface="Georgia" panose="02040502050405020303" pitchFamily="18" charset="0"/>
            </a:endParaRPr>
          </a:p>
          <a:p>
            <a:pPr marL="285750" lvl="8" indent="-285750">
              <a:buFont typeface="Arial" panose="020B0604020202020204" pitchFamily="34" charset="0"/>
              <a:buChar char="•"/>
            </a:pPr>
            <a:r>
              <a:rPr lang="en-GB" dirty="0">
                <a:solidFill>
                  <a:srgbClr val="2A2A2A"/>
                </a:solidFill>
                <a:latin typeface="Georgia" panose="02040502050405020303" pitchFamily="18" charset="0"/>
              </a:rPr>
              <a:t>1995: Amazon and </a:t>
            </a:r>
            <a:r>
              <a:rPr lang="en-GB" dirty="0" err="1">
                <a:solidFill>
                  <a:srgbClr val="2A2A2A"/>
                </a:solidFill>
                <a:latin typeface="Georgia" panose="02040502050405020303" pitchFamily="18" charset="0"/>
              </a:rPr>
              <a:t>Ebay</a:t>
            </a:r>
            <a:r>
              <a:rPr lang="en-GB" dirty="0">
                <a:solidFill>
                  <a:srgbClr val="2A2A2A"/>
                </a:solidFill>
                <a:latin typeface="Georgia" panose="02040502050405020303" pitchFamily="18" charset="0"/>
              </a:rPr>
              <a:t> are created </a:t>
            </a:r>
            <a:endParaRPr lang="en-GB" dirty="0"/>
          </a:p>
          <a:p>
            <a:pPr lvl="8"/>
            <a:r>
              <a:rPr lang="en-GB" dirty="0"/>
              <a:t>	       	</a:t>
            </a:r>
          </a:p>
          <a:p>
            <a:pPr lvl="8"/>
            <a:endParaRPr lang="en-GB" dirty="0"/>
          </a:p>
          <a:p>
            <a:pPr marL="285750" lvl="4" indent="-285750">
              <a:buFont typeface="Arial" panose="020B0604020202020204" pitchFamily="34" charset="0"/>
              <a:buChar char="•"/>
            </a:pPr>
            <a:endParaRPr lang="en-GB" dirty="0"/>
          </a:p>
        </p:txBody>
      </p:sp>
      <p:pic>
        <p:nvPicPr>
          <p:cNvPr id="4100" name="Picture 4" descr="amazon">
            <a:extLst>
              <a:ext uri="{FF2B5EF4-FFF2-40B4-BE49-F238E27FC236}">
                <a16:creationId xmlns:a16="http://schemas.microsoft.com/office/drawing/2014/main" id="{A0636F5F-880B-8AF9-1C0D-081A306F32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823" y="3730849"/>
            <a:ext cx="3810000" cy="2463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A528608-F2F1-7B4A-DBC0-0C0FF3E2C980}"/>
              </a:ext>
            </a:extLst>
          </p:cNvPr>
          <p:cNvPicPr>
            <a:picLocks noChangeAspect="1"/>
          </p:cNvPicPr>
          <p:nvPr/>
        </p:nvPicPr>
        <p:blipFill>
          <a:blip r:embed="rId6"/>
          <a:stretch>
            <a:fillRect/>
          </a:stretch>
        </p:blipFill>
        <p:spPr>
          <a:xfrm>
            <a:off x="269495" y="4217928"/>
            <a:ext cx="3464305" cy="2177229"/>
          </a:xfrm>
          <a:prstGeom prst="rect">
            <a:avLst/>
          </a:prstGeom>
        </p:spPr>
      </p:pic>
    </p:spTree>
    <p:extLst>
      <p:ext uri="{BB962C8B-B14F-4D97-AF65-F5344CB8AC3E}">
        <p14:creationId xmlns:p14="http://schemas.microsoft.com/office/powerpoint/2010/main" val="307524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What</a:t>
            </a:r>
            <a:r>
              <a:rPr spc="-35" dirty="0"/>
              <a:t> </a:t>
            </a:r>
            <a:r>
              <a:rPr dirty="0"/>
              <a:t>is</a:t>
            </a:r>
            <a:r>
              <a:rPr spc="-10" dirty="0"/>
              <a:t> </a:t>
            </a:r>
            <a:r>
              <a:rPr spc="-20" dirty="0"/>
              <a:t>HTML?</a:t>
            </a:r>
          </a:p>
        </p:txBody>
      </p:sp>
      <p:sp>
        <p:nvSpPr>
          <p:cNvPr id="3" name="object 3"/>
          <p:cNvSpPr txBox="1"/>
          <p:nvPr/>
        </p:nvSpPr>
        <p:spPr>
          <a:xfrm>
            <a:off x="154939" y="1673911"/>
            <a:ext cx="6504305" cy="3426579"/>
          </a:xfrm>
          <a:prstGeom prst="rect">
            <a:avLst/>
          </a:prstGeom>
        </p:spPr>
        <p:txBody>
          <a:bodyPr vert="horz" wrap="square" lIns="0" tIns="101600" rIns="0" bIns="0" rtlCol="0">
            <a:spAutoFit/>
          </a:bodyPr>
          <a:lstStyle/>
          <a:p>
            <a:pPr marL="354965" indent="-342265">
              <a:lnSpc>
                <a:spcPct val="100000"/>
              </a:lnSpc>
              <a:spcBef>
                <a:spcPts val="800"/>
              </a:spcBef>
              <a:buFont typeface="Wingdings"/>
              <a:buChar char=""/>
              <a:tabLst>
                <a:tab pos="354965" algn="l"/>
              </a:tabLst>
            </a:pPr>
            <a:r>
              <a:rPr sz="2800" b="1" dirty="0">
                <a:solidFill>
                  <a:srgbClr val="404040"/>
                </a:solidFill>
                <a:latin typeface="Calibri"/>
                <a:cs typeface="Calibri"/>
              </a:rPr>
              <a:t>HTML</a:t>
            </a:r>
            <a:r>
              <a:rPr sz="2800" b="1" spc="-70" dirty="0">
                <a:solidFill>
                  <a:srgbClr val="404040"/>
                </a:solidFill>
                <a:latin typeface="Calibri"/>
                <a:cs typeface="Calibri"/>
              </a:rPr>
              <a:t> </a:t>
            </a:r>
            <a:r>
              <a:rPr sz="2800" dirty="0">
                <a:solidFill>
                  <a:srgbClr val="404040"/>
                </a:solidFill>
                <a:latin typeface="Calibri"/>
                <a:cs typeface="Calibri"/>
              </a:rPr>
              <a:t>(</a:t>
            </a:r>
            <a:r>
              <a:rPr sz="2800" b="1" dirty="0">
                <a:solidFill>
                  <a:srgbClr val="404040"/>
                </a:solidFill>
                <a:latin typeface="Calibri"/>
                <a:cs typeface="Calibri"/>
              </a:rPr>
              <a:t>H</a:t>
            </a:r>
            <a:r>
              <a:rPr sz="2800" dirty="0">
                <a:solidFill>
                  <a:srgbClr val="404040"/>
                </a:solidFill>
                <a:latin typeface="Calibri"/>
                <a:cs typeface="Calibri"/>
              </a:rPr>
              <a:t>yper</a:t>
            </a:r>
            <a:r>
              <a:rPr sz="2800" b="1" dirty="0">
                <a:solidFill>
                  <a:srgbClr val="404040"/>
                </a:solidFill>
                <a:latin typeface="Calibri"/>
                <a:cs typeface="Calibri"/>
              </a:rPr>
              <a:t>T</a:t>
            </a:r>
            <a:r>
              <a:rPr sz="2800" dirty="0">
                <a:solidFill>
                  <a:srgbClr val="404040"/>
                </a:solidFill>
                <a:latin typeface="Calibri"/>
                <a:cs typeface="Calibri"/>
              </a:rPr>
              <a:t>ext</a:t>
            </a:r>
            <a:r>
              <a:rPr sz="2800" spc="-70" dirty="0">
                <a:solidFill>
                  <a:srgbClr val="404040"/>
                </a:solidFill>
                <a:latin typeface="Calibri"/>
                <a:cs typeface="Calibri"/>
              </a:rPr>
              <a:t> </a:t>
            </a:r>
            <a:r>
              <a:rPr sz="2800" b="1" dirty="0">
                <a:solidFill>
                  <a:srgbClr val="404040"/>
                </a:solidFill>
                <a:latin typeface="Calibri"/>
                <a:cs typeface="Calibri"/>
              </a:rPr>
              <a:t>M</a:t>
            </a:r>
            <a:r>
              <a:rPr sz="2800" dirty="0">
                <a:solidFill>
                  <a:srgbClr val="404040"/>
                </a:solidFill>
                <a:latin typeface="Calibri"/>
                <a:cs typeface="Calibri"/>
              </a:rPr>
              <a:t>arkup</a:t>
            </a:r>
            <a:r>
              <a:rPr sz="2800" spc="-65" dirty="0">
                <a:solidFill>
                  <a:srgbClr val="404040"/>
                </a:solidFill>
                <a:latin typeface="Calibri"/>
                <a:cs typeface="Calibri"/>
              </a:rPr>
              <a:t> </a:t>
            </a:r>
            <a:r>
              <a:rPr sz="2800" b="1" spc="-10" dirty="0">
                <a:solidFill>
                  <a:srgbClr val="404040"/>
                </a:solidFill>
                <a:latin typeface="Calibri"/>
                <a:cs typeface="Calibri"/>
              </a:rPr>
              <a:t>L</a:t>
            </a:r>
            <a:r>
              <a:rPr sz="2800" spc="-10" dirty="0">
                <a:solidFill>
                  <a:srgbClr val="404040"/>
                </a:solidFill>
                <a:latin typeface="Calibri"/>
                <a:cs typeface="Calibri"/>
              </a:rPr>
              <a:t>anguage)</a:t>
            </a:r>
            <a:endParaRPr sz="2800" dirty="0">
              <a:latin typeface="Calibri"/>
              <a:cs typeface="Calibri"/>
            </a:endParaRPr>
          </a:p>
          <a:p>
            <a:pPr marL="862965" marR="5080" lvl="1" indent="-393700">
              <a:lnSpc>
                <a:spcPct val="100000"/>
              </a:lnSpc>
              <a:spcBef>
                <a:spcPts val="605"/>
              </a:spcBef>
              <a:buSzPct val="89583"/>
              <a:buFont typeface="Wingdings"/>
              <a:buChar char=""/>
              <a:tabLst>
                <a:tab pos="862965" algn="l"/>
              </a:tabLst>
            </a:pPr>
            <a:r>
              <a:rPr sz="2400" dirty="0">
                <a:solidFill>
                  <a:srgbClr val="404040"/>
                </a:solidFill>
                <a:latin typeface="Calibri"/>
                <a:cs typeface="Calibri"/>
              </a:rPr>
              <a:t>Describes</a:t>
            </a:r>
            <a:r>
              <a:rPr sz="2400" spc="-75" dirty="0">
                <a:solidFill>
                  <a:srgbClr val="404040"/>
                </a:solidFill>
                <a:latin typeface="Calibri"/>
                <a:cs typeface="Calibri"/>
              </a:rPr>
              <a:t> </a:t>
            </a:r>
            <a:r>
              <a:rPr sz="2400" dirty="0">
                <a:solidFill>
                  <a:srgbClr val="404040"/>
                </a:solidFill>
                <a:latin typeface="Calibri"/>
                <a:cs typeface="Calibri"/>
              </a:rPr>
              <a:t>the</a:t>
            </a:r>
            <a:r>
              <a:rPr sz="2400" spc="-55" dirty="0">
                <a:solidFill>
                  <a:srgbClr val="404040"/>
                </a:solidFill>
                <a:latin typeface="Calibri"/>
                <a:cs typeface="Calibri"/>
              </a:rPr>
              <a:t> </a:t>
            </a:r>
            <a:r>
              <a:rPr sz="2400" b="1" dirty="0">
                <a:solidFill>
                  <a:srgbClr val="B59B0C"/>
                </a:solidFill>
                <a:latin typeface="Calibri"/>
                <a:cs typeface="Calibri"/>
              </a:rPr>
              <a:t>content</a:t>
            </a:r>
            <a:r>
              <a:rPr sz="2400" b="1" spc="-65" dirty="0">
                <a:solidFill>
                  <a:srgbClr val="B59B0C"/>
                </a:solidFill>
                <a:latin typeface="Calibri"/>
                <a:cs typeface="Calibri"/>
              </a:rPr>
              <a:t> </a:t>
            </a:r>
            <a:r>
              <a:rPr sz="2400" dirty="0">
                <a:solidFill>
                  <a:srgbClr val="404040"/>
                </a:solidFill>
                <a:latin typeface="Calibri"/>
                <a:cs typeface="Calibri"/>
              </a:rPr>
              <a:t>and</a:t>
            </a:r>
            <a:r>
              <a:rPr sz="2400" spc="-50" dirty="0">
                <a:solidFill>
                  <a:srgbClr val="404040"/>
                </a:solidFill>
                <a:latin typeface="Calibri"/>
                <a:cs typeface="Calibri"/>
              </a:rPr>
              <a:t> </a:t>
            </a:r>
            <a:r>
              <a:rPr sz="2400" b="1" dirty="0">
                <a:solidFill>
                  <a:srgbClr val="B59B0C"/>
                </a:solidFill>
                <a:latin typeface="Calibri"/>
                <a:cs typeface="Calibri"/>
              </a:rPr>
              <a:t>structure</a:t>
            </a:r>
            <a:r>
              <a:rPr sz="2400" b="1" spc="-50" dirty="0">
                <a:solidFill>
                  <a:srgbClr val="B59B0C"/>
                </a:solidFill>
                <a:latin typeface="Calibri"/>
                <a:cs typeface="Calibri"/>
              </a:rPr>
              <a:t> </a:t>
            </a:r>
            <a:r>
              <a:rPr sz="2400" dirty="0">
                <a:solidFill>
                  <a:srgbClr val="404040"/>
                </a:solidFill>
                <a:latin typeface="Calibri"/>
                <a:cs typeface="Calibri"/>
              </a:rPr>
              <a:t>of</a:t>
            </a:r>
            <a:r>
              <a:rPr sz="2400" spc="-65" dirty="0">
                <a:solidFill>
                  <a:srgbClr val="404040"/>
                </a:solidFill>
                <a:latin typeface="Calibri"/>
                <a:cs typeface="Calibri"/>
              </a:rPr>
              <a:t> </a:t>
            </a:r>
            <a:r>
              <a:rPr sz="2400" dirty="0">
                <a:solidFill>
                  <a:srgbClr val="404040"/>
                </a:solidFill>
                <a:latin typeface="Calibri"/>
                <a:cs typeface="Calibri"/>
              </a:rPr>
              <a:t>a</a:t>
            </a:r>
            <a:r>
              <a:rPr sz="2400" spc="-65" dirty="0">
                <a:solidFill>
                  <a:srgbClr val="404040"/>
                </a:solidFill>
                <a:latin typeface="Calibri"/>
                <a:cs typeface="Calibri"/>
              </a:rPr>
              <a:t> </a:t>
            </a:r>
            <a:r>
              <a:rPr sz="2400" spc="-25" dirty="0">
                <a:solidFill>
                  <a:srgbClr val="404040"/>
                </a:solidFill>
                <a:latin typeface="Calibri"/>
                <a:cs typeface="Calibri"/>
              </a:rPr>
              <a:t>web </a:t>
            </a:r>
            <a:r>
              <a:rPr sz="2400" dirty="0">
                <a:solidFill>
                  <a:srgbClr val="404040"/>
                </a:solidFill>
                <a:latin typeface="Calibri"/>
                <a:cs typeface="Calibri"/>
              </a:rPr>
              <a:t>page;</a:t>
            </a:r>
            <a:r>
              <a:rPr sz="2400" spc="-20" dirty="0">
                <a:solidFill>
                  <a:srgbClr val="404040"/>
                </a:solidFill>
                <a:latin typeface="Calibri"/>
                <a:cs typeface="Calibri"/>
              </a:rPr>
              <a:t> </a:t>
            </a:r>
            <a:r>
              <a:rPr sz="2400" dirty="0">
                <a:solidFill>
                  <a:srgbClr val="404040"/>
                </a:solidFill>
                <a:latin typeface="Calibri"/>
                <a:cs typeface="Calibri"/>
              </a:rPr>
              <a:t>not</a:t>
            </a:r>
            <a:r>
              <a:rPr sz="2400" spc="-5" dirty="0">
                <a:solidFill>
                  <a:srgbClr val="404040"/>
                </a:solidFill>
                <a:latin typeface="Calibri"/>
                <a:cs typeface="Calibri"/>
              </a:rPr>
              <a:t> </a:t>
            </a:r>
            <a:r>
              <a:rPr sz="2400" dirty="0">
                <a:solidFill>
                  <a:srgbClr val="404040"/>
                </a:solidFill>
                <a:latin typeface="Calibri"/>
                <a:cs typeface="Calibri"/>
              </a:rPr>
              <a:t>a</a:t>
            </a:r>
            <a:r>
              <a:rPr sz="2400" spc="-25" dirty="0">
                <a:solidFill>
                  <a:srgbClr val="404040"/>
                </a:solidFill>
                <a:latin typeface="Calibri"/>
                <a:cs typeface="Calibri"/>
              </a:rPr>
              <a:t> </a:t>
            </a:r>
            <a:r>
              <a:rPr sz="2400" dirty="0">
                <a:solidFill>
                  <a:srgbClr val="404040"/>
                </a:solidFill>
                <a:latin typeface="Calibri"/>
                <a:cs typeface="Calibri"/>
              </a:rPr>
              <a:t>programming</a:t>
            </a:r>
            <a:r>
              <a:rPr sz="2400" spc="-35" dirty="0">
                <a:solidFill>
                  <a:srgbClr val="404040"/>
                </a:solidFill>
                <a:latin typeface="Calibri"/>
                <a:cs typeface="Calibri"/>
              </a:rPr>
              <a:t> </a:t>
            </a:r>
            <a:r>
              <a:rPr sz="2400" spc="-10" dirty="0">
                <a:solidFill>
                  <a:srgbClr val="404040"/>
                </a:solidFill>
                <a:latin typeface="Calibri"/>
                <a:cs typeface="Calibri"/>
              </a:rPr>
              <a:t>language.</a:t>
            </a:r>
            <a:endParaRPr sz="2400" dirty="0">
              <a:latin typeface="Calibri"/>
              <a:cs typeface="Calibri"/>
            </a:endParaRPr>
          </a:p>
          <a:p>
            <a:pPr marL="862965" lvl="1" indent="-393065">
              <a:lnSpc>
                <a:spcPct val="100000"/>
              </a:lnSpc>
              <a:spcBef>
                <a:spcPts val="575"/>
              </a:spcBef>
              <a:buSzPct val="89583"/>
              <a:buFont typeface="Wingdings"/>
              <a:buChar char=""/>
              <a:tabLst>
                <a:tab pos="862965" algn="l"/>
              </a:tabLst>
            </a:pPr>
            <a:r>
              <a:rPr sz="2400" dirty="0">
                <a:solidFill>
                  <a:srgbClr val="404040"/>
                </a:solidFill>
                <a:latin typeface="Calibri"/>
                <a:cs typeface="Calibri"/>
              </a:rPr>
              <a:t>Made</a:t>
            </a:r>
            <a:r>
              <a:rPr sz="2400" spc="-30" dirty="0">
                <a:solidFill>
                  <a:srgbClr val="404040"/>
                </a:solidFill>
                <a:latin typeface="Calibri"/>
                <a:cs typeface="Calibri"/>
              </a:rPr>
              <a:t> </a:t>
            </a:r>
            <a:r>
              <a:rPr sz="2400" dirty="0">
                <a:solidFill>
                  <a:srgbClr val="404040"/>
                </a:solidFill>
                <a:latin typeface="Calibri"/>
                <a:cs typeface="Calibri"/>
              </a:rPr>
              <a:t>up</a:t>
            </a:r>
            <a:r>
              <a:rPr sz="2400" spc="-35" dirty="0">
                <a:solidFill>
                  <a:srgbClr val="404040"/>
                </a:solidFill>
                <a:latin typeface="Calibri"/>
                <a:cs typeface="Calibri"/>
              </a:rPr>
              <a:t> </a:t>
            </a:r>
            <a:r>
              <a:rPr sz="2400" dirty="0">
                <a:solidFill>
                  <a:srgbClr val="404040"/>
                </a:solidFill>
                <a:latin typeface="Calibri"/>
                <a:cs typeface="Calibri"/>
              </a:rPr>
              <a:t>of</a:t>
            </a:r>
            <a:r>
              <a:rPr sz="2400" spc="-35" dirty="0">
                <a:solidFill>
                  <a:srgbClr val="404040"/>
                </a:solidFill>
                <a:latin typeface="Calibri"/>
                <a:cs typeface="Calibri"/>
              </a:rPr>
              <a:t> </a:t>
            </a:r>
            <a:r>
              <a:rPr sz="2400" dirty="0">
                <a:solidFill>
                  <a:srgbClr val="404040"/>
                </a:solidFill>
                <a:latin typeface="Calibri"/>
                <a:cs typeface="Calibri"/>
              </a:rPr>
              <a:t>building</a:t>
            </a:r>
            <a:r>
              <a:rPr sz="2400" spc="-30" dirty="0">
                <a:solidFill>
                  <a:srgbClr val="404040"/>
                </a:solidFill>
                <a:latin typeface="Calibri"/>
                <a:cs typeface="Calibri"/>
              </a:rPr>
              <a:t> </a:t>
            </a:r>
            <a:r>
              <a:rPr sz="2400" dirty="0">
                <a:solidFill>
                  <a:srgbClr val="404040"/>
                </a:solidFill>
                <a:latin typeface="Calibri"/>
                <a:cs typeface="Calibri"/>
              </a:rPr>
              <a:t>blocks</a:t>
            </a:r>
            <a:r>
              <a:rPr sz="2400" spc="-40" dirty="0">
                <a:solidFill>
                  <a:srgbClr val="404040"/>
                </a:solidFill>
                <a:latin typeface="Calibri"/>
                <a:cs typeface="Calibri"/>
              </a:rPr>
              <a:t> </a:t>
            </a:r>
            <a:r>
              <a:rPr sz="2400" dirty="0">
                <a:solidFill>
                  <a:srgbClr val="404040"/>
                </a:solidFill>
                <a:latin typeface="Calibri"/>
                <a:cs typeface="Calibri"/>
              </a:rPr>
              <a:t>called</a:t>
            </a:r>
            <a:r>
              <a:rPr sz="2400" spc="-35" dirty="0">
                <a:solidFill>
                  <a:srgbClr val="404040"/>
                </a:solidFill>
                <a:latin typeface="Calibri"/>
                <a:cs typeface="Calibri"/>
              </a:rPr>
              <a:t> </a:t>
            </a:r>
            <a:r>
              <a:rPr sz="2400" b="1" spc="-10" dirty="0">
                <a:solidFill>
                  <a:srgbClr val="B59B0C"/>
                </a:solidFill>
                <a:latin typeface="Calibri"/>
                <a:cs typeface="Calibri"/>
              </a:rPr>
              <a:t>elements</a:t>
            </a:r>
            <a:r>
              <a:rPr sz="2400" spc="-10" dirty="0">
                <a:solidFill>
                  <a:srgbClr val="404040"/>
                </a:solidFill>
                <a:latin typeface="Calibri"/>
                <a:cs typeface="Calibri"/>
              </a:rPr>
              <a:t>.</a:t>
            </a:r>
            <a:endParaRPr sz="2400" dirty="0">
              <a:latin typeface="Calibri"/>
              <a:cs typeface="Calibri"/>
            </a:endParaRPr>
          </a:p>
          <a:p>
            <a:pPr marL="862965" marR="31750" lvl="1" indent="-393700">
              <a:lnSpc>
                <a:spcPct val="100000"/>
              </a:lnSpc>
              <a:spcBef>
                <a:spcPts val="575"/>
              </a:spcBef>
              <a:buSzPct val="89583"/>
              <a:buFont typeface="Wingdings"/>
              <a:buChar char=""/>
              <a:tabLst>
                <a:tab pos="862965" algn="l"/>
              </a:tabLst>
            </a:pPr>
            <a:r>
              <a:rPr sz="2400" dirty="0">
                <a:solidFill>
                  <a:srgbClr val="404040"/>
                </a:solidFill>
                <a:latin typeface="Calibri"/>
                <a:cs typeface="Calibri"/>
              </a:rPr>
              <a:t>HTML</a:t>
            </a:r>
            <a:r>
              <a:rPr sz="2400" spc="-30" dirty="0">
                <a:solidFill>
                  <a:srgbClr val="404040"/>
                </a:solidFill>
                <a:latin typeface="Calibri"/>
                <a:cs typeface="Calibri"/>
              </a:rPr>
              <a:t> </a:t>
            </a:r>
            <a:r>
              <a:rPr sz="2400" dirty="0">
                <a:solidFill>
                  <a:srgbClr val="404040"/>
                </a:solidFill>
                <a:latin typeface="Calibri"/>
                <a:cs typeface="Calibri"/>
              </a:rPr>
              <a:t>was</a:t>
            </a:r>
            <a:r>
              <a:rPr sz="2400" spc="-50" dirty="0">
                <a:solidFill>
                  <a:srgbClr val="404040"/>
                </a:solidFill>
                <a:latin typeface="Calibri"/>
                <a:cs typeface="Calibri"/>
              </a:rPr>
              <a:t> </a:t>
            </a:r>
            <a:r>
              <a:rPr sz="2400" dirty="0">
                <a:solidFill>
                  <a:srgbClr val="404040"/>
                </a:solidFill>
                <a:latin typeface="Calibri"/>
                <a:cs typeface="Calibri"/>
              </a:rPr>
              <a:t>invented,</a:t>
            </a:r>
            <a:r>
              <a:rPr sz="2400" spc="-25" dirty="0">
                <a:solidFill>
                  <a:srgbClr val="404040"/>
                </a:solidFill>
                <a:latin typeface="Calibri"/>
                <a:cs typeface="Calibri"/>
              </a:rPr>
              <a:t> </a:t>
            </a:r>
            <a:r>
              <a:rPr sz="2400" dirty="0">
                <a:solidFill>
                  <a:srgbClr val="404040"/>
                </a:solidFill>
                <a:latin typeface="Calibri"/>
                <a:cs typeface="Calibri"/>
              </a:rPr>
              <a:t>in</a:t>
            </a:r>
            <a:r>
              <a:rPr sz="2400" spc="-40" dirty="0">
                <a:solidFill>
                  <a:srgbClr val="404040"/>
                </a:solidFill>
                <a:latin typeface="Calibri"/>
                <a:cs typeface="Calibri"/>
              </a:rPr>
              <a:t> </a:t>
            </a:r>
            <a:r>
              <a:rPr sz="2400" dirty="0">
                <a:solidFill>
                  <a:srgbClr val="404040"/>
                </a:solidFill>
                <a:latin typeface="Calibri"/>
                <a:cs typeface="Calibri"/>
              </a:rPr>
              <a:t>1989,</a:t>
            </a:r>
            <a:r>
              <a:rPr sz="2400" spc="-45" dirty="0">
                <a:solidFill>
                  <a:srgbClr val="404040"/>
                </a:solidFill>
                <a:latin typeface="Calibri"/>
                <a:cs typeface="Calibri"/>
              </a:rPr>
              <a:t> </a:t>
            </a:r>
            <a:r>
              <a:rPr sz="2400" dirty="0">
                <a:solidFill>
                  <a:srgbClr val="404040"/>
                </a:solidFill>
                <a:latin typeface="Calibri"/>
                <a:cs typeface="Calibri"/>
              </a:rPr>
              <a:t>by</a:t>
            </a:r>
            <a:r>
              <a:rPr sz="2400" spc="-45" dirty="0">
                <a:solidFill>
                  <a:srgbClr val="404040"/>
                </a:solidFill>
                <a:latin typeface="Calibri"/>
                <a:cs typeface="Calibri"/>
              </a:rPr>
              <a:t> </a:t>
            </a:r>
            <a:r>
              <a:rPr sz="2400" dirty="0">
                <a:solidFill>
                  <a:srgbClr val="404040"/>
                </a:solidFill>
                <a:latin typeface="Calibri"/>
                <a:cs typeface="Calibri"/>
              </a:rPr>
              <a:t>Tim</a:t>
            </a:r>
            <a:r>
              <a:rPr sz="2400" spc="-35" dirty="0">
                <a:solidFill>
                  <a:srgbClr val="404040"/>
                </a:solidFill>
                <a:latin typeface="Calibri"/>
                <a:cs typeface="Calibri"/>
              </a:rPr>
              <a:t> </a:t>
            </a:r>
            <a:r>
              <a:rPr sz="2400" spc="-10" dirty="0">
                <a:solidFill>
                  <a:srgbClr val="404040"/>
                </a:solidFill>
                <a:latin typeface="Calibri"/>
                <a:cs typeface="Calibri"/>
              </a:rPr>
              <a:t>Berners- </a:t>
            </a:r>
            <a:r>
              <a:rPr sz="2400" dirty="0">
                <a:solidFill>
                  <a:srgbClr val="404040"/>
                </a:solidFill>
                <a:latin typeface="Calibri"/>
                <a:cs typeface="Calibri"/>
              </a:rPr>
              <a:t>Lee</a:t>
            </a:r>
            <a:r>
              <a:rPr sz="2400" spc="-30" dirty="0">
                <a:solidFill>
                  <a:srgbClr val="404040"/>
                </a:solidFill>
                <a:latin typeface="Calibri"/>
                <a:cs typeface="Calibri"/>
              </a:rPr>
              <a:t> </a:t>
            </a:r>
            <a:r>
              <a:rPr sz="2400" dirty="0">
                <a:solidFill>
                  <a:srgbClr val="404040"/>
                </a:solidFill>
                <a:latin typeface="Calibri"/>
                <a:cs typeface="Calibri"/>
              </a:rPr>
              <a:t>(Prof</a:t>
            </a:r>
            <a:r>
              <a:rPr sz="2400" spc="-35" dirty="0">
                <a:solidFill>
                  <a:srgbClr val="404040"/>
                </a:solidFill>
                <a:latin typeface="Calibri"/>
                <a:cs typeface="Calibri"/>
              </a:rPr>
              <a:t> </a:t>
            </a:r>
            <a:r>
              <a:rPr sz="2400" dirty="0">
                <a:solidFill>
                  <a:srgbClr val="404040"/>
                </a:solidFill>
                <a:latin typeface="Calibri"/>
                <a:cs typeface="Calibri"/>
              </a:rPr>
              <a:t>Univ.</a:t>
            </a:r>
            <a:r>
              <a:rPr sz="2400" spc="-35"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spc="-10" dirty="0">
                <a:solidFill>
                  <a:srgbClr val="404040"/>
                </a:solidFill>
                <a:latin typeface="Calibri"/>
                <a:cs typeface="Calibri"/>
              </a:rPr>
              <a:t>Oxford)</a:t>
            </a:r>
            <a:endParaRPr sz="2400" dirty="0">
              <a:latin typeface="Calibri"/>
              <a:cs typeface="Calibri"/>
            </a:endParaRPr>
          </a:p>
          <a:p>
            <a:pPr marL="862965" marR="165100" lvl="1" indent="-393700">
              <a:lnSpc>
                <a:spcPct val="100000"/>
              </a:lnSpc>
              <a:spcBef>
                <a:spcPts val="580"/>
              </a:spcBef>
              <a:buSzPct val="89583"/>
              <a:buFont typeface="Wingdings"/>
              <a:buChar char=""/>
              <a:tabLst>
                <a:tab pos="862965" algn="l"/>
              </a:tabLst>
            </a:pPr>
            <a:r>
              <a:rPr sz="2400" dirty="0">
                <a:solidFill>
                  <a:srgbClr val="404040"/>
                </a:solidFill>
                <a:latin typeface="Calibri"/>
                <a:cs typeface="Calibri"/>
              </a:rPr>
              <a:t>Standards</a:t>
            </a:r>
            <a:r>
              <a:rPr sz="2400" spc="-70" dirty="0">
                <a:solidFill>
                  <a:srgbClr val="404040"/>
                </a:solidFill>
                <a:latin typeface="Calibri"/>
                <a:cs typeface="Calibri"/>
              </a:rPr>
              <a:t> </a:t>
            </a:r>
            <a:r>
              <a:rPr sz="2400" dirty="0">
                <a:solidFill>
                  <a:srgbClr val="404040"/>
                </a:solidFill>
                <a:latin typeface="Calibri"/>
                <a:cs typeface="Calibri"/>
              </a:rPr>
              <a:t>are</a:t>
            </a:r>
            <a:r>
              <a:rPr sz="2400" spc="-50" dirty="0">
                <a:solidFill>
                  <a:srgbClr val="404040"/>
                </a:solidFill>
                <a:latin typeface="Calibri"/>
                <a:cs typeface="Calibri"/>
              </a:rPr>
              <a:t> </a:t>
            </a:r>
            <a:r>
              <a:rPr sz="2400" dirty="0">
                <a:solidFill>
                  <a:srgbClr val="404040"/>
                </a:solidFill>
                <a:latin typeface="Calibri"/>
                <a:cs typeface="Calibri"/>
              </a:rPr>
              <a:t>maintained</a:t>
            </a:r>
            <a:r>
              <a:rPr sz="2400" spc="-65" dirty="0">
                <a:solidFill>
                  <a:srgbClr val="404040"/>
                </a:solidFill>
                <a:latin typeface="Calibri"/>
                <a:cs typeface="Calibri"/>
              </a:rPr>
              <a:t> </a:t>
            </a:r>
            <a:r>
              <a:rPr sz="2400" dirty="0">
                <a:solidFill>
                  <a:srgbClr val="404040"/>
                </a:solidFill>
                <a:latin typeface="Calibri"/>
                <a:cs typeface="Calibri"/>
              </a:rPr>
              <a:t>and</a:t>
            </a:r>
            <a:r>
              <a:rPr sz="2400" spc="-55" dirty="0">
                <a:solidFill>
                  <a:srgbClr val="404040"/>
                </a:solidFill>
                <a:latin typeface="Calibri"/>
                <a:cs typeface="Calibri"/>
              </a:rPr>
              <a:t> </a:t>
            </a:r>
            <a:r>
              <a:rPr sz="2400" dirty="0">
                <a:solidFill>
                  <a:srgbClr val="404040"/>
                </a:solidFill>
                <a:latin typeface="Calibri"/>
                <a:cs typeface="Calibri"/>
              </a:rPr>
              <a:t>developed</a:t>
            </a:r>
            <a:r>
              <a:rPr sz="2400" spc="-45" dirty="0">
                <a:solidFill>
                  <a:srgbClr val="404040"/>
                </a:solidFill>
                <a:latin typeface="Calibri"/>
                <a:cs typeface="Calibri"/>
              </a:rPr>
              <a:t> </a:t>
            </a:r>
            <a:r>
              <a:rPr sz="2400" spc="-25" dirty="0">
                <a:solidFill>
                  <a:srgbClr val="404040"/>
                </a:solidFill>
                <a:latin typeface="Calibri"/>
                <a:cs typeface="Calibri"/>
              </a:rPr>
              <a:t>by </a:t>
            </a:r>
            <a:r>
              <a:rPr sz="2400" dirty="0">
                <a:solidFill>
                  <a:srgbClr val="404040"/>
                </a:solidFill>
                <a:latin typeface="Calibri"/>
                <a:cs typeface="Calibri"/>
              </a:rPr>
              <a:t>the</a:t>
            </a:r>
            <a:r>
              <a:rPr sz="2400" spc="-50" dirty="0">
                <a:solidFill>
                  <a:srgbClr val="404040"/>
                </a:solidFill>
                <a:latin typeface="Calibri"/>
                <a:cs typeface="Calibri"/>
              </a:rPr>
              <a:t> </a:t>
            </a:r>
            <a:r>
              <a:rPr sz="2400" u="sng" dirty="0">
                <a:solidFill>
                  <a:srgbClr val="009999"/>
                </a:solidFill>
                <a:uFill>
                  <a:solidFill>
                    <a:srgbClr val="009999"/>
                  </a:solidFill>
                </a:uFill>
                <a:latin typeface="Calibri"/>
                <a:cs typeface="Calibri"/>
                <a:hlinkClick r:id="rId3"/>
              </a:rPr>
              <a:t>World</a:t>
            </a:r>
            <a:r>
              <a:rPr sz="2400" u="sng" spc="-45" dirty="0">
                <a:solidFill>
                  <a:srgbClr val="009999"/>
                </a:solidFill>
                <a:uFill>
                  <a:solidFill>
                    <a:srgbClr val="009999"/>
                  </a:solidFill>
                </a:uFill>
                <a:latin typeface="Calibri"/>
                <a:cs typeface="Calibri"/>
                <a:hlinkClick r:id="rId3"/>
              </a:rPr>
              <a:t> </a:t>
            </a:r>
            <a:r>
              <a:rPr sz="2400" u="sng" dirty="0">
                <a:solidFill>
                  <a:srgbClr val="009999"/>
                </a:solidFill>
                <a:uFill>
                  <a:solidFill>
                    <a:srgbClr val="009999"/>
                  </a:solidFill>
                </a:uFill>
                <a:latin typeface="Calibri"/>
                <a:cs typeface="Calibri"/>
                <a:hlinkClick r:id="rId3"/>
              </a:rPr>
              <a:t>Wide</a:t>
            </a:r>
            <a:r>
              <a:rPr sz="2400" u="sng" spc="-40" dirty="0">
                <a:solidFill>
                  <a:srgbClr val="009999"/>
                </a:solidFill>
                <a:uFill>
                  <a:solidFill>
                    <a:srgbClr val="009999"/>
                  </a:solidFill>
                </a:uFill>
                <a:latin typeface="Calibri"/>
                <a:cs typeface="Calibri"/>
                <a:hlinkClick r:id="rId3"/>
              </a:rPr>
              <a:t> </a:t>
            </a:r>
            <a:r>
              <a:rPr sz="2400" u="sng" dirty="0">
                <a:solidFill>
                  <a:srgbClr val="009999"/>
                </a:solidFill>
                <a:uFill>
                  <a:solidFill>
                    <a:srgbClr val="009999"/>
                  </a:solidFill>
                </a:uFill>
                <a:latin typeface="Calibri"/>
                <a:cs typeface="Calibri"/>
                <a:hlinkClick r:id="rId3"/>
              </a:rPr>
              <a:t>Web</a:t>
            </a:r>
            <a:r>
              <a:rPr sz="2400" u="sng" spc="-45" dirty="0">
                <a:solidFill>
                  <a:srgbClr val="009999"/>
                </a:solidFill>
                <a:uFill>
                  <a:solidFill>
                    <a:srgbClr val="009999"/>
                  </a:solidFill>
                </a:uFill>
                <a:latin typeface="Calibri"/>
                <a:cs typeface="Calibri"/>
                <a:hlinkClick r:id="rId3"/>
              </a:rPr>
              <a:t> </a:t>
            </a:r>
            <a:r>
              <a:rPr sz="2400" u="sng" dirty="0">
                <a:solidFill>
                  <a:srgbClr val="009999"/>
                </a:solidFill>
                <a:uFill>
                  <a:solidFill>
                    <a:srgbClr val="009999"/>
                  </a:solidFill>
                </a:uFill>
                <a:latin typeface="Calibri"/>
                <a:cs typeface="Calibri"/>
                <a:hlinkClick r:id="rId3"/>
              </a:rPr>
              <a:t>Consortium</a:t>
            </a:r>
            <a:r>
              <a:rPr sz="2400" u="sng" spc="-65" dirty="0">
                <a:solidFill>
                  <a:srgbClr val="009999"/>
                </a:solidFill>
                <a:uFill>
                  <a:solidFill>
                    <a:srgbClr val="009999"/>
                  </a:solidFill>
                </a:uFill>
                <a:latin typeface="Calibri"/>
                <a:cs typeface="Calibri"/>
                <a:hlinkClick r:id="rId3"/>
              </a:rPr>
              <a:t> </a:t>
            </a:r>
            <a:r>
              <a:rPr sz="2400" u="sng" spc="-10" dirty="0">
                <a:solidFill>
                  <a:srgbClr val="009999"/>
                </a:solidFill>
                <a:uFill>
                  <a:solidFill>
                    <a:srgbClr val="009999"/>
                  </a:solidFill>
                </a:uFill>
                <a:latin typeface="Calibri"/>
                <a:cs typeface="Calibri"/>
                <a:hlinkClick r:id="rId3"/>
              </a:rPr>
              <a:t>(W3C)</a:t>
            </a:r>
            <a:r>
              <a:rPr sz="2400" spc="-10" dirty="0">
                <a:solidFill>
                  <a:srgbClr val="404040"/>
                </a:solidFill>
                <a:latin typeface="Calibri"/>
                <a:cs typeface="Calibri"/>
              </a:rPr>
              <a:t>.</a:t>
            </a:r>
            <a:endParaRPr lang="en-GB" sz="2400" spc="-10" dirty="0">
              <a:solidFill>
                <a:srgbClr val="404040"/>
              </a:solidFill>
              <a:latin typeface="Calibri"/>
              <a:cs typeface="Calibri"/>
            </a:endParaRPr>
          </a:p>
        </p:txBody>
      </p:sp>
      <p:pic>
        <p:nvPicPr>
          <p:cNvPr id="4" name="object 4">
            <a:hlinkClick r:id="rId3"/>
          </p:cNvPr>
          <p:cNvPicPr/>
          <p:nvPr/>
        </p:nvPicPr>
        <p:blipFill>
          <a:blip r:embed="rId4" cstate="print"/>
          <a:stretch>
            <a:fillRect/>
          </a:stretch>
        </p:blipFill>
        <p:spPr>
          <a:xfrm>
            <a:off x="6988267" y="3934459"/>
            <a:ext cx="1630749" cy="692912"/>
          </a:xfrm>
          <a:prstGeom prst="rect">
            <a:avLst/>
          </a:prstGeom>
        </p:spPr>
      </p:pic>
      <p:pic>
        <p:nvPicPr>
          <p:cNvPr id="5" name="object 5"/>
          <p:cNvPicPr/>
          <p:nvPr/>
        </p:nvPicPr>
        <p:blipFill>
          <a:blip r:embed="rId5" cstate="print"/>
          <a:stretch>
            <a:fillRect/>
          </a:stretch>
        </p:blipFill>
        <p:spPr>
          <a:xfrm>
            <a:off x="6858000" y="2209800"/>
            <a:ext cx="1828800" cy="1088136"/>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16</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extLst>
      <p:ext uri="{BB962C8B-B14F-4D97-AF65-F5344CB8AC3E}">
        <p14:creationId xmlns:p14="http://schemas.microsoft.com/office/powerpoint/2010/main" val="423105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Client</a:t>
            </a:r>
            <a:r>
              <a:rPr spc="-15" dirty="0"/>
              <a:t> </a:t>
            </a:r>
            <a:r>
              <a:rPr spc="-10" dirty="0"/>
              <a:t>Server</a:t>
            </a:r>
          </a:p>
        </p:txBody>
      </p:sp>
      <p:sp>
        <p:nvSpPr>
          <p:cNvPr id="3" name="object 3"/>
          <p:cNvSpPr txBox="1"/>
          <p:nvPr/>
        </p:nvSpPr>
        <p:spPr>
          <a:xfrm>
            <a:off x="1705101" y="4153661"/>
            <a:ext cx="510540" cy="513715"/>
          </a:xfrm>
          <a:prstGeom prst="rect">
            <a:avLst/>
          </a:prstGeom>
        </p:spPr>
        <p:txBody>
          <a:bodyPr vert="horz" wrap="square" lIns="0" tIns="12700" rIns="0" bIns="0" rtlCol="0">
            <a:spAutoFit/>
          </a:bodyPr>
          <a:lstStyle/>
          <a:p>
            <a:pPr marL="12700">
              <a:lnSpc>
                <a:spcPct val="100000"/>
              </a:lnSpc>
              <a:spcBef>
                <a:spcPts val="100"/>
              </a:spcBef>
            </a:pPr>
            <a:r>
              <a:rPr sz="3200" spc="-25" dirty="0">
                <a:solidFill>
                  <a:srgbClr val="404040"/>
                </a:solidFill>
                <a:latin typeface="Calibri"/>
                <a:cs typeface="Calibri"/>
              </a:rPr>
              <a:t>…..</a:t>
            </a:r>
            <a:endParaRPr sz="3200">
              <a:latin typeface="Calibri"/>
              <a:cs typeface="Calibri"/>
            </a:endParaRPr>
          </a:p>
        </p:txBody>
      </p:sp>
      <p:sp>
        <p:nvSpPr>
          <p:cNvPr id="4" name="object 4"/>
          <p:cNvSpPr txBox="1"/>
          <p:nvPr/>
        </p:nvSpPr>
        <p:spPr>
          <a:xfrm>
            <a:off x="1153667" y="3352800"/>
            <a:ext cx="1600200" cy="838200"/>
          </a:xfrm>
          <a:prstGeom prst="rect">
            <a:avLst/>
          </a:prstGeom>
          <a:ln w="12700">
            <a:solidFill>
              <a:srgbClr val="FF0000"/>
            </a:solidFill>
          </a:ln>
        </p:spPr>
        <p:txBody>
          <a:bodyPr vert="horz" wrap="square" lIns="0" tIns="133350" rIns="0" bIns="0" rtlCol="0">
            <a:spAutoFit/>
          </a:bodyPr>
          <a:lstStyle/>
          <a:p>
            <a:pPr marL="214629">
              <a:lnSpc>
                <a:spcPct val="100000"/>
              </a:lnSpc>
              <a:spcBef>
                <a:spcPts val="1050"/>
              </a:spcBef>
            </a:pPr>
            <a:r>
              <a:rPr sz="3600" spc="-10" dirty="0">
                <a:solidFill>
                  <a:srgbClr val="33CC33"/>
                </a:solidFill>
                <a:latin typeface="Arial"/>
                <a:cs typeface="Arial"/>
              </a:rPr>
              <a:t>Client</a:t>
            </a:r>
            <a:endParaRPr sz="3600">
              <a:latin typeface="Arial"/>
              <a:cs typeface="Arial"/>
            </a:endParaRPr>
          </a:p>
        </p:txBody>
      </p:sp>
      <p:sp>
        <p:nvSpPr>
          <p:cNvPr id="5" name="object 5"/>
          <p:cNvSpPr txBox="1"/>
          <p:nvPr/>
        </p:nvSpPr>
        <p:spPr>
          <a:xfrm>
            <a:off x="1170432" y="2133600"/>
            <a:ext cx="1600200" cy="838200"/>
          </a:xfrm>
          <a:prstGeom prst="rect">
            <a:avLst/>
          </a:prstGeom>
          <a:ln w="12700">
            <a:solidFill>
              <a:srgbClr val="FF0000"/>
            </a:solidFill>
          </a:ln>
        </p:spPr>
        <p:txBody>
          <a:bodyPr vert="horz" wrap="square" lIns="0" tIns="132715" rIns="0" bIns="0" rtlCol="0">
            <a:spAutoFit/>
          </a:bodyPr>
          <a:lstStyle/>
          <a:p>
            <a:pPr marL="213360">
              <a:lnSpc>
                <a:spcPct val="100000"/>
              </a:lnSpc>
              <a:spcBef>
                <a:spcPts val="1045"/>
              </a:spcBef>
            </a:pPr>
            <a:r>
              <a:rPr sz="3600" spc="-10" dirty="0">
                <a:solidFill>
                  <a:srgbClr val="33CC33"/>
                </a:solidFill>
                <a:latin typeface="Arial"/>
                <a:cs typeface="Arial"/>
              </a:rPr>
              <a:t>Client</a:t>
            </a:r>
            <a:endParaRPr sz="3600">
              <a:latin typeface="Arial"/>
              <a:cs typeface="Arial"/>
            </a:endParaRPr>
          </a:p>
        </p:txBody>
      </p:sp>
      <p:sp>
        <p:nvSpPr>
          <p:cNvPr id="6" name="object 6"/>
          <p:cNvSpPr txBox="1"/>
          <p:nvPr/>
        </p:nvSpPr>
        <p:spPr>
          <a:xfrm>
            <a:off x="1171955" y="5105400"/>
            <a:ext cx="1600200" cy="838200"/>
          </a:xfrm>
          <a:prstGeom prst="rect">
            <a:avLst/>
          </a:prstGeom>
          <a:ln w="12700">
            <a:solidFill>
              <a:srgbClr val="FF0000"/>
            </a:solidFill>
          </a:ln>
        </p:spPr>
        <p:txBody>
          <a:bodyPr vert="horz" wrap="square" lIns="0" tIns="133985" rIns="0" bIns="0" rtlCol="0">
            <a:spAutoFit/>
          </a:bodyPr>
          <a:lstStyle/>
          <a:p>
            <a:pPr marL="213995">
              <a:lnSpc>
                <a:spcPct val="100000"/>
              </a:lnSpc>
              <a:spcBef>
                <a:spcPts val="1055"/>
              </a:spcBef>
            </a:pPr>
            <a:r>
              <a:rPr sz="3600" spc="-10" dirty="0">
                <a:solidFill>
                  <a:srgbClr val="33CC33"/>
                </a:solidFill>
                <a:latin typeface="Arial"/>
                <a:cs typeface="Arial"/>
              </a:rPr>
              <a:t>Client</a:t>
            </a:r>
            <a:endParaRPr sz="3600">
              <a:latin typeface="Arial"/>
              <a:cs typeface="Arial"/>
            </a:endParaRPr>
          </a:p>
        </p:txBody>
      </p:sp>
      <p:sp>
        <p:nvSpPr>
          <p:cNvPr id="7" name="object 7"/>
          <p:cNvSpPr txBox="1"/>
          <p:nvPr/>
        </p:nvSpPr>
        <p:spPr>
          <a:xfrm>
            <a:off x="4724400" y="2133600"/>
            <a:ext cx="1647825" cy="3390900"/>
          </a:xfrm>
          <a:prstGeom prst="rect">
            <a:avLst/>
          </a:prstGeom>
          <a:ln w="12700">
            <a:solidFill>
              <a:srgbClr val="000000"/>
            </a:solidFill>
          </a:ln>
        </p:spPr>
        <p:txBody>
          <a:bodyPr vert="horz" wrap="square" lIns="0" tIns="0" rIns="0" bIns="0" rtlCol="0">
            <a:spAutoFit/>
          </a:bodyPr>
          <a:lstStyle/>
          <a:p>
            <a:pPr>
              <a:lnSpc>
                <a:spcPct val="100000"/>
              </a:lnSpc>
            </a:pPr>
            <a:endParaRPr sz="3600">
              <a:latin typeface="Times New Roman"/>
              <a:cs typeface="Times New Roman"/>
            </a:endParaRPr>
          </a:p>
          <a:p>
            <a:pPr>
              <a:lnSpc>
                <a:spcPct val="100000"/>
              </a:lnSpc>
              <a:spcBef>
                <a:spcPts val="2820"/>
              </a:spcBef>
            </a:pPr>
            <a:endParaRPr sz="3600">
              <a:latin typeface="Times New Roman"/>
              <a:cs typeface="Times New Roman"/>
            </a:endParaRPr>
          </a:p>
          <a:p>
            <a:pPr marL="150495">
              <a:lnSpc>
                <a:spcPct val="100000"/>
              </a:lnSpc>
            </a:pPr>
            <a:r>
              <a:rPr sz="3600" spc="-10" dirty="0">
                <a:solidFill>
                  <a:srgbClr val="33CC33"/>
                </a:solidFill>
                <a:latin typeface="Arial"/>
                <a:cs typeface="Arial"/>
              </a:rPr>
              <a:t>Server</a:t>
            </a:r>
            <a:endParaRPr sz="3600">
              <a:latin typeface="Arial"/>
              <a:cs typeface="Arial"/>
            </a:endParaRPr>
          </a:p>
        </p:txBody>
      </p:sp>
      <p:grpSp>
        <p:nvGrpSpPr>
          <p:cNvPr id="8" name="object 8"/>
          <p:cNvGrpSpPr/>
          <p:nvPr/>
        </p:nvGrpSpPr>
        <p:grpSpPr>
          <a:xfrm>
            <a:off x="7282560" y="3498850"/>
            <a:ext cx="1487170" cy="927100"/>
            <a:chOff x="7282560" y="3498850"/>
            <a:chExt cx="1487170" cy="927100"/>
          </a:xfrm>
        </p:grpSpPr>
        <p:sp>
          <p:nvSpPr>
            <p:cNvPr id="9" name="object 9"/>
            <p:cNvSpPr/>
            <p:nvPr/>
          </p:nvSpPr>
          <p:spPr>
            <a:xfrm>
              <a:off x="7282560" y="3656837"/>
              <a:ext cx="1487170" cy="160020"/>
            </a:xfrm>
            <a:custGeom>
              <a:avLst/>
              <a:gdLst/>
              <a:ahLst/>
              <a:cxnLst/>
              <a:rect l="l" t="t" r="r" b="b"/>
              <a:pathLst>
                <a:path w="1487170" h="160020">
                  <a:moveTo>
                    <a:pt x="68588" y="40771"/>
                  </a:moveTo>
                  <a:lnTo>
                    <a:pt x="94275" y="69361"/>
                  </a:lnTo>
                  <a:lnTo>
                    <a:pt x="135382" y="85851"/>
                  </a:lnTo>
                  <a:lnTo>
                    <a:pt x="174752" y="98043"/>
                  </a:lnTo>
                  <a:lnTo>
                    <a:pt x="219329" y="109474"/>
                  </a:lnTo>
                  <a:lnTo>
                    <a:pt x="295021" y="124713"/>
                  </a:lnTo>
                  <a:lnTo>
                    <a:pt x="351028" y="133476"/>
                  </a:lnTo>
                  <a:lnTo>
                    <a:pt x="410845" y="141097"/>
                  </a:lnTo>
                  <a:lnTo>
                    <a:pt x="474218" y="147447"/>
                  </a:lnTo>
                  <a:lnTo>
                    <a:pt x="540893" y="152654"/>
                  </a:lnTo>
                  <a:lnTo>
                    <a:pt x="610362" y="156463"/>
                  </a:lnTo>
                  <a:lnTo>
                    <a:pt x="682498" y="158750"/>
                  </a:lnTo>
                  <a:lnTo>
                    <a:pt x="756666" y="159512"/>
                  </a:lnTo>
                  <a:lnTo>
                    <a:pt x="830707" y="158750"/>
                  </a:lnTo>
                  <a:lnTo>
                    <a:pt x="902716" y="156463"/>
                  </a:lnTo>
                  <a:lnTo>
                    <a:pt x="972312" y="152654"/>
                  </a:lnTo>
                  <a:lnTo>
                    <a:pt x="1038987" y="147447"/>
                  </a:lnTo>
                  <a:lnTo>
                    <a:pt x="1045680" y="146812"/>
                  </a:lnTo>
                  <a:lnTo>
                    <a:pt x="756412" y="146812"/>
                  </a:lnTo>
                  <a:lnTo>
                    <a:pt x="682625" y="146050"/>
                  </a:lnTo>
                  <a:lnTo>
                    <a:pt x="575945" y="142112"/>
                  </a:lnTo>
                  <a:lnTo>
                    <a:pt x="508127" y="137541"/>
                  </a:lnTo>
                  <a:lnTo>
                    <a:pt x="443230" y="131825"/>
                  </a:lnTo>
                  <a:lnTo>
                    <a:pt x="352679" y="120904"/>
                  </a:lnTo>
                  <a:lnTo>
                    <a:pt x="297180" y="112141"/>
                  </a:lnTo>
                  <a:lnTo>
                    <a:pt x="245872" y="102362"/>
                  </a:lnTo>
                  <a:lnTo>
                    <a:pt x="199517" y="91567"/>
                  </a:lnTo>
                  <a:lnTo>
                    <a:pt x="158115" y="79882"/>
                  </a:lnTo>
                  <a:lnTo>
                    <a:pt x="106425" y="60960"/>
                  </a:lnTo>
                  <a:lnTo>
                    <a:pt x="79502" y="47498"/>
                  </a:lnTo>
                  <a:lnTo>
                    <a:pt x="68588" y="40771"/>
                  </a:lnTo>
                  <a:close/>
                </a:path>
                <a:path w="1487170" h="160020">
                  <a:moveTo>
                    <a:pt x="1481937" y="19938"/>
                  </a:moveTo>
                  <a:lnTo>
                    <a:pt x="1467231" y="19938"/>
                  </a:lnTo>
                  <a:lnTo>
                    <a:pt x="1460881" y="27431"/>
                  </a:lnTo>
                  <a:lnTo>
                    <a:pt x="1453388" y="34162"/>
                  </a:lnTo>
                  <a:lnTo>
                    <a:pt x="1420622" y="54482"/>
                  </a:lnTo>
                  <a:lnTo>
                    <a:pt x="1373505" y="73913"/>
                  </a:lnTo>
                  <a:lnTo>
                    <a:pt x="1334770" y="85851"/>
                  </a:lnTo>
                  <a:lnTo>
                    <a:pt x="1290955" y="97028"/>
                  </a:lnTo>
                  <a:lnTo>
                    <a:pt x="1242060" y="107314"/>
                  </a:lnTo>
                  <a:lnTo>
                    <a:pt x="1160399" y="120904"/>
                  </a:lnTo>
                  <a:lnTo>
                    <a:pt x="1100836" y="128524"/>
                  </a:lnTo>
                  <a:lnTo>
                    <a:pt x="1037844" y="134874"/>
                  </a:lnTo>
                  <a:lnTo>
                    <a:pt x="937133" y="142112"/>
                  </a:lnTo>
                  <a:lnTo>
                    <a:pt x="866648" y="145161"/>
                  </a:lnTo>
                  <a:lnTo>
                    <a:pt x="756412" y="146812"/>
                  </a:lnTo>
                  <a:lnTo>
                    <a:pt x="1045680" y="146812"/>
                  </a:lnTo>
                  <a:lnTo>
                    <a:pt x="1102360" y="141097"/>
                  </a:lnTo>
                  <a:lnTo>
                    <a:pt x="1162304" y="133476"/>
                  </a:lnTo>
                  <a:lnTo>
                    <a:pt x="1218184" y="124587"/>
                  </a:lnTo>
                  <a:lnTo>
                    <a:pt x="1269746" y="114807"/>
                  </a:lnTo>
                  <a:lnTo>
                    <a:pt x="1316863" y="103886"/>
                  </a:lnTo>
                  <a:lnTo>
                    <a:pt x="1358773" y="92075"/>
                  </a:lnTo>
                  <a:lnTo>
                    <a:pt x="1395476" y="79248"/>
                  </a:lnTo>
                  <a:lnTo>
                    <a:pt x="1439926" y="58547"/>
                  </a:lnTo>
                  <a:lnTo>
                    <a:pt x="1470660" y="35560"/>
                  </a:lnTo>
                  <a:lnTo>
                    <a:pt x="1476883" y="28067"/>
                  </a:lnTo>
                  <a:lnTo>
                    <a:pt x="1477137" y="27812"/>
                  </a:lnTo>
                  <a:lnTo>
                    <a:pt x="1477264" y="27559"/>
                  </a:lnTo>
                  <a:lnTo>
                    <a:pt x="1477518" y="27305"/>
                  </a:lnTo>
                  <a:lnTo>
                    <a:pt x="1481937" y="19938"/>
                  </a:lnTo>
                  <a:close/>
                </a:path>
                <a:path w="1487170" h="160020">
                  <a:moveTo>
                    <a:pt x="32639" y="762"/>
                  </a:moveTo>
                  <a:lnTo>
                    <a:pt x="1016" y="94614"/>
                  </a:lnTo>
                  <a:lnTo>
                    <a:pt x="0" y="98043"/>
                  </a:lnTo>
                  <a:lnTo>
                    <a:pt x="1778" y="101600"/>
                  </a:lnTo>
                  <a:lnTo>
                    <a:pt x="8382" y="103886"/>
                  </a:lnTo>
                  <a:lnTo>
                    <a:pt x="11938" y="101981"/>
                  </a:lnTo>
                  <a:lnTo>
                    <a:pt x="13081" y="98679"/>
                  </a:lnTo>
                  <a:lnTo>
                    <a:pt x="36592" y="28677"/>
                  </a:lnTo>
                  <a:lnTo>
                    <a:pt x="36068" y="28067"/>
                  </a:lnTo>
                  <a:lnTo>
                    <a:pt x="35814" y="27812"/>
                  </a:lnTo>
                  <a:lnTo>
                    <a:pt x="35687" y="27559"/>
                  </a:lnTo>
                  <a:lnTo>
                    <a:pt x="35433" y="27305"/>
                  </a:lnTo>
                  <a:lnTo>
                    <a:pt x="30861" y="19685"/>
                  </a:lnTo>
                  <a:lnTo>
                    <a:pt x="30734" y="19304"/>
                  </a:lnTo>
                  <a:lnTo>
                    <a:pt x="30480" y="18923"/>
                  </a:lnTo>
                  <a:lnTo>
                    <a:pt x="29210" y="15239"/>
                  </a:lnTo>
                  <a:lnTo>
                    <a:pt x="41148" y="10922"/>
                  </a:lnTo>
                  <a:lnTo>
                    <a:pt x="41767" y="10922"/>
                  </a:lnTo>
                  <a:lnTo>
                    <a:pt x="32639" y="762"/>
                  </a:lnTo>
                  <a:close/>
                </a:path>
                <a:path w="1487170" h="160020">
                  <a:moveTo>
                    <a:pt x="59754" y="49890"/>
                  </a:moveTo>
                  <a:lnTo>
                    <a:pt x="89408" y="82931"/>
                  </a:lnTo>
                  <a:lnTo>
                    <a:pt x="91694" y="85598"/>
                  </a:lnTo>
                  <a:lnTo>
                    <a:pt x="95758" y="85725"/>
                  </a:lnTo>
                  <a:lnTo>
                    <a:pt x="98425" y="83438"/>
                  </a:lnTo>
                  <a:lnTo>
                    <a:pt x="100965" y="81025"/>
                  </a:lnTo>
                  <a:lnTo>
                    <a:pt x="101219" y="77088"/>
                  </a:lnTo>
                  <a:lnTo>
                    <a:pt x="94275" y="69361"/>
                  </a:lnTo>
                  <a:lnTo>
                    <a:pt x="86868" y="65912"/>
                  </a:lnTo>
                  <a:lnTo>
                    <a:pt x="73533" y="58800"/>
                  </a:lnTo>
                  <a:lnTo>
                    <a:pt x="61849" y="51435"/>
                  </a:lnTo>
                  <a:lnTo>
                    <a:pt x="59754" y="49890"/>
                  </a:lnTo>
                  <a:close/>
                </a:path>
                <a:path w="1487170" h="160020">
                  <a:moveTo>
                    <a:pt x="43002" y="15112"/>
                  </a:moveTo>
                  <a:lnTo>
                    <a:pt x="41148" y="15112"/>
                  </a:lnTo>
                  <a:lnTo>
                    <a:pt x="37715" y="25333"/>
                  </a:lnTo>
                  <a:lnTo>
                    <a:pt x="73533" y="58800"/>
                  </a:lnTo>
                  <a:lnTo>
                    <a:pt x="94275" y="69361"/>
                  </a:lnTo>
                  <a:lnTo>
                    <a:pt x="68580" y="40767"/>
                  </a:lnTo>
                  <a:lnTo>
                    <a:pt x="59182" y="33781"/>
                  </a:lnTo>
                  <a:lnTo>
                    <a:pt x="51562" y="26797"/>
                  </a:lnTo>
                  <a:lnTo>
                    <a:pt x="45720" y="19938"/>
                  </a:lnTo>
                  <a:lnTo>
                    <a:pt x="45897" y="19938"/>
                  </a:lnTo>
                  <a:lnTo>
                    <a:pt x="43002" y="15112"/>
                  </a:lnTo>
                  <a:close/>
                </a:path>
                <a:path w="1487170" h="160020">
                  <a:moveTo>
                    <a:pt x="37715" y="25333"/>
                  </a:moveTo>
                  <a:lnTo>
                    <a:pt x="36592" y="28677"/>
                  </a:lnTo>
                  <a:lnTo>
                    <a:pt x="43053" y="36194"/>
                  </a:lnTo>
                  <a:lnTo>
                    <a:pt x="51689" y="43942"/>
                  </a:lnTo>
                  <a:lnTo>
                    <a:pt x="59754" y="49890"/>
                  </a:lnTo>
                  <a:lnTo>
                    <a:pt x="37715" y="25333"/>
                  </a:lnTo>
                  <a:close/>
                </a:path>
                <a:path w="1487170" h="160020">
                  <a:moveTo>
                    <a:pt x="41767" y="10922"/>
                  </a:moveTo>
                  <a:lnTo>
                    <a:pt x="41148" y="10922"/>
                  </a:lnTo>
                  <a:lnTo>
                    <a:pt x="42048" y="13523"/>
                  </a:lnTo>
                  <a:lnTo>
                    <a:pt x="46369" y="20700"/>
                  </a:lnTo>
                  <a:lnTo>
                    <a:pt x="51562" y="26797"/>
                  </a:lnTo>
                  <a:lnTo>
                    <a:pt x="59182" y="33781"/>
                  </a:lnTo>
                  <a:lnTo>
                    <a:pt x="68588" y="40771"/>
                  </a:lnTo>
                  <a:lnTo>
                    <a:pt x="41767" y="10922"/>
                  </a:lnTo>
                  <a:close/>
                </a:path>
                <a:path w="1487170" h="160020">
                  <a:moveTo>
                    <a:pt x="41148" y="10922"/>
                  </a:moveTo>
                  <a:lnTo>
                    <a:pt x="29210" y="15239"/>
                  </a:lnTo>
                  <a:lnTo>
                    <a:pt x="30480" y="18923"/>
                  </a:lnTo>
                  <a:lnTo>
                    <a:pt x="30734" y="19304"/>
                  </a:lnTo>
                  <a:lnTo>
                    <a:pt x="30861" y="19685"/>
                  </a:lnTo>
                  <a:lnTo>
                    <a:pt x="35433" y="27305"/>
                  </a:lnTo>
                  <a:lnTo>
                    <a:pt x="35687" y="27559"/>
                  </a:lnTo>
                  <a:lnTo>
                    <a:pt x="35814" y="27812"/>
                  </a:lnTo>
                  <a:lnTo>
                    <a:pt x="36068" y="28067"/>
                  </a:lnTo>
                  <a:lnTo>
                    <a:pt x="36592" y="28677"/>
                  </a:lnTo>
                  <a:lnTo>
                    <a:pt x="37715" y="25333"/>
                  </a:lnTo>
                  <a:lnTo>
                    <a:pt x="30480" y="17272"/>
                  </a:lnTo>
                  <a:lnTo>
                    <a:pt x="41148" y="15112"/>
                  </a:lnTo>
                  <a:lnTo>
                    <a:pt x="43002" y="15112"/>
                  </a:lnTo>
                  <a:lnTo>
                    <a:pt x="42468" y="14224"/>
                  </a:lnTo>
                  <a:lnTo>
                    <a:pt x="42291" y="14224"/>
                  </a:lnTo>
                  <a:lnTo>
                    <a:pt x="41969" y="13501"/>
                  </a:lnTo>
                  <a:lnTo>
                    <a:pt x="41895" y="13081"/>
                  </a:lnTo>
                  <a:lnTo>
                    <a:pt x="41148" y="10922"/>
                  </a:lnTo>
                  <a:close/>
                </a:path>
                <a:path w="1487170" h="160020">
                  <a:moveTo>
                    <a:pt x="41148" y="15112"/>
                  </a:moveTo>
                  <a:lnTo>
                    <a:pt x="30480" y="17272"/>
                  </a:lnTo>
                  <a:lnTo>
                    <a:pt x="37715" y="25333"/>
                  </a:lnTo>
                  <a:lnTo>
                    <a:pt x="41148" y="15112"/>
                  </a:lnTo>
                  <a:close/>
                </a:path>
                <a:path w="1487170" h="160020">
                  <a:moveTo>
                    <a:pt x="46321" y="20644"/>
                  </a:moveTo>
                  <a:close/>
                </a:path>
                <a:path w="1487170" h="160020">
                  <a:moveTo>
                    <a:pt x="1471035" y="13501"/>
                  </a:moveTo>
                  <a:lnTo>
                    <a:pt x="1466624" y="20654"/>
                  </a:lnTo>
                  <a:lnTo>
                    <a:pt x="1467231" y="19938"/>
                  </a:lnTo>
                  <a:lnTo>
                    <a:pt x="1481937" y="19938"/>
                  </a:lnTo>
                  <a:lnTo>
                    <a:pt x="1482598" y="18923"/>
                  </a:lnTo>
                  <a:lnTo>
                    <a:pt x="1484256" y="14224"/>
                  </a:lnTo>
                  <a:lnTo>
                    <a:pt x="1470787" y="14224"/>
                  </a:lnTo>
                  <a:lnTo>
                    <a:pt x="1471035" y="13501"/>
                  </a:lnTo>
                  <a:close/>
                </a:path>
                <a:path w="1487170" h="160020">
                  <a:moveTo>
                    <a:pt x="45897" y="19938"/>
                  </a:moveTo>
                  <a:lnTo>
                    <a:pt x="45720" y="19938"/>
                  </a:lnTo>
                  <a:lnTo>
                    <a:pt x="46321" y="20644"/>
                  </a:lnTo>
                  <a:lnTo>
                    <a:pt x="45897" y="19938"/>
                  </a:lnTo>
                  <a:close/>
                </a:path>
                <a:path w="1487170" h="160020">
                  <a:moveTo>
                    <a:pt x="41783" y="13081"/>
                  </a:moveTo>
                  <a:lnTo>
                    <a:pt x="42291" y="14224"/>
                  </a:lnTo>
                  <a:lnTo>
                    <a:pt x="42035" y="13501"/>
                  </a:lnTo>
                  <a:lnTo>
                    <a:pt x="41783" y="13081"/>
                  </a:lnTo>
                  <a:close/>
                </a:path>
                <a:path w="1487170" h="160020">
                  <a:moveTo>
                    <a:pt x="42048" y="13523"/>
                  </a:moveTo>
                  <a:lnTo>
                    <a:pt x="42291" y="14224"/>
                  </a:lnTo>
                  <a:lnTo>
                    <a:pt x="42468" y="14224"/>
                  </a:lnTo>
                  <a:lnTo>
                    <a:pt x="42048" y="13523"/>
                  </a:lnTo>
                  <a:close/>
                </a:path>
                <a:path w="1487170" h="160020">
                  <a:moveTo>
                    <a:pt x="1471295" y="13081"/>
                  </a:moveTo>
                  <a:lnTo>
                    <a:pt x="1471028" y="13523"/>
                  </a:lnTo>
                  <a:lnTo>
                    <a:pt x="1470787" y="14224"/>
                  </a:lnTo>
                  <a:lnTo>
                    <a:pt x="1471295" y="13081"/>
                  </a:lnTo>
                  <a:close/>
                </a:path>
                <a:path w="1487170" h="160020">
                  <a:moveTo>
                    <a:pt x="1484659" y="13081"/>
                  </a:moveTo>
                  <a:lnTo>
                    <a:pt x="1471295" y="13081"/>
                  </a:lnTo>
                  <a:lnTo>
                    <a:pt x="1470787" y="14224"/>
                  </a:lnTo>
                  <a:lnTo>
                    <a:pt x="1484256" y="14224"/>
                  </a:lnTo>
                  <a:lnTo>
                    <a:pt x="1484659" y="13081"/>
                  </a:lnTo>
                  <a:close/>
                </a:path>
                <a:path w="1487170" h="160020">
                  <a:moveTo>
                    <a:pt x="41895" y="13081"/>
                  </a:moveTo>
                  <a:lnTo>
                    <a:pt x="42048" y="13523"/>
                  </a:lnTo>
                  <a:lnTo>
                    <a:pt x="41895" y="13081"/>
                  </a:lnTo>
                  <a:close/>
                </a:path>
                <a:path w="1487170" h="160020">
                  <a:moveTo>
                    <a:pt x="1473291" y="6948"/>
                  </a:moveTo>
                  <a:lnTo>
                    <a:pt x="1471035" y="13501"/>
                  </a:lnTo>
                  <a:lnTo>
                    <a:pt x="1471295" y="13081"/>
                  </a:lnTo>
                  <a:lnTo>
                    <a:pt x="1484659" y="13081"/>
                  </a:lnTo>
                  <a:lnTo>
                    <a:pt x="1485646" y="10287"/>
                  </a:lnTo>
                  <a:lnTo>
                    <a:pt x="1485986" y="7747"/>
                  </a:lnTo>
                  <a:lnTo>
                    <a:pt x="1473200" y="7747"/>
                  </a:lnTo>
                  <a:lnTo>
                    <a:pt x="1473291" y="6948"/>
                  </a:lnTo>
                  <a:close/>
                </a:path>
                <a:path w="1487170" h="160020">
                  <a:moveTo>
                    <a:pt x="1473454" y="6476"/>
                  </a:moveTo>
                  <a:lnTo>
                    <a:pt x="1473291" y="6948"/>
                  </a:lnTo>
                  <a:lnTo>
                    <a:pt x="1473200" y="7747"/>
                  </a:lnTo>
                  <a:lnTo>
                    <a:pt x="1473454" y="6476"/>
                  </a:lnTo>
                  <a:close/>
                </a:path>
                <a:path w="1487170" h="160020">
                  <a:moveTo>
                    <a:pt x="1486149" y="6476"/>
                  </a:moveTo>
                  <a:lnTo>
                    <a:pt x="1473454" y="6476"/>
                  </a:lnTo>
                  <a:lnTo>
                    <a:pt x="1473200" y="7747"/>
                  </a:lnTo>
                  <a:lnTo>
                    <a:pt x="1485986" y="7747"/>
                  </a:lnTo>
                  <a:lnTo>
                    <a:pt x="1486149" y="6476"/>
                  </a:lnTo>
                  <a:close/>
                </a:path>
                <a:path w="1487170" h="160020">
                  <a:moveTo>
                    <a:pt x="1474089" y="0"/>
                  </a:moveTo>
                  <a:lnTo>
                    <a:pt x="1473291" y="6948"/>
                  </a:lnTo>
                  <a:lnTo>
                    <a:pt x="1473454" y="6476"/>
                  </a:lnTo>
                  <a:lnTo>
                    <a:pt x="1486149" y="6476"/>
                  </a:lnTo>
                  <a:lnTo>
                    <a:pt x="1486789" y="1524"/>
                  </a:lnTo>
                  <a:lnTo>
                    <a:pt x="1474089" y="0"/>
                  </a:lnTo>
                  <a:close/>
                </a:path>
              </a:pathLst>
            </a:custGeom>
            <a:solidFill>
              <a:srgbClr val="000000"/>
            </a:solidFill>
          </p:spPr>
          <p:txBody>
            <a:bodyPr wrap="square" lIns="0" tIns="0" rIns="0" bIns="0" rtlCol="0"/>
            <a:lstStyle/>
            <a:p>
              <a:endParaRPr/>
            </a:p>
          </p:txBody>
        </p:sp>
        <p:sp>
          <p:nvSpPr>
            <p:cNvPr id="10" name="object 10"/>
            <p:cNvSpPr/>
            <p:nvPr/>
          </p:nvSpPr>
          <p:spPr>
            <a:xfrm>
              <a:off x="7315199" y="3505200"/>
              <a:ext cx="1447800" cy="914400"/>
            </a:xfrm>
            <a:custGeom>
              <a:avLst/>
              <a:gdLst/>
              <a:ahLst/>
              <a:cxnLst/>
              <a:rect l="l" t="t" r="r" b="b"/>
              <a:pathLst>
                <a:path w="1447800" h="914400">
                  <a:moveTo>
                    <a:pt x="0" y="152400"/>
                  </a:moveTo>
                  <a:lnTo>
                    <a:pt x="32545" y="107068"/>
                  </a:lnTo>
                  <a:lnTo>
                    <a:pt x="87371" y="79742"/>
                  </a:lnTo>
                  <a:lnTo>
                    <a:pt x="123631" y="67177"/>
                  </a:lnTo>
                  <a:lnTo>
                    <a:pt x="165304" y="55445"/>
                  </a:lnTo>
                  <a:lnTo>
                    <a:pt x="212026" y="44624"/>
                  </a:lnTo>
                  <a:lnTo>
                    <a:pt x="263433" y="34790"/>
                  </a:lnTo>
                  <a:lnTo>
                    <a:pt x="319161" y="26018"/>
                  </a:lnTo>
                  <a:lnTo>
                    <a:pt x="378847" y="18387"/>
                  </a:lnTo>
                  <a:lnTo>
                    <a:pt x="442126" y="11971"/>
                  </a:lnTo>
                  <a:lnTo>
                    <a:pt x="508635" y="6848"/>
                  </a:lnTo>
                  <a:lnTo>
                    <a:pt x="578009" y="3094"/>
                  </a:lnTo>
                  <a:lnTo>
                    <a:pt x="649885" y="786"/>
                  </a:lnTo>
                  <a:lnTo>
                    <a:pt x="723900" y="0"/>
                  </a:lnTo>
                  <a:lnTo>
                    <a:pt x="797914" y="786"/>
                  </a:lnTo>
                  <a:lnTo>
                    <a:pt x="869790" y="3094"/>
                  </a:lnTo>
                  <a:lnTo>
                    <a:pt x="939164" y="6848"/>
                  </a:lnTo>
                  <a:lnTo>
                    <a:pt x="1005673" y="11971"/>
                  </a:lnTo>
                  <a:lnTo>
                    <a:pt x="1068952" y="18387"/>
                  </a:lnTo>
                  <a:lnTo>
                    <a:pt x="1128638" y="26018"/>
                  </a:lnTo>
                  <a:lnTo>
                    <a:pt x="1184366" y="34790"/>
                  </a:lnTo>
                  <a:lnTo>
                    <a:pt x="1235773" y="44624"/>
                  </a:lnTo>
                  <a:lnTo>
                    <a:pt x="1282495" y="55445"/>
                  </a:lnTo>
                  <a:lnTo>
                    <a:pt x="1324168" y="67177"/>
                  </a:lnTo>
                  <a:lnTo>
                    <a:pt x="1360428" y="79742"/>
                  </a:lnTo>
                  <a:lnTo>
                    <a:pt x="1415254" y="107068"/>
                  </a:lnTo>
                  <a:lnTo>
                    <a:pt x="1444062" y="136812"/>
                  </a:lnTo>
                  <a:lnTo>
                    <a:pt x="1447800" y="152400"/>
                  </a:lnTo>
                  <a:lnTo>
                    <a:pt x="1447800" y="762000"/>
                  </a:lnTo>
                  <a:lnTo>
                    <a:pt x="1415254" y="807331"/>
                  </a:lnTo>
                  <a:lnTo>
                    <a:pt x="1360428" y="834657"/>
                  </a:lnTo>
                  <a:lnTo>
                    <a:pt x="1324168" y="847222"/>
                  </a:lnTo>
                  <a:lnTo>
                    <a:pt x="1282495" y="858954"/>
                  </a:lnTo>
                  <a:lnTo>
                    <a:pt x="1235773" y="869775"/>
                  </a:lnTo>
                  <a:lnTo>
                    <a:pt x="1184366" y="879609"/>
                  </a:lnTo>
                  <a:lnTo>
                    <a:pt x="1128638" y="888381"/>
                  </a:lnTo>
                  <a:lnTo>
                    <a:pt x="1068952" y="896012"/>
                  </a:lnTo>
                  <a:lnTo>
                    <a:pt x="1005673" y="902428"/>
                  </a:lnTo>
                  <a:lnTo>
                    <a:pt x="939164" y="907551"/>
                  </a:lnTo>
                  <a:lnTo>
                    <a:pt x="869790" y="911305"/>
                  </a:lnTo>
                  <a:lnTo>
                    <a:pt x="797914" y="913613"/>
                  </a:lnTo>
                  <a:lnTo>
                    <a:pt x="723900" y="914400"/>
                  </a:lnTo>
                  <a:lnTo>
                    <a:pt x="649885" y="913613"/>
                  </a:lnTo>
                  <a:lnTo>
                    <a:pt x="578009" y="911305"/>
                  </a:lnTo>
                  <a:lnTo>
                    <a:pt x="508635" y="907551"/>
                  </a:lnTo>
                  <a:lnTo>
                    <a:pt x="442126" y="902428"/>
                  </a:lnTo>
                  <a:lnTo>
                    <a:pt x="378847" y="896012"/>
                  </a:lnTo>
                  <a:lnTo>
                    <a:pt x="319161" y="888381"/>
                  </a:lnTo>
                  <a:lnTo>
                    <a:pt x="263433" y="879609"/>
                  </a:lnTo>
                  <a:lnTo>
                    <a:pt x="212026" y="869775"/>
                  </a:lnTo>
                  <a:lnTo>
                    <a:pt x="165304" y="858954"/>
                  </a:lnTo>
                  <a:lnTo>
                    <a:pt x="123631" y="847222"/>
                  </a:lnTo>
                  <a:lnTo>
                    <a:pt x="87371" y="834657"/>
                  </a:lnTo>
                  <a:lnTo>
                    <a:pt x="32545" y="807331"/>
                  </a:lnTo>
                  <a:lnTo>
                    <a:pt x="3737" y="777587"/>
                  </a:lnTo>
                  <a:lnTo>
                    <a:pt x="0" y="762000"/>
                  </a:lnTo>
                  <a:lnTo>
                    <a:pt x="0" y="152400"/>
                  </a:lnTo>
                  <a:close/>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7709661" y="3739972"/>
            <a:ext cx="661670" cy="574675"/>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33CC33"/>
                </a:solidFill>
                <a:latin typeface="Arial"/>
                <a:cs typeface="Arial"/>
              </a:rPr>
              <a:t>DB</a:t>
            </a:r>
            <a:endParaRPr sz="3600">
              <a:latin typeface="Arial"/>
              <a:cs typeface="Arial"/>
            </a:endParaRPr>
          </a:p>
        </p:txBody>
      </p:sp>
      <p:grpSp>
        <p:nvGrpSpPr>
          <p:cNvPr id="12" name="object 12"/>
          <p:cNvGrpSpPr/>
          <p:nvPr/>
        </p:nvGrpSpPr>
        <p:grpSpPr>
          <a:xfrm>
            <a:off x="2752217" y="2486532"/>
            <a:ext cx="1972945" cy="1894839"/>
            <a:chOff x="2752217" y="2486532"/>
            <a:chExt cx="1972945" cy="1894839"/>
          </a:xfrm>
        </p:grpSpPr>
        <p:sp>
          <p:nvSpPr>
            <p:cNvPr id="13" name="object 13"/>
            <p:cNvSpPr/>
            <p:nvPr/>
          </p:nvSpPr>
          <p:spPr>
            <a:xfrm>
              <a:off x="2769362" y="2546476"/>
              <a:ext cx="1955800" cy="447040"/>
            </a:xfrm>
            <a:custGeom>
              <a:avLst/>
              <a:gdLst/>
              <a:ahLst/>
              <a:cxnLst/>
              <a:rect l="l" t="t" r="r" b="b"/>
              <a:pathLst>
                <a:path w="1955800" h="447039">
                  <a:moveTo>
                    <a:pt x="1879748" y="415546"/>
                  </a:moveTo>
                  <a:lnTo>
                    <a:pt x="1873123" y="446659"/>
                  </a:lnTo>
                  <a:lnTo>
                    <a:pt x="1955546" y="425323"/>
                  </a:lnTo>
                  <a:lnTo>
                    <a:pt x="1946651" y="418211"/>
                  </a:lnTo>
                  <a:lnTo>
                    <a:pt x="1892173" y="418211"/>
                  </a:lnTo>
                  <a:lnTo>
                    <a:pt x="1879748" y="415546"/>
                  </a:lnTo>
                  <a:close/>
                </a:path>
                <a:path w="1955800" h="447039">
                  <a:moveTo>
                    <a:pt x="1882399" y="403097"/>
                  </a:moveTo>
                  <a:lnTo>
                    <a:pt x="1879748" y="415546"/>
                  </a:lnTo>
                  <a:lnTo>
                    <a:pt x="1892173" y="418211"/>
                  </a:lnTo>
                  <a:lnTo>
                    <a:pt x="1894839" y="405764"/>
                  </a:lnTo>
                  <a:lnTo>
                    <a:pt x="1882399" y="403097"/>
                  </a:lnTo>
                  <a:close/>
                </a:path>
                <a:path w="1955800" h="447039">
                  <a:moveTo>
                    <a:pt x="1888998" y="372110"/>
                  </a:moveTo>
                  <a:lnTo>
                    <a:pt x="1882399" y="403097"/>
                  </a:lnTo>
                  <a:lnTo>
                    <a:pt x="1894839" y="405764"/>
                  </a:lnTo>
                  <a:lnTo>
                    <a:pt x="1892173" y="418211"/>
                  </a:lnTo>
                  <a:lnTo>
                    <a:pt x="1946651" y="418211"/>
                  </a:lnTo>
                  <a:lnTo>
                    <a:pt x="1888998" y="372110"/>
                  </a:lnTo>
                  <a:close/>
                </a:path>
                <a:path w="1955800" h="447039">
                  <a:moveTo>
                    <a:pt x="2539" y="0"/>
                  </a:moveTo>
                  <a:lnTo>
                    <a:pt x="0" y="12446"/>
                  </a:lnTo>
                  <a:lnTo>
                    <a:pt x="1879748" y="415546"/>
                  </a:lnTo>
                  <a:lnTo>
                    <a:pt x="1882399" y="403097"/>
                  </a:lnTo>
                  <a:lnTo>
                    <a:pt x="2539" y="0"/>
                  </a:lnTo>
                  <a:close/>
                </a:path>
              </a:pathLst>
            </a:custGeom>
            <a:solidFill>
              <a:srgbClr val="FF0000"/>
            </a:solidFill>
          </p:spPr>
          <p:txBody>
            <a:bodyPr wrap="square" lIns="0" tIns="0" rIns="0" bIns="0" rtlCol="0"/>
            <a:lstStyle/>
            <a:p>
              <a:endParaRPr/>
            </a:p>
          </p:txBody>
        </p:sp>
        <p:sp>
          <p:nvSpPr>
            <p:cNvPr id="14" name="object 14"/>
            <p:cNvSpPr/>
            <p:nvPr/>
          </p:nvSpPr>
          <p:spPr>
            <a:xfrm>
              <a:off x="3306826" y="2486532"/>
              <a:ext cx="833119" cy="328295"/>
            </a:xfrm>
            <a:custGeom>
              <a:avLst/>
              <a:gdLst/>
              <a:ahLst/>
              <a:cxnLst/>
              <a:rect l="l" t="t" r="r" b="b"/>
              <a:pathLst>
                <a:path w="833120" h="328294">
                  <a:moveTo>
                    <a:pt x="138946" y="93471"/>
                  </a:moveTo>
                  <a:lnTo>
                    <a:pt x="35940" y="93471"/>
                  </a:lnTo>
                  <a:lnTo>
                    <a:pt x="66039" y="99694"/>
                  </a:lnTo>
                  <a:lnTo>
                    <a:pt x="69850" y="100711"/>
                  </a:lnTo>
                  <a:lnTo>
                    <a:pt x="72136" y="101726"/>
                  </a:lnTo>
                  <a:lnTo>
                    <a:pt x="75356" y="103282"/>
                  </a:lnTo>
                  <a:lnTo>
                    <a:pt x="78232" y="105282"/>
                  </a:lnTo>
                  <a:lnTo>
                    <a:pt x="80899" y="107950"/>
                  </a:lnTo>
                  <a:lnTo>
                    <a:pt x="83693" y="110616"/>
                  </a:lnTo>
                  <a:lnTo>
                    <a:pt x="100202" y="146176"/>
                  </a:lnTo>
                  <a:lnTo>
                    <a:pt x="114553" y="183895"/>
                  </a:lnTo>
                  <a:lnTo>
                    <a:pt x="141224" y="189356"/>
                  </a:lnTo>
                  <a:lnTo>
                    <a:pt x="122427" y="140080"/>
                  </a:lnTo>
                  <a:lnTo>
                    <a:pt x="98044" y="104393"/>
                  </a:lnTo>
                  <a:lnTo>
                    <a:pt x="110394" y="104393"/>
                  </a:lnTo>
                  <a:lnTo>
                    <a:pt x="119173" y="103282"/>
                  </a:lnTo>
                  <a:lnTo>
                    <a:pt x="127851" y="100643"/>
                  </a:lnTo>
                  <a:lnTo>
                    <a:pt x="135254" y="96646"/>
                  </a:lnTo>
                  <a:lnTo>
                    <a:pt x="138946" y="93471"/>
                  </a:lnTo>
                  <a:close/>
                </a:path>
                <a:path w="833120" h="328294">
                  <a:moveTo>
                    <a:pt x="33147" y="0"/>
                  </a:moveTo>
                  <a:lnTo>
                    <a:pt x="0" y="160146"/>
                  </a:lnTo>
                  <a:lnTo>
                    <a:pt x="21209" y="164591"/>
                  </a:lnTo>
                  <a:lnTo>
                    <a:pt x="35940" y="93471"/>
                  </a:lnTo>
                  <a:lnTo>
                    <a:pt x="138946" y="93471"/>
                  </a:lnTo>
                  <a:lnTo>
                    <a:pt x="141323" y="91428"/>
                  </a:lnTo>
                  <a:lnTo>
                    <a:pt x="144823" y="86994"/>
                  </a:lnTo>
                  <a:lnTo>
                    <a:pt x="102743" y="86994"/>
                  </a:lnTo>
                  <a:lnTo>
                    <a:pt x="94996" y="86487"/>
                  </a:lnTo>
                  <a:lnTo>
                    <a:pt x="39750" y="75056"/>
                  </a:lnTo>
                  <a:lnTo>
                    <a:pt x="50673" y="22097"/>
                  </a:lnTo>
                  <a:lnTo>
                    <a:pt x="128958" y="22097"/>
                  </a:lnTo>
                  <a:lnTo>
                    <a:pt x="122824" y="19653"/>
                  </a:lnTo>
                  <a:lnTo>
                    <a:pt x="114190" y="17010"/>
                  </a:lnTo>
                  <a:lnTo>
                    <a:pt x="104139" y="14604"/>
                  </a:lnTo>
                  <a:lnTo>
                    <a:pt x="33147" y="0"/>
                  </a:lnTo>
                  <a:close/>
                </a:path>
                <a:path w="833120" h="328294">
                  <a:moveTo>
                    <a:pt x="110394" y="104393"/>
                  </a:moveTo>
                  <a:lnTo>
                    <a:pt x="98044" y="104393"/>
                  </a:lnTo>
                  <a:lnTo>
                    <a:pt x="109233" y="104540"/>
                  </a:lnTo>
                  <a:lnTo>
                    <a:pt x="110394" y="104393"/>
                  </a:lnTo>
                  <a:close/>
                </a:path>
                <a:path w="833120" h="328294">
                  <a:moveTo>
                    <a:pt x="128958" y="22097"/>
                  </a:moveTo>
                  <a:lnTo>
                    <a:pt x="50673" y="22097"/>
                  </a:lnTo>
                  <a:lnTo>
                    <a:pt x="101346" y="32512"/>
                  </a:lnTo>
                  <a:lnTo>
                    <a:pt x="109589" y="34674"/>
                  </a:lnTo>
                  <a:lnTo>
                    <a:pt x="131952" y="58038"/>
                  </a:lnTo>
                  <a:lnTo>
                    <a:pt x="130301" y="65658"/>
                  </a:lnTo>
                  <a:lnTo>
                    <a:pt x="129286" y="70865"/>
                  </a:lnTo>
                  <a:lnTo>
                    <a:pt x="126873" y="75311"/>
                  </a:lnTo>
                  <a:lnTo>
                    <a:pt x="123062" y="79120"/>
                  </a:lnTo>
                  <a:lnTo>
                    <a:pt x="119379" y="82930"/>
                  </a:lnTo>
                  <a:lnTo>
                    <a:pt x="114553" y="85343"/>
                  </a:lnTo>
                  <a:lnTo>
                    <a:pt x="108712" y="86232"/>
                  </a:lnTo>
                  <a:lnTo>
                    <a:pt x="102743" y="86994"/>
                  </a:lnTo>
                  <a:lnTo>
                    <a:pt x="144823" y="86994"/>
                  </a:lnTo>
                  <a:lnTo>
                    <a:pt x="153130" y="57149"/>
                  </a:lnTo>
                  <a:lnTo>
                    <a:pt x="152253" y="50815"/>
                  </a:lnTo>
                  <a:lnTo>
                    <a:pt x="130053" y="22534"/>
                  </a:lnTo>
                  <a:lnTo>
                    <a:pt x="128958" y="22097"/>
                  </a:lnTo>
                  <a:close/>
                </a:path>
                <a:path w="833120" h="328294">
                  <a:moveTo>
                    <a:pt x="218858" y="82718"/>
                  </a:moveTo>
                  <a:lnTo>
                    <a:pt x="179631" y="99702"/>
                  </a:lnTo>
                  <a:lnTo>
                    <a:pt x="163575" y="134492"/>
                  </a:lnTo>
                  <a:lnTo>
                    <a:pt x="161738" y="148070"/>
                  </a:lnTo>
                  <a:lnTo>
                    <a:pt x="162052" y="158368"/>
                  </a:lnTo>
                  <a:lnTo>
                    <a:pt x="184531" y="196992"/>
                  </a:lnTo>
                  <a:lnTo>
                    <a:pt x="216286" y="206996"/>
                  </a:lnTo>
                  <a:lnTo>
                    <a:pt x="225440" y="206962"/>
                  </a:lnTo>
                  <a:lnTo>
                    <a:pt x="256931" y="191007"/>
                  </a:lnTo>
                  <a:lnTo>
                    <a:pt x="217170" y="191007"/>
                  </a:lnTo>
                  <a:lnTo>
                    <a:pt x="210058" y="189483"/>
                  </a:lnTo>
                  <a:lnTo>
                    <a:pt x="182816" y="160353"/>
                  </a:lnTo>
                  <a:lnTo>
                    <a:pt x="182296" y="152009"/>
                  </a:lnTo>
                  <a:lnTo>
                    <a:pt x="183134" y="142747"/>
                  </a:lnTo>
                  <a:lnTo>
                    <a:pt x="272606" y="142747"/>
                  </a:lnTo>
                  <a:lnTo>
                    <a:pt x="272712" y="140207"/>
                  </a:lnTo>
                  <a:lnTo>
                    <a:pt x="252349" y="140207"/>
                  </a:lnTo>
                  <a:lnTo>
                    <a:pt x="187451" y="126872"/>
                  </a:lnTo>
                  <a:lnTo>
                    <a:pt x="214502" y="100012"/>
                  </a:lnTo>
                  <a:lnTo>
                    <a:pt x="220837" y="99540"/>
                  </a:lnTo>
                  <a:lnTo>
                    <a:pt x="259063" y="99540"/>
                  </a:lnTo>
                  <a:lnTo>
                    <a:pt x="258847" y="99254"/>
                  </a:lnTo>
                  <a:lnTo>
                    <a:pt x="250904" y="92424"/>
                  </a:lnTo>
                  <a:lnTo>
                    <a:pt x="241460" y="87356"/>
                  </a:lnTo>
                  <a:lnTo>
                    <a:pt x="230504" y="84074"/>
                  </a:lnTo>
                  <a:lnTo>
                    <a:pt x="218858" y="82718"/>
                  </a:lnTo>
                  <a:close/>
                </a:path>
                <a:path w="833120" h="328294">
                  <a:moveTo>
                    <a:pt x="245490" y="171957"/>
                  </a:moveTo>
                  <a:lnTo>
                    <a:pt x="240791" y="179704"/>
                  </a:lnTo>
                  <a:lnTo>
                    <a:pt x="235585" y="184912"/>
                  </a:lnTo>
                  <a:lnTo>
                    <a:pt x="229615" y="187578"/>
                  </a:lnTo>
                  <a:lnTo>
                    <a:pt x="223774" y="190372"/>
                  </a:lnTo>
                  <a:lnTo>
                    <a:pt x="217170" y="191007"/>
                  </a:lnTo>
                  <a:lnTo>
                    <a:pt x="256931" y="191007"/>
                  </a:lnTo>
                  <a:lnTo>
                    <a:pt x="260685" y="186475"/>
                  </a:lnTo>
                  <a:lnTo>
                    <a:pt x="265302" y="178688"/>
                  </a:lnTo>
                  <a:lnTo>
                    <a:pt x="245490" y="171957"/>
                  </a:lnTo>
                  <a:close/>
                </a:path>
                <a:path w="833120" h="328294">
                  <a:moveTo>
                    <a:pt x="272606" y="142747"/>
                  </a:moveTo>
                  <a:lnTo>
                    <a:pt x="183134" y="142747"/>
                  </a:lnTo>
                  <a:lnTo>
                    <a:pt x="269621" y="160654"/>
                  </a:lnTo>
                  <a:lnTo>
                    <a:pt x="270256" y="158368"/>
                  </a:lnTo>
                  <a:lnTo>
                    <a:pt x="270890" y="155447"/>
                  </a:lnTo>
                  <a:lnTo>
                    <a:pt x="272606" y="142747"/>
                  </a:lnTo>
                  <a:close/>
                </a:path>
                <a:path w="833120" h="328294">
                  <a:moveTo>
                    <a:pt x="259063" y="99540"/>
                  </a:moveTo>
                  <a:lnTo>
                    <a:pt x="220837" y="99540"/>
                  </a:lnTo>
                  <a:lnTo>
                    <a:pt x="227457" y="100329"/>
                  </a:lnTo>
                  <a:lnTo>
                    <a:pt x="234408" y="102496"/>
                  </a:lnTo>
                  <a:lnTo>
                    <a:pt x="253491" y="130301"/>
                  </a:lnTo>
                  <a:lnTo>
                    <a:pt x="252349" y="140207"/>
                  </a:lnTo>
                  <a:lnTo>
                    <a:pt x="272712" y="140207"/>
                  </a:lnTo>
                  <a:lnTo>
                    <a:pt x="272430" y="129158"/>
                  </a:lnTo>
                  <a:lnTo>
                    <a:pt x="269944" y="117871"/>
                  </a:lnTo>
                  <a:lnTo>
                    <a:pt x="265302" y="107822"/>
                  </a:lnTo>
                  <a:lnTo>
                    <a:pt x="259063" y="99540"/>
                  </a:lnTo>
                  <a:close/>
                </a:path>
                <a:path w="833120" h="328294">
                  <a:moveTo>
                    <a:pt x="379274" y="221487"/>
                  </a:moveTo>
                  <a:lnTo>
                    <a:pt x="358775" y="221487"/>
                  </a:lnTo>
                  <a:lnTo>
                    <a:pt x="346963" y="278383"/>
                  </a:lnTo>
                  <a:lnTo>
                    <a:pt x="366649" y="282447"/>
                  </a:lnTo>
                  <a:lnTo>
                    <a:pt x="379274" y="221487"/>
                  </a:lnTo>
                  <a:close/>
                </a:path>
                <a:path w="833120" h="328294">
                  <a:moveTo>
                    <a:pt x="341985" y="107632"/>
                  </a:moveTo>
                  <a:lnTo>
                    <a:pt x="335232" y="107632"/>
                  </a:lnTo>
                  <a:lnTo>
                    <a:pt x="328598" y="108585"/>
                  </a:lnTo>
                  <a:lnTo>
                    <a:pt x="295957" y="134485"/>
                  </a:lnTo>
                  <a:lnTo>
                    <a:pt x="285668" y="171799"/>
                  </a:lnTo>
                  <a:lnTo>
                    <a:pt x="285988" y="184467"/>
                  </a:lnTo>
                  <a:lnTo>
                    <a:pt x="306895" y="222122"/>
                  </a:lnTo>
                  <a:lnTo>
                    <a:pt x="331470" y="231520"/>
                  </a:lnTo>
                  <a:lnTo>
                    <a:pt x="337565" y="231266"/>
                  </a:lnTo>
                  <a:lnTo>
                    <a:pt x="343662" y="229615"/>
                  </a:lnTo>
                  <a:lnTo>
                    <a:pt x="349758" y="227837"/>
                  </a:lnTo>
                  <a:lnTo>
                    <a:pt x="354838" y="225170"/>
                  </a:lnTo>
                  <a:lnTo>
                    <a:pt x="358775" y="221487"/>
                  </a:lnTo>
                  <a:lnTo>
                    <a:pt x="379274" y="221487"/>
                  </a:lnTo>
                  <a:lnTo>
                    <a:pt x="380623" y="214975"/>
                  </a:lnTo>
                  <a:lnTo>
                    <a:pt x="336413" y="214975"/>
                  </a:lnTo>
                  <a:lnTo>
                    <a:pt x="330200" y="214375"/>
                  </a:lnTo>
                  <a:lnTo>
                    <a:pt x="305895" y="183054"/>
                  </a:lnTo>
                  <a:lnTo>
                    <a:pt x="306024" y="173587"/>
                  </a:lnTo>
                  <a:lnTo>
                    <a:pt x="318381" y="136241"/>
                  </a:lnTo>
                  <a:lnTo>
                    <a:pt x="341187" y="123862"/>
                  </a:lnTo>
                  <a:lnTo>
                    <a:pt x="373403" y="123862"/>
                  </a:lnTo>
                  <a:lnTo>
                    <a:pt x="367157" y="117062"/>
                  </a:lnTo>
                  <a:lnTo>
                    <a:pt x="358822" y="111799"/>
                  </a:lnTo>
                  <a:lnTo>
                    <a:pt x="348869" y="108585"/>
                  </a:lnTo>
                  <a:lnTo>
                    <a:pt x="341985" y="107632"/>
                  </a:lnTo>
                  <a:close/>
                </a:path>
                <a:path w="833120" h="328294">
                  <a:moveTo>
                    <a:pt x="373403" y="123862"/>
                  </a:moveTo>
                  <a:lnTo>
                    <a:pt x="341187" y="123862"/>
                  </a:lnTo>
                  <a:lnTo>
                    <a:pt x="347472" y="124459"/>
                  </a:lnTo>
                  <a:lnTo>
                    <a:pt x="353571" y="126484"/>
                  </a:lnTo>
                  <a:lnTo>
                    <a:pt x="371681" y="156829"/>
                  </a:lnTo>
                  <a:lnTo>
                    <a:pt x="371520" y="166649"/>
                  </a:lnTo>
                  <a:lnTo>
                    <a:pt x="359286" y="202961"/>
                  </a:lnTo>
                  <a:lnTo>
                    <a:pt x="336413" y="214975"/>
                  </a:lnTo>
                  <a:lnTo>
                    <a:pt x="380623" y="214975"/>
                  </a:lnTo>
                  <a:lnTo>
                    <a:pt x="397450" y="133730"/>
                  </a:lnTo>
                  <a:lnTo>
                    <a:pt x="378968" y="133730"/>
                  </a:lnTo>
                  <a:lnTo>
                    <a:pt x="373872" y="124372"/>
                  </a:lnTo>
                  <a:lnTo>
                    <a:pt x="373403" y="123862"/>
                  </a:lnTo>
                  <a:close/>
                </a:path>
                <a:path w="833120" h="328294">
                  <a:moveTo>
                    <a:pt x="382143" y="118237"/>
                  </a:moveTo>
                  <a:lnTo>
                    <a:pt x="378968" y="133730"/>
                  </a:lnTo>
                  <a:lnTo>
                    <a:pt x="397450" y="133730"/>
                  </a:lnTo>
                  <a:lnTo>
                    <a:pt x="399923" y="121792"/>
                  </a:lnTo>
                  <a:lnTo>
                    <a:pt x="382143" y="118237"/>
                  </a:lnTo>
                  <a:close/>
                </a:path>
                <a:path w="833120" h="328294">
                  <a:moveTo>
                    <a:pt x="504025" y="242824"/>
                  </a:moveTo>
                  <a:lnTo>
                    <a:pt x="485648" y="242824"/>
                  </a:lnTo>
                  <a:lnTo>
                    <a:pt x="482091" y="259968"/>
                  </a:lnTo>
                  <a:lnTo>
                    <a:pt x="499745" y="263525"/>
                  </a:lnTo>
                  <a:lnTo>
                    <a:pt x="504025" y="242824"/>
                  </a:lnTo>
                  <a:close/>
                </a:path>
                <a:path w="833120" h="328294">
                  <a:moveTo>
                    <a:pt x="429640" y="128015"/>
                  </a:moveTo>
                  <a:lnTo>
                    <a:pt x="414782" y="199897"/>
                  </a:lnTo>
                  <a:lnTo>
                    <a:pt x="413003" y="208279"/>
                  </a:lnTo>
                  <a:lnTo>
                    <a:pt x="412223" y="213740"/>
                  </a:lnTo>
                  <a:lnTo>
                    <a:pt x="426465" y="247014"/>
                  </a:lnTo>
                  <a:lnTo>
                    <a:pt x="431800" y="250825"/>
                  </a:lnTo>
                  <a:lnTo>
                    <a:pt x="437896" y="253491"/>
                  </a:lnTo>
                  <a:lnTo>
                    <a:pt x="444753" y="254888"/>
                  </a:lnTo>
                  <a:lnTo>
                    <a:pt x="456037" y="255932"/>
                  </a:lnTo>
                  <a:lnTo>
                    <a:pt x="466629" y="254285"/>
                  </a:lnTo>
                  <a:lnTo>
                    <a:pt x="476507" y="249924"/>
                  </a:lnTo>
                  <a:lnTo>
                    <a:pt x="485648" y="242824"/>
                  </a:lnTo>
                  <a:lnTo>
                    <a:pt x="504025" y="242824"/>
                  </a:lnTo>
                  <a:lnTo>
                    <a:pt x="504603" y="240029"/>
                  </a:lnTo>
                  <a:lnTo>
                    <a:pt x="458088" y="240029"/>
                  </a:lnTo>
                  <a:lnTo>
                    <a:pt x="452247" y="238759"/>
                  </a:lnTo>
                  <a:lnTo>
                    <a:pt x="432943" y="217424"/>
                  </a:lnTo>
                  <a:lnTo>
                    <a:pt x="432815" y="213740"/>
                  </a:lnTo>
                  <a:lnTo>
                    <a:pt x="433832" y="206755"/>
                  </a:lnTo>
                  <a:lnTo>
                    <a:pt x="435990" y="196468"/>
                  </a:lnTo>
                  <a:lnTo>
                    <a:pt x="449325" y="132079"/>
                  </a:lnTo>
                  <a:lnTo>
                    <a:pt x="429640" y="128015"/>
                  </a:lnTo>
                  <a:close/>
                </a:path>
                <a:path w="833120" h="328294">
                  <a:moveTo>
                    <a:pt x="504063" y="143382"/>
                  </a:moveTo>
                  <a:lnTo>
                    <a:pt x="489203" y="215518"/>
                  </a:lnTo>
                  <a:lnTo>
                    <a:pt x="458088" y="240029"/>
                  </a:lnTo>
                  <a:lnTo>
                    <a:pt x="504603" y="240029"/>
                  </a:lnTo>
                  <a:lnTo>
                    <a:pt x="523748" y="147446"/>
                  </a:lnTo>
                  <a:lnTo>
                    <a:pt x="504063" y="143382"/>
                  </a:lnTo>
                  <a:close/>
                </a:path>
                <a:path w="833120" h="328294">
                  <a:moveTo>
                    <a:pt x="590460" y="159553"/>
                  </a:moveTo>
                  <a:lnTo>
                    <a:pt x="551233" y="176555"/>
                  </a:lnTo>
                  <a:lnTo>
                    <a:pt x="535177" y="211327"/>
                  </a:lnTo>
                  <a:lnTo>
                    <a:pt x="533340" y="224922"/>
                  </a:lnTo>
                  <a:lnTo>
                    <a:pt x="533653" y="235203"/>
                  </a:lnTo>
                  <a:lnTo>
                    <a:pt x="556133" y="273875"/>
                  </a:lnTo>
                  <a:lnTo>
                    <a:pt x="587942" y="283848"/>
                  </a:lnTo>
                  <a:lnTo>
                    <a:pt x="597090" y="283845"/>
                  </a:lnTo>
                  <a:lnTo>
                    <a:pt x="628606" y="267842"/>
                  </a:lnTo>
                  <a:lnTo>
                    <a:pt x="588772" y="267842"/>
                  </a:lnTo>
                  <a:lnTo>
                    <a:pt x="581660" y="266318"/>
                  </a:lnTo>
                  <a:lnTo>
                    <a:pt x="554466" y="237204"/>
                  </a:lnTo>
                  <a:lnTo>
                    <a:pt x="553952" y="228846"/>
                  </a:lnTo>
                  <a:lnTo>
                    <a:pt x="554736" y="219582"/>
                  </a:lnTo>
                  <a:lnTo>
                    <a:pt x="644208" y="219582"/>
                  </a:lnTo>
                  <a:lnTo>
                    <a:pt x="644314" y="217042"/>
                  </a:lnTo>
                  <a:lnTo>
                    <a:pt x="623951" y="217042"/>
                  </a:lnTo>
                  <a:lnTo>
                    <a:pt x="559181" y="203707"/>
                  </a:lnTo>
                  <a:lnTo>
                    <a:pt x="592441" y="176375"/>
                  </a:lnTo>
                  <a:lnTo>
                    <a:pt x="630652" y="176375"/>
                  </a:lnTo>
                  <a:lnTo>
                    <a:pt x="630449" y="176107"/>
                  </a:lnTo>
                  <a:lnTo>
                    <a:pt x="622506" y="169306"/>
                  </a:lnTo>
                  <a:lnTo>
                    <a:pt x="613062" y="164244"/>
                  </a:lnTo>
                  <a:lnTo>
                    <a:pt x="602107" y="160908"/>
                  </a:lnTo>
                  <a:lnTo>
                    <a:pt x="590460" y="159553"/>
                  </a:lnTo>
                  <a:close/>
                </a:path>
                <a:path w="833120" h="328294">
                  <a:moveTo>
                    <a:pt x="617093" y="248792"/>
                  </a:moveTo>
                  <a:lnTo>
                    <a:pt x="588772" y="267842"/>
                  </a:lnTo>
                  <a:lnTo>
                    <a:pt x="628606" y="267842"/>
                  </a:lnTo>
                  <a:lnTo>
                    <a:pt x="632287" y="263382"/>
                  </a:lnTo>
                  <a:lnTo>
                    <a:pt x="636904" y="255524"/>
                  </a:lnTo>
                  <a:lnTo>
                    <a:pt x="617093" y="248792"/>
                  </a:lnTo>
                  <a:close/>
                </a:path>
                <a:path w="833120" h="328294">
                  <a:moveTo>
                    <a:pt x="644208" y="219582"/>
                  </a:moveTo>
                  <a:lnTo>
                    <a:pt x="554736" y="219582"/>
                  </a:lnTo>
                  <a:lnTo>
                    <a:pt x="641223" y="237489"/>
                  </a:lnTo>
                  <a:lnTo>
                    <a:pt x="641858" y="235203"/>
                  </a:lnTo>
                  <a:lnTo>
                    <a:pt x="642493" y="232282"/>
                  </a:lnTo>
                  <a:lnTo>
                    <a:pt x="644208" y="219582"/>
                  </a:lnTo>
                  <a:close/>
                </a:path>
                <a:path w="833120" h="328294">
                  <a:moveTo>
                    <a:pt x="630652" y="176375"/>
                  </a:moveTo>
                  <a:lnTo>
                    <a:pt x="592441" y="176375"/>
                  </a:lnTo>
                  <a:lnTo>
                    <a:pt x="599059" y="177164"/>
                  </a:lnTo>
                  <a:lnTo>
                    <a:pt x="606010" y="179331"/>
                  </a:lnTo>
                  <a:lnTo>
                    <a:pt x="625094" y="207137"/>
                  </a:lnTo>
                  <a:lnTo>
                    <a:pt x="623951" y="217042"/>
                  </a:lnTo>
                  <a:lnTo>
                    <a:pt x="644314" y="217042"/>
                  </a:lnTo>
                  <a:lnTo>
                    <a:pt x="644032" y="205993"/>
                  </a:lnTo>
                  <a:lnTo>
                    <a:pt x="641546" y="194706"/>
                  </a:lnTo>
                  <a:lnTo>
                    <a:pt x="636904" y="184657"/>
                  </a:lnTo>
                  <a:lnTo>
                    <a:pt x="630652" y="176375"/>
                  </a:lnTo>
                  <a:close/>
                </a:path>
                <a:path w="833120" h="328294">
                  <a:moveTo>
                    <a:pt x="653161" y="259079"/>
                  </a:moveTo>
                  <a:lnTo>
                    <a:pt x="668192" y="295650"/>
                  </a:lnTo>
                  <a:lnTo>
                    <a:pt x="708199" y="308165"/>
                  </a:lnTo>
                  <a:lnTo>
                    <a:pt x="714448" y="307883"/>
                  </a:lnTo>
                  <a:lnTo>
                    <a:pt x="720471" y="306958"/>
                  </a:lnTo>
                  <a:lnTo>
                    <a:pt x="728345" y="305307"/>
                  </a:lnTo>
                  <a:lnTo>
                    <a:pt x="734822" y="302005"/>
                  </a:lnTo>
                  <a:lnTo>
                    <a:pt x="739775" y="296925"/>
                  </a:lnTo>
                  <a:lnTo>
                    <a:pt x="744464" y="292353"/>
                  </a:lnTo>
                  <a:lnTo>
                    <a:pt x="707263" y="292353"/>
                  </a:lnTo>
                  <a:lnTo>
                    <a:pt x="698246" y="290449"/>
                  </a:lnTo>
                  <a:lnTo>
                    <a:pt x="689356" y="288670"/>
                  </a:lnTo>
                  <a:lnTo>
                    <a:pt x="682751" y="285114"/>
                  </a:lnTo>
                  <a:lnTo>
                    <a:pt x="678561" y="279907"/>
                  </a:lnTo>
                  <a:lnTo>
                    <a:pt x="674497" y="274700"/>
                  </a:lnTo>
                  <a:lnTo>
                    <a:pt x="672754" y="268227"/>
                  </a:lnTo>
                  <a:lnTo>
                    <a:pt x="672864" y="265811"/>
                  </a:lnTo>
                  <a:lnTo>
                    <a:pt x="673226" y="260095"/>
                  </a:lnTo>
                  <a:lnTo>
                    <a:pt x="653161" y="259079"/>
                  </a:lnTo>
                  <a:close/>
                </a:path>
                <a:path w="833120" h="328294">
                  <a:moveTo>
                    <a:pt x="704596" y="183006"/>
                  </a:moveTo>
                  <a:lnTo>
                    <a:pt x="699008" y="183387"/>
                  </a:lnTo>
                  <a:lnTo>
                    <a:pt x="693420" y="183895"/>
                  </a:lnTo>
                  <a:lnTo>
                    <a:pt x="688848" y="184912"/>
                  </a:lnTo>
                  <a:lnTo>
                    <a:pt x="685291" y="186562"/>
                  </a:lnTo>
                  <a:lnTo>
                    <a:pt x="680593" y="188594"/>
                  </a:lnTo>
                  <a:lnTo>
                    <a:pt x="676656" y="191642"/>
                  </a:lnTo>
                  <a:lnTo>
                    <a:pt x="670051" y="199516"/>
                  </a:lnTo>
                  <a:lnTo>
                    <a:pt x="667893" y="204088"/>
                  </a:lnTo>
                  <a:lnTo>
                    <a:pt x="665734" y="214883"/>
                  </a:lnTo>
                  <a:lnTo>
                    <a:pt x="665988" y="220344"/>
                  </a:lnTo>
                  <a:lnTo>
                    <a:pt x="696970" y="250324"/>
                  </a:lnTo>
                  <a:lnTo>
                    <a:pt x="716534" y="259841"/>
                  </a:lnTo>
                  <a:lnTo>
                    <a:pt x="722757" y="263525"/>
                  </a:lnTo>
                  <a:lnTo>
                    <a:pt x="725170" y="265811"/>
                  </a:lnTo>
                  <a:lnTo>
                    <a:pt x="728472" y="269113"/>
                  </a:lnTo>
                  <a:lnTo>
                    <a:pt x="729614" y="273050"/>
                  </a:lnTo>
                  <a:lnTo>
                    <a:pt x="727710" y="282447"/>
                  </a:lnTo>
                  <a:lnTo>
                    <a:pt x="724662" y="286384"/>
                  </a:lnTo>
                  <a:lnTo>
                    <a:pt x="719582" y="289051"/>
                  </a:lnTo>
                  <a:lnTo>
                    <a:pt x="714375" y="291845"/>
                  </a:lnTo>
                  <a:lnTo>
                    <a:pt x="707263" y="292353"/>
                  </a:lnTo>
                  <a:lnTo>
                    <a:pt x="744464" y="292353"/>
                  </a:lnTo>
                  <a:lnTo>
                    <a:pt x="744854" y="291972"/>
                  </a:lnTo>
                  <a:lnTo>
                    <a:pt x="748029" y="286130"/>
                  </a:lnTo>
                  <a:lnTo>
                    <a:pt x="749426" y="279653"/>
                  </a:lnTo>
                  <a:lnTo>
                    <a:pt x="750824" y="272922"/>
                  </a:lnTo>
                  <a:lnTo>
                    <a:pt x="750443" y="266953"/>
                  </a:lnTo>
                  <a:lnTo>
                    <a:pt x="748157" y="261874"/>
                  </a:lnTo>
                  <a:lnTo>
                    <a:pt x="745998" y="256666"/>
                  </a:lnTo>
                  <a:lnTo>
                    <a:pt x="695578" y="226187"/>
                  </a:lnTo>
                  <a:lnTo>
                    <a:pt x="693801" y="225043"/>
                  </a:lnTo>
                  <a:lnTo>
                    <a:pt x="690626" y="222884"/>
                  </a:lnTo>
                  <a:lnTo>
                    <a:pt x="688466" y="220725"/>
                  </a:lnTo>
                  <a:lnTo>
                    <a:pt x="687324" y="218186"/>
                  </a:lnTo>
                  <a:lnTo>
                    <a:pt x="686181" y="215900"/>
                  </a:lnTo>
                  <a:lnTo>
                    <a:pt x="705612" y="199136"/>
                  </a:lnTo>
                  <a:lnTo>
                    <a:pt x="747559" y="199136"/>
                  </a:lnTo>
                  <a:lnTo>
                    <a:pt x="745998" y="197484"/>
                  </a:lnTo>
                  <a:lnTo>
                    <a:pt x="739648" y="193547"/>
                  </a:lnTo>
                  <a:lnTo>
                    <a:pt x="733298" y="189483"/>
                  </a:lnTo>
                  <a:lnTo>
                    <a:pt x="725677" y="186436"/>
                  </a:lnTo>
                  <a:lnTo>
                    <a:pt x="716534" y="184530"/>
                  </a:lnTo>
                  <a:lnTo>
                    <a:pt x="710438" y="183387"/>
                  </a:lnTo>
                  <a:lnTo>
                    <a:pt x="704596" y="183006"/>
                  </a:lnTo>
                  <a:close/>
                </a:path>
                <a:path w="833120" h="328294">
                  <a:moveTo>
                    <a:pt x="747559" y="199136"/>
                  </a:moveTo>
                  <a:lnTo>
                    <a:pt x="705612" y="199136"/>
                  </a:lnTo>
                  <a:lnTo>
                    <a:pt x="722249" y="202691"/>
                  </a:lnTo>
                  <a:lnTo>
                    <a:pt x="727837" y="205486"/>
                  </a:lnTo>
                  <a:lnTo>
                    <a:pt x="731265" y="209803"/>
                  </a:lnTo>
                  <a:lnTo>
                    <a:pt x="734822" y="213994"/>
                  </a:lnTo>
                  <a:lnTo>
                    <a:pt x="736271" y="218947"/>
                  </a:lnTo>
                  <a:lnTo>
                    <a:pt x="736250" y="220725"/>
                  </a:lnTo>
                  <a:lnTo>
                    <a:pt x="735964" y="225297"/>
                  </a:lnTo>
                  <a:lnTo>
                    <a:pt x="755776" y="226694"/>
                  </a:lnTo>
                  <a:lnTo>
                    <a:pt x="756089" y="220344"/>
                  </a:lnTo>
                  <a:lnTo>
                    <a:pt x="756038" y="218186"/>
                  </a:lnTo>
                  <a:lnTo>
                    <a:pt x="755141" y="212470"/>
                  </a:lnTo>
                  <a:lnTo>
                    <a:pt x="752728" y="207263"/>
                  </a:lnTo>
                  <a:lnTo>
                    <a:pt x="750443" y="202183"/>
                  </a:lnTo>
                  <a:lnTo>
                    <a:pt x="747559" y="199136"/>
                  </a:lnTo>
                  <a:close/>
                </a:path>
                <a:path w="833120" h="328294">
                  <a:moveTo>
                    <a:pt x="778890" y="200278"/>
                  </a:moveTo>
                  <a:lnTo>
                    <a:pt x="775715" y="215518"/>
                  </a:lnTo>
                  <a:lnTo>
                    <a:pt x="790194" y="218566"/>
                  </a:lnTo>
                  <a:lnTo>
                    <a:pt x="773938" y="297052"/>
                  </a:lnTo>
                  <a:lnTo>
                    <a:pt x="800735" y="327405"/>
                  </a:lnTo>
                  <a:lnTo>
                    <a:pt x="805814" y="327787"/>
                  </a:lnTo>
                  <a:lnTo>
                    <a:pt x="811529" y="327787"/>
                  </a:lnTo>
                  <a:lnTo>
                    <a:pt x="812291" y="309879"/>
                  </a:lnTo>
                  <a:lnTo>
                    <a:pt x="808609" y="309625"/>
                  </a:lnTo>
                  <a:lnTo>
                    <a:pt x="805688" y="309244"/>
                  </a:lnTo>
                  <a:lnTo>
                    <a:pt x="803528" y="308863"/>
                  </a:lnTo>
                  <a:lnTo>
                    <a:pt x="800608" y="308228"/>
                  </a:lnTo>
                  <a:lnTo>
                    <a:pt x="798449" y="307339"/>
                  </a:lnTo>
                  <a:lnTo>
                    <a:pt x="797178" y="306069"/>
                  </a:lnTo>
                  <a:lnTo>
                    <a:pt x="795782" y="304800"/>
                  </a:lnTo>
                  <a:lnTo>
                    <a:pt x="794893" y="303275"/>
                  </a:lnTo>
                  <a:lnTo>
                    <a:pt x="794131" y="299719"/>
                  </a:lnTo>
                  <a:lnTo>
                    <a:pt x="794512" y="296037"/>
                  </a:lnTo>
                  <a:lnTo>
                    <a:pt x="795782" y="290449"/>
                  </a:lnTo>
                  <a:lnTo>
                    <a:pt x="809751" y="222630"/>
                  </a:lnTo>
                  <a:lnTo>
                    <a:pt x="830403" y="222630"/>
                  </a:lnTo>
                  <a:lnTo>
                    <a:pt x="832738" y="211327"/>
                  </a:lnTo>
                  <a:lnTo>
                    <a:pt x="812926" y="207263"/>
                  </a:lnTo>
                  <a:lnTo>
                    <a:pt x="813767" y="203200"/>
                  </a:lnTo>
                  <a:lnTo>
                    <a:pt x="793369" y="203200"/>
                  </a:lnTo>
                  <a:lnTo>
                    <a:pt x="778890" y="200278"/>
                  </a:lnTo>
                  <a:close/>
                </a:path>
                <a:path w="833120" h="328294">
                  <a:moveTo>
                    <a:pt x="830403" y="222630"/>
                  </a:moveTo>
                  <a:lnTo>
                    <a:pt x="809751" y="222630"/>
                  </a:lnTo>
                  <a:lnTo>
                    <a:pt x="829563" y="226694"/>
                  </a:lnTo>
                  <a:lnTo>
                    <a:pt x="830403" y="222630"/>
                  </a:lnTo>
                  <a:close/>
                </a:path>
                <a:path w="833120" h="328294">
                  <a:moveTo>
                    <a:pt x="821309" y="166750"/>
                  </a:moveTo>
                  <a:lnTo>
                    <a:pt x="799338" y="174497"/>
                  </a:lnTo>
                  <a:lnTo>
                    <a:pt x="793369" y="203200"/>
                  </a:lnTo>
                  <a:lnTo>
                    <a:pt x="813767" y="203200"/>
                  </a:lnTo>
                  <a:lnTo>
                    <a:pt x="821309" y="166750"/>
                  </a:lnTo>
                  <a:close/>
                </a:path>
              </a:pathLst>
            </a:custGeom>
            <a:solidFill>
              <a:srgbClr val="0000FF"/>
            </a:solidFill>
          </p:spPr>
          <p:txBody>
            <a:bodyPr wrap="square" lIns="0" tIns="0" rIns="0" bIns="0" rtlCol="0"/>
            <a:lstStyle/>
            <a:p>
              <a:endParaRPr/>
            </a:p>
          </p:txBody>
        </p:sp>
        <p:sp>
          <p:nvSpPr>
            <p:cNvPr id="15" name="object 15"/>
            <p:cNvSpPr/>
            <p:nvPr/>
          </p:nvSpPr>
          <p:spPr>
            <a:xfrm>
              <a:off x="2752217" y="2875787"/>
              <a:ext cx="1971675" cy="1473835"/>
            </a:xfrm>
            <a:custGeom>
              <a:avLst/>
              <a:gdLst/>
              <a:ahLst/>
              <a:cxnLst/>
              <a:rect l="l" t="t" r="r" b="b"/>
              <a:pathLst>
                <a:path w="1971675" h="1473835">
                  <a:moveTo>
                    <a:pt x="1969389" y="1162812"/>
                  </a:moveTo>
                  <a:lnTo>
                    <a:pt x="1957565" y="1152271"/>
                  </a:lnTo>
                  <a:lnTo>
                    <a:pt x="1905762" y="1106043"/>
                  </a:lnTo>
                  <a:lnTo>
                    <a:pt x="1897494" y="1136751"/>
                  </a:lnTo>
                  <a:lnTo>
                    <a:pt x="3302" y="623316"/>
                  </a:lnTo>
                  <a:lnTo>
                    <a:pt x="0" y="635508"/>
                  </a:lnTo>
                  <a:lnTo>
                    <a:pt x="1894205" y="1148981"/>
                  </a:lnTo>
                  <a:lnTo>
                    <a:pt x="1885950" y="1179703"/>
                  </a:lnTo>
                  <a:lnTo>
                    <a:pt x="1969389" y="1162812"/>
                  </a:lnTo>
                  <a:close/>
                </a:path>
                <a:path w="1971675" h="1473835">
                  <a:moveTo>
                    <a:pt x="1970786" y="470789"/>
                  </a:moveTo>
                  <a:lnTo>
                    <a:pt x="77317" y="30835"/>
                  </a:lnTo>
                  <a:lnTo>
                    <a:pt x="77990" y="27940"/>
                  </a:lnTo>
                  <a:lnTo>
                    <a:pt x="84455" y="0"/>
                  </a:lnTo>
                  <a:lnTo>
                    <a:pt x="1651" y="19812"/>
                  </a:lnTo>
                  <a:lnTo>
                    <a:pt x="67310" y="74168"/>
                  </a:lnTo>
                  <a:lnTo>
                    <a:pt x="74447" y="43268"/>
                  </a:lnTo>
                  <a:lnTo>
                    <a:pt x="1967992" y="483235"/>
                  </a:lnTo>
                  <a:lnTo>
                    <a:pt x="1970786" y="470789"/>
                  </a:lnTo>
                  <a:close/>
                </a:path>
                <a:path w="1971675" h="1473835">
                  <a:moveTo>
                    <a:pt x="1971167" y="1461516"/>
                  </a:moveTo>
                  <a:lnTo>
                    <a:pt x="76631" y="911237"/>
                  </a:lnTo>
                  <a:lnTo>
                    <a:pt x="77660" y="907669"/>
                  </a:lnTo>
                  <a:lnTo>
                    <a:pt x="85471" y="880745"/>
                  </a:lnTo>
                  <a:lnTo>
                    <a:pt x="1651" y="896112"/>
                  </a:lnTo>
                  <a:lnTo>
                    <a:pt x="64262" y="953897"/>
                  </a:lnTo>
                  <a:lnTo>
                    <a:pt x="73088" y="923429"/>
                  </a:lnTo>
                  <a:lnTo>
                    <a:pt x="1967611" y="1473708"/>
                  </a:lnTo>
                  <a:lnTo>
                    <a:pt x="1971167" y="1461516"/>
                  </a:lnTo>
                  <a:close/>
                </a:path>
              </a:pathLst>
            </a:custGeom>
            <a:solidFill>
              <a:srgbClr val="FF0000"/>
            </a:solidFill>
          </p:spPr>
          <p:txBody>
            <a:bodyPr wrap="square" lIns="0" tIns="0" rIns="0" bIns="0" rtlCol="0"/>
            <a:lstStyle/>
            <a:p>
              <a:endParaRPr/>
            </a:p>
          </p:txBody>
        </p:sp>
        <p:pic>
          <p:nvPicPr>
            <p:cNvPr id="16" name="object 16"/>
            <p:cNvPicPr/>
            <p:nvPr/>
          </p:nvPicPr>
          <p:blipFill>
            <a:blip r:embed="rId2" cstate="print"/>
            <a:stretch>
              <a:fillRect/>
            </a:stretch>
          </p:blipFill>
          <p:spPr>
            <a:xfrm>
              <a:off x="3174238" y="3040125"/>
              <a:ext cx="984805" cy="400415"/>
            </a:xfrm>
            <a:prstGeom prst="rect">
              <a:avLst/>
            </a:prstGeom>
          </p:spPr>
        </p:pic>
        <p:sp>
          <p:nvSpPr>
            <p:cNvPr id="17" name="object 17"/>
            <p:cNvSpPr/>
            <p:nvPr/>
          </p:nvSpPr>
          <p:spPr>
            <a:xfrm>
              <a:off x="3459480" y="3481831"/>
              <a:ext cx="830580" cy="355600"/>
            </a:xfrm>
            <a:custGeom>
              <a:avLst/>
              <a:gdLst/>
              <a:ahLst/>
              <a:cxnLst/>
              <a:rect l="l" t="t" r="r" b="b"/>
              <a:pathLst>
                <a:path w="830579" h="355600">
                  <a:moveTo>
                    <a:pt x="145165" y="93598"/>
                  </a:moveTo>
                  <a:lnTo>
                    <a:pt x="38354" y="93598"/>
                  </a:lnTo>
                  <a:lnTo>
                    <a:pt x="68072" y="100837"/>
                  </a:lnTo>
                  <a:lnTo>
                    <a:pt x="72009" y="101980"/>
                  </a:lnTo>
                  <a:lnTo>
                    <a:pt x="95376" y="133905"/>
                  </a:lnTo>
                  <a:lnTo>
                    <a:pt x="113665" y="186816"/>
                  </a:lnTo>
                  <a:lnTo>
                    <a:pt x="140081" y="193166"/>
                  </a:lnTo>
                  <a:lnTo>
                    <a:pt x="123062" y="143255"/>
                  </a:lnTo>
                  <a:lnTo>
                    <a:pt x="99949" y="106806"/>
                  </a:lnTo>
                  <a:lnTo>
                    <a:pt x="116948" y="106806"/>
                  </a:lnTo>
                  <a:lnTo>
                    <a:pt x="121158" y="106425"/>
                  </a:lnTo>
                  <a:lnTo>
                    <a:pt x="129917" y="104092"/>
                  </a:lnTo>
                  <a:lnTo>
                    <a:pt x="137414" y="100329"/>
                  </a:lnTo>
                  <a:lnTo>
                    <a:pt x="143676" y="95353"/>
                  </a:lnTo>
                  <a:lnTo>
                    <a:pt x="145165" y="93598"/>
                  </a:lnTo>
                  <a:close/>
                </a:path>
                <a:path w="830579" h="355600">
                  <a:moveTo>
                    <a:pt x="38862" y="0"/>
                  </a:moveTo>
                  <a:lnTo>
                    <a:pt x="0" y="159003"/>
                  </a:lnTo>
                  <a:lnTo>
                    <a:pt x="21082" y="164083"/>
                  </a:lnTo>
                  <a:lnTo>
                    <a:pt x="38354" y="93598"/>
                  </a:lnTo>
                  <a:lnTo>
                    <a:pt x="145165" y="93598"/>
                  </a:lnTo>
                  <a:lnTo>
                    <a:pt x="148614" y="89534"/>
                  </a:lnTo>
                  <a:lnTo>
                    <a:pt x="105283" y="89534"/>
                  </a:lnTo>
                  <a:lnTo>
                    <a:pt x="97536" y="88772"/>
                  </a:lnTo>
                  <a:lnTo>
                    <a:pt x="71803" y="82399"/>
                  </a:lnTo>
                  <a:lnTo>
                    <a:pt x="42799" y="75310"/>
                  </a:lnTo>
                  <a:lnTo>
                    <a:pt x="55625" y="22732"/>
                  </a:lnTo>
                  <a:lnTo>
                    <a:pt x="127269" y="22732"/>
                  </a:lnTo>
                  <a:lnTo>
                    <a:pt x="119229" y="19962"/>
                  </a:lnTo>
                  <a:lnTo>
                    <a:pt x="109347" y="17271"/>
                  </a:lnTo>
                  <a:lnTo>
                    <a:pt x="38862" y="0"/>
                  </a:lnTo>
                  <a:close/>
                </a:path>
                <a:path w="830579" h="355600">
                  <a:moveTo>
                    <a:pt x="116948" y="106806"/>
                  </a:moveTo>
                  <a:lnTo>
                    <a:pt x="99949" y="106806"/>
                  </a:lnTo>
                  <a:lnTo>
                    <a:pt x="111160" y="107330"/>
                  </a:lnTo>
                  <a:lnTo>
                    <a:pt x="116948" y="106806"/>
                  </a:lnTo>
                  <a:close/>
                </a:path>
                <a:path w="830579" h="355600">
                  <a:moveTo>
                    <a:pt x="127269" y="22732"/>
                  </a:moveTo>
                  <a:lnTo>
                    <a:pt x="55625" y="22732"/>
                  </a:lnTo>
                  <a:lnTo>
                    <a:pt x="105918" y="35051"/>
                  </a:lnTo>
                  <a:lnTo>
                    <a:pt x="114063" y="37532"/>
                  </a:lnTo>
                  <a:lnTo>
                    <a:pt x="135509" y="61594"/>
                  </a:lnTo>
                  <a:lnTo>
                    <a:pt x="132334" y="74294"/>
                  </a:lnTo>
                  <a:lnTo>
                    <a:pt x="105283" y="89534"/>
                  </a:lnTo>
                  <a:lnTo>
                    <a:pt x="148614" y="89534"/>
                  </a:lnTo>
                  <a:lnTo>
                    <a:pt x="156749" y="61467"/>
                  </a:lnTo>
                  <a:lnTo>
                    <a:pt x="156106" y="55133"/>
                  </a:lnTo>
                  <a:lnTo>
                    <a:pt x="127730" y="22891"/>
                  </a:lnTo>
                  <a:lnTo>
                    <a:pt x="127269" y="22732"/>
                  </a:lnTo>
                  <a:close/>
                </a:path>
                <a:path w="830579" h="355600">
                  <a:moveTo>
                    <a:pt x="221501" y="89376"/>
                  </a:moveTo>
                  <a:lnTo>
                    <a:pt x="181681" y="104955"/>
                  </a:lnTo>
                  <a:lnTo>
                    <a:pt x="164465" y="139191"/>
                  </a:lnTo>
                  <a:lnTo>
                    <a:pt x="162135" y="152646"/>
                  </a:lnTo>
                  <a:lnTo>
                    <a:pt x="162136" y="165623"/>
                  </a:lnTo>
                  <a:lnTo>
                    <a:pt x="183118" y="202374"/>
                  </a:lnTo>
                  <a:lnTo>
                    <a:pt x="223694" y="213804"/>
                  </a:lnTo>
                  <a:lnTo>
                    <a:pt x="232229" y="212657"/>
                  </a:lnTo>
                  <a:lnTo>
                    <a:pt x="240157" y="210057"/>
                  </a:lnTo>
                  <a:lnTo>
                    <a:pt x="247396" y="206124"/>
                  </a:lnTo>
                  <a:lnTo>
                    <a:pt x="253873" y="200977"/>
                  </a:lnTo>
                  <a:lnTo>
                    <a:pt x="256998" y="197484"/>
                  </a:lnTo>
                  <a:lnTo>
                    <a:pt x="216027" y="197484"/>
                  </a:lnTo>
                  <a:lnTo>
                    <a:pt x="208787" y="195706"/>
                  </a:lnTo>
                  <a:lnTo>
                    <a:pt x="182753" y="165623"/>
                  </a:lnTo>
                  <a:lnTo>
                    <a:pt x="182518" y="157275"/>
                  </a:lnTo>
                  <a:lnTo>
                    <a:pt x="183642" y="148081"/>
                  </a:lnTo>
                  <a:lnTo>
                    <a:pt x="252857" y="148081"/>
                  </a:lnTo>
                  <a:lnTo>
                    <a:pt x="188595" y="132333"/>
                  </a:lnTo>
                  <a:lnTo>
                    <a:pt x="222867" y="106243"/>
                  </a:lnTo>
                  <a:lnTo>
                    <a:pt x="259745" y="106243"/>
                  </a:lnTo>
                  <a:lnTo>
                    <a:pt x="253174" y="100202"/>
                  </a:lnTo>
                  <a:lnTo>
                    <a:pt x="243935" y="94825"/>
                  </a:lnTo>
                  <a:lnTo>
                    <a:pt x="233172" y="91185"/>
                  </a:lnTo>
                  <a:lnTo>
                    <a:pt x="221501" y="89376"/>
                  </a:lnTo>
                  <a:close/>
                </a:path>
                <a:path w="830579" h="355600">
                  <a:moveTo>
                    <a:pt x="244983" y="179577"/>
                  </a:moveTo>
                  <a:lnTo>
                    <a:pt x="240030" y="187070"/>
                  </a:lnTo>
                  <a:lnTo>
                    <a:pt x="234569" y="192023"/>
                  </a:lnTo>
                  <a:lnTo>
                    <a:pt x="222631" y="197103"/>
                  </a:lnTo>
                  <a:lnTo>
                    <a:pt x="216027" y="197484"/>
                  </a:lnTo>
                  <a:lnTo>
                    <a:pt x="256998" y="197484"/>
                  </a:lnTo>
                  <a:lnTo>
                    <a:pt x="259588" y="194591"/>
                  </a:lnTo>
                  <a:lnTo>
                    <a:pt x="264541" y="186943"/>
                  </a:lnTo>
                  <a:lnTo>
                    <a:pt x="244983" y="179577"/>
                  </a:lnTo>
                  <a:close/>
                </a:path>
                <a:path w="830579" h="355600">
                  <a:moveTo>
                    <a:pt x="259745" y="106243"/>
                  </a:moveTo>
                  <a:lnTo>
                    <a:pt x="222867" y="106243"/>
                  </a:lnTo>
                  <a:lnTo>
                    <a:pt x="229489" y="107314"/>
                  </a:lnTo>
                  <a:lnTo>
                    <a:pt x="236341" y="109743"/>
                  </a:lnTo>
                  <a:lnTo>
                    <a:pt x="254381" y="138175"/>
                  </a:lnTo>
                  <a:lnTo>
                    <a:pt x="252857" y="148081"/>
                  </a:lnTo>
                  <a:lnTo>
                    <a:pt x="183642" y="148081"/>
                  </a:lnTo>
                  <a:lnTo>
                    <a:pt x="269494" y="169036"/>
                  </a:lnTo>
                  <a:lnTo>
                    <a:pt x="270129" y="166750"/>
                  </a:lnTo>
                  <a:lnTo>
                    <a:pt x="270658" y="165004"/>
                  </a:lnTo>
                  <a:lnTo>
                    <a:pt x="270891" y="163956"/>
                  </a:lnTo>
                  <a:lnTo>
                    <a:pt x="273224" y="150242"/>
                  </a:lnTo>
                  <a:lnTo>
                    <a:pt x="273367" y="137683"/>
                  </a:lnTo>
                  <a:lnTo>
                    <a:pt x="271319" y="126291"/>
                  </a:lnTo>
                  <a:lnTo>
                    <a:pt x="267081" y="116077"/>
                  </a:lnTo>
                  <a:lnTo>
                    <a:pt x="260889" y="107295"/>
                  </a:lnTo>
                  <a:lnTo>
                    <a:pt x="259745" y="106243"/>
                  </a:lnTo>
                  <a:close/>
                </a:path>
                <a:path w="830579" h="355600">
                  <a:moveTo>
                    <a:pt x="377051" y="233044"/>
                  </a:moveTo>
                  <a:lnTo>
                    <a:pt x="356362" y="233044"/>
                  </a:lnTo>
                  <a:lnTo>
                    <a:pt x="342646" y="289432"/>
                  </a:lnTo>
                  <a:lnTo>
                    <a:pt x="362077" y="294258"/>
                  </a:lnTo>
                  <a:lnTo>
                    <a:pt x="377051" y="233044"/>
                  </a:lnTo>
                  <a:close/>
                </a:path>
                <a:path w="830579" h="355600">
                  <a:moveTo>
                    <a:pt x="336962" y="118363"/>
                  </a:moveTo>
                  <a:lnTo>
                    <a:pt x="301117" y="137413"/>
                  </a:lnTo>
                  <a:lnTo>
                    <a:pt x="285122" y="180746"/>
                  </a:lnTo>
                  <a:lnTo>
                    <a:pt x="284956" y="193405"/>
                  </a:lnTo>
                  <a:lnTo>
                    <a:pt x="287027" y="204991"/>
                  </a:lnTo>
                  <a:lnTo>
                    <a:pt x="312965" y="237110"/>
                  </a:lnTo>
                  <a:lnTo>
                    <a:pt x="328803" y="242061"/>
                  </a:lnTo>
                  <a:lnTo>
                    <a:pt x="334899" y="242061"/>
                  </a:lnTo>
                  <a:lnTo>
                    <a:pt x="340995" y="240537"/>
                  </a:lnTo>
                  <a:lnTo>
                    <a:pt x="347218" y="239140"/>
                  </a:lnTo>
                  <a:lnTo>
                    <a:pt x="352298" y="236600"/>
                  </a:lnTo>
                  <a:lnTo>
                    <a:pt x="356362" y="233044"/>
                  </a:lnTo>
                  <a:lnTo>
                    <a:pt x="377051" y="233044"/>
                  </a:lnTo>
                  <a:lnTo>
                    <a:pt x="378841" y="225726"/>
                  </a:lnTo>
                  <a:lnTo>
                    <a:pt x="334311" y="225726"/>
                  </a:lnTo>
                  <a:lnTo>
                    <a:pt x="328168" y="224916"/>
                  </a:lnTo>
                  <a:lnTo>
                    <a:pt x="304958" y="192738"/>
                  </a:lnTo>
                  <a:lnTo>
                    <a:pt x="305411" y="183294"/>
                  </a:lnTo>
                  <a:lnTo>
                    <a:pt x="319028" y="146387"/>
                  </a:lnTo>
                  <a:lnTo>
                    <a:pt x="342324" y="134830"/>
                  </a:lnTo>
                  <a:lnTo>
                    <a:pt x="373498" y="134830"/>
                  </a:lnTo>
                  <a:lnTo>
                    <a:pt x="368506" y="129000"/>
                  </a:lnTo>
                  <a:lnTo>
                    <a:pt x="360352" y="123404"/>
                  </a:lnTo>
                  <a:lnTo>
                    <a:pt x="350520" y="119760"/>
                  </a:lnTo>
                  <a:lnTo>
                    <a:pt x="343705" y="118598"/>
                  </a:lnTo>
                  <a:lnTo>
                    <a:pt x="336962" y="118363"/>
                  </a:lnTo>
                  <a:close/>
                </a:path>
                <a:path w="830579" h="355600">
                  <a:moveTo>
                    <a:pt x="373498" y="134830"/>
                  </a:moveTo>
                  <a:lnTo>
                    <a:pt x="342324" y="134830"/>
                  </a:lnTo>
                  <a:lnTo>
                    <a:pt x="348615" y="135635"/>
                  </a:lnTo>
                  <a:lnTo>
                    <a:pt x="354615" y="137902"/>
                  </a:lnTo>
                  <a:lnTo>
                    <a:pt x="371601" y="168894"/>
                  </a:lnTo>
                  <a:lnTo>
                    <a:pt x="371082" y="178675"/>
                  </a:lnTo>
                  <a:lnTo>
                    <a:pt x="357578" y="214560"/>
                  </a:lnTo>
                  <a:lnTo>
                    <a:pt x="334311" y="225726"/>
                  </a:lnTo>
                  <a:lnTo>
                    <a:pt x="378841" y="225726"/>
                  </a:lnTo>
                  <a:lnTo>
                    <a:pt x="398332" y="146049"/>
                  </a:lnTo>
                  <a:lnTo>
                    <a:pt x="379730" y="146049"/>
                  </a:lnTo>
                  <a:lnTo>
                    <a:pt x="374969" y="136548"/>
                  </a:lnTo>
                  <a:lnTo>
                    <a:pt x="373498" y="134830"/>
                  </a:lnTo>
                  <a:close/>
                </a:path>
                <a:path w="830579" h="355600">
                  <a:moveTo>
                    <a:pt x="383413" y="130682"/>
                  </a:moveTo>
                  <a:lnTo>
                    <a:pt x="379730" y="146049"/>
                  </a:lnTo>
                  <a:lnTo>
                    <a:pt x="398332" y="146049"/>
                  </a:lnTo>
                  <a:lnTo>
                    <a:pt x="401066" y="134873"/>
                  </a:lnTo>
                  <a:lnTo>
                    <a:pt x="383413" y="130682"/>
                  </a:lnTo>
                  <a:close/>
                </a:path>
                <a:path w="830579" h="355600">
                  <a:moveTo>
                    <a:pt x="500950" y="258952"/>
                  </a:moveTo>
                  <a:lnTo>
                    <a:pt x="482473" y="258952"/>
                  </a:lnTo>
                  <a:lnTo>
                    <a:pt x="478282" y="275843"/>
                  </a:lnTo>
                  <a:lnTo>
                    <a:pt x="495808" y="280034"/>
                  </a:lnTo>
                  <a:lnTo>
                    <a:pt x="500950" y="258952"/>
                  </a:lnTo>
                  <a:close/>
                </a:path>
                <a:path w="830579" h="355600">
                  <a:moveTo>
                    <a:pt x="430530" y="142112"/>
                  </a:moveTo>
                  <a:lnTo>
                    <a:pt x="411075" y="221868"/>
                  </a:lnTo>
                  <a:lnTo>
                    <a:pt x="409956" y="227964"/>
                  </a:lnTo>
                  <a:lnTo>
                    <a:pt x="409829" y="232028"/>
                  </a:lnTo>
                  <a:lnTo>
                    <a:pt x="409575" y="237997"/>
                  </a:lnTo>
                  <a:lnTo>
                    <a:pt x="410464" y="243331"/>
                  </a:lnTo>
                  <a:lnTo>
                    <a:pt x="412369" y="247903"/>
                  </a:lnTo>
                  <a:lnTo>
                    <a:pt x="414274" y="252602"/>
                  </a:lnTo>
                  <a:lnTo>
                    <a:pt x="452415" y="270972"/>
                  </a:lnTo>
                  <a:lnTo>
                    <a:pt x="463026" y="269700"/>
                  </a:lnTo>
                  <a:lnTo>
                    <a:pt x="473041" y="265689"/>
                  </a:lnTo>
                  <a:lnTo>
                    <a:pt x="482473" y="258952"/>
                  </a:lnTo>
                  <a:lnTo>
                    <a:pt x="500950" y="258952"/>
                  </a:lnTo>
                  <a:lnTo>
                    <a:pt x="501910" y="255015"/>
                  </a:lnTo>
                  <a:lnTo>
                    <a:pt x="455041" y="255015"/>
                  </a:lnTo>
                  <a:lnTo>
                    <a:pt x="443357" y="252221"/>
                  </a:lnTo>
                  <a:lnTo>
                    <a:pt x="438785" y="249554"/>
                  </a:lnTo>
                  <a:lnTo>
                    <a:pt x="435483" y="245617"/>
                  </a:lnTo>
                  <a:lnTo>
                    <a:pt x="432181" y="241807"/>
                  </a:lnTo>
                  <a:lnTo>
                    <a:pt x="430657" y="237108"/>
                  </a:lnTo>
                  <a:lnTo>
                    <a:pt x="430657" y="227964"/>
                  </a:lnTo>
                  <a:lnTo>
                    <a:pt x="431927" y="220979"/>
                  </a:lnTo>
                  <a:lnTo>
                    <a:pt x="434467" y="210819"/>
                  </a:lnTo>
                  <a:lnTo>
                    <a:pt x="450088" y="146938"/>
                  </a:lnTo>
                  <a:lnTo>
                    <a:pt x="430530" y="142112"/>
                  </a:lnTo>
                  <a:close/>
                </a:path>
                <a:path w="830579" h="355600">
                  <a:moveTo>
                    <a:pt x="504444" y="160146"/>
                  </a:moveTo>
                  <a:lnTo>
                    <a:pt x="489331" y="221868"/>
                  </a:lnTo>
                  <a:lnTo>
                    <a:pt x="486918" y="231647"/>
                  </a:lnTo>
                  <a:lnTo>
                    <a:pt x="483997" y="238886"/>
                  </a:lnTo>
                  <a:lnTo>
                    <a:pt x="480568" y="243585"/>
                  </a:lnTo>
                  <a:lnTo>
                    <a:pt x="477266" y="248284"/>
                  </a:lnTo>
                  <a:lnTo>
                    <a:pt x="472567" y="251459"/>
                  </a:lnTo>
                  <a:lnTo>
                    <a:pt x="466725" y="253237"/>
                  </a:lnTo>
                  <a:lnTo>
                    <a:pt x="460883" y="254888"/>
                  </a:lnTo>
                  <a:lnTo>
                    <a:pt x="455041" y="255015"/>
                  </a:lnTo>
                  <a:lnTo>
                    <a:pt x="501910" y="255015"/>
                  </a:lnTo>
                  <a:lnTo>
                    <a:pt x="523875" y="164972"/>
                  </a:lnTo>
                  <a:lnTo>
                    <a:pt x="504444" y="160146"/>
                  </a:lnTo>
                  <a:close/>
                </a:path>
                <a:path w="830579" h="355600">
                  <a:moveTo>
                    <a:pt x="590129" y="179419"/>
                  </a:moveTo>
                  <a:lnTo>
                    <a:pt x="550360" y="194944"/>
                  </a:lnTo>
                  <a:lnTo>
                    <a:pt x="533019" y="229234"/>
                  </a:lnTo>
                  <a:lnTo>
                    <a:pt x="530709" y="242689"/>
                  </a:lnTo>
                  <a:lnTo>
                    <a:pt x="530756" y="255666"/>
                  </a:lnTo>
                  <a:lnTo>
                    <a:pt x="551783" y="292417"/>
                  </a:lnTo>
                  <a:lnTo>
                    <a:pt x="592312" y="303847"/>
                  </a:lnTo>
                  <a:lnTo>
                    <a:pt x="600854" y="302700"/>
                  </a:lnTo>
                  <a:lnTo>
                    <a:pt x="608838" y="300100"/>
                  </a:lnTo>
                  <a:lnTo>
                    <a:pt x="616077" y="296167"/>
                  </a:lnTo>
                  <a:lnTo>
                    <a:pt x="622554" y="291020"/>
                  </a:lnTo>
                  <a:lnTo>
                    <a:pt x="625679" y="287527"/>
                  </a:lnTo>
                  <a:lnTo>
                    <a:pt x="584581" y="287527"/>
                  </a:lnTo>
                  <a:lnTo>
                    <a:pt x="577469" y="285749"/>
                  </a:lnTo>
                  <a:lnTo>
                    <a:pt x="551370" y="255666"/>
                  </a:lnTo>
                  <a:lnTo>
                    <a:pt x="551128" y="247318"/>
                  </a:lnTo>
                  <a:lnTo>
                    <a:pt x="552196" y="238124"/>
                  </a:lnTo>
                  <a:lnTo>
                    <a:pt x="621538" y="238124"/>
                  </a:lnTo>
                  <a:lnTo>
                    <a:pt x="557276" y="222376"/>
                  </a:lnTo>
                  <a:lnTo>
                    <a:pt x="591494" y="196232"/>
                  </a:lnTo>
                  <a:lnTo>
                    <a:pt x="628316" y="196232"/>
                  </a:lnTo>
                  <a:lnTo>
                    <a:pt x="621823" y="190245"/>
                  </a:lnTo>
                  <a:lnTo>
                    <a:pt x="612560" y="184868"/>
                  </a:lnTo>
                  <a:lnTo>
                    <a:pt x="601726" y="181228"/>
                  </a:lnTo>
                  <a:lnTo>
                    <a:pt x="590129" y="179419"/>
                  </a:lnTo>
                  <a:close/>
                </a:path>
                <a:path w="830579" h="355600">
                  <a:moveTo>
                    <a:pt x="613664" y="269620"/>
                  </a:moveTo>
                  <a:lnTo>
                    <a:pt x="608584" y="277113"/>
                  </a:lnTo>
                  <a:lnTo>
                    <a:pt x="603123" y="282066"/>
                  </a:lnTo>
                  <a:lnTo>
                    <a:pt x="591185" y="287146"/>
                  </a:lnTo>
                  <a:lnTo>
                    <a:pt x="584581" y="287527"/>
                  </a:lnTo>
                  <a:lnTo>
                    <a:pt x="625679" y="287527"/>
                  </a:lnTo>
                  <a:lnTo>
                    <a:pt x="628269" y="284634"/>
                  </a:lnTo>
                  <a:lnTo>
                    <a:pt x="633222" y="276986"/>
                  </a:lnTo>
                  <a:lnTo>
                    <a:pt x="613664" y="269620"/>
                  </a:lnTo>
                  <a:close/>
                </a:path>
                <a:path w="830579" h="355600">
                  <a:moveTo>
                    <a:pt x="628316" y="196232"/>
                  </a:moveTo>
                  <a:lnTo>
                    <a:pt x="591494" y="196232"/>
                  </a:lnTo>
                  <a:lnTo>
                    <a:pt x="598043" y="197230"/>
                  </a:lnTo>
                  <a:lnTo>
                    <a:pt x="604950" y="199733"/>
                  </a:lnTo>
                  <a:lnTo>
                    <a:pt x="623062" y="228218"/>
                  </a:lnTo>
                  <a:lnTo>
                    <a:pt x="621538" y="238124"/>
                  </a:lnTo>
                  <a:lnTo>
                    <a:pt x="552196" y="238124"/>
                  </a:lnTo>
                  <a:lnTo>
                    <a:pt x="638175" y="259079"/>
                  </a:lnTo>
                  <a:lnTo>
                    <a:pt x="638810" y="256793"/>
                  </a:lnTo>
                  <a:lnTo>
                    <a:pt x="639445" y="253999"/>
                  </a:lnTo>
                  <a:lnTo>
                    <a:pt x="641850" y="240285"/>
                  </a:lnTo>
                  <a:lnTo>
                    <a:pt x="642016" y="227726"/>
                  </a:lnTo>
                  <a:lnTo>
                    <a:pt x="639945" y="216334"/>
                  </a:lnTo>
                  <a:lnTo>
                    <a:pt x="635635" y="206120"/>
                  </a:lnTo>
                  <a:lnTo>
                    <a:pt x="629515" y="197338"/>
                  </a:lnTo>
                  <a:lnTo>
                    <a:pt x="628316" y="196232"/>
                  </a:lnTo>
                  <a:close/>
                </a:path>
                <a:path w="830579" h="355600">
                  <a:moveTo>
                    <a:pt x="649224" y="281177"/>
                  </a:moveTo>
                  <a:lnTo>
                    <a:pt x="663049" y="318107"/>
                  </a:lnTo>
                  <a:lnTo>
                    <a:pt x="702500" y="332089"/>
                  </a:lnTo>
                  <a:lnTo>
                    <a:pt x="708787" y="332055"/>
                  </a:lnTo>
                  <a:lnTo>
                    <a:pt x="740362" y="316229"/>
                  </a:lnTo>
                  <a:lnTo>
                    <a:pt x="702183" y="316229"/>
                  </a:lnTo>
                  <a:lnTo>
                    <a:pt x="684276" y="311911"/>
                  </a:lnTo>
                  <a:lnTo>
                    <a:pt x="677926" y="308101"/>
                  </a:lnTo>
                  <a:lnTo>
                    <a:pt x="670052" y="297433"/>
                  </a:lnTo>
                  <a:lnTo>
                    <a:pt x="668401" y="290829"/>
                  </a:lnTo>
                  <a:lnTo>
                    <a:pt x="669290" y="282828"/>
                  </a:lnTo>
                  <a:lnTo>
                    <a:pt x="649224" y="281177"/>
                  </a:lnTo>
                  <a:close/>
                </a:path>
                <a:path w="830579" h="355600">
                  <a:moveTo>
                    <a:pt x="703453" y="206882"/>
                  </a:moveTo>
                  <a:lnTo>
                    <a:pt x="692150" y="207390"/>
                  </a:lnTo>
                  <a:lnTo>
                    <a:pt x="687578" y="208279"/>
                  </a:lnTo>
                  <a:lnTo>
                    <a:pt x="684022" y="209803"/>
                  </a:lnTo>
                  <a:lnTo>
                    <a:pt x="679196" y="211708"/>
                  </a:lnTo>
                  <a:lnTo>
                    <a:pt x="675132" y="214502"/>
                  </a:lnTo>
                  <a:lnTo>
                    <a:pt x="668274" y="222122"/>
                  </a:lnTo>
                  <a:lnTo>
                    <a:pt x="665988" y="226567"/>
                  </a:lnTo>
                  <a:lnTo>
                    <a:pt x="664718" y="231774"/>
                  </a:lnTo>
                  <a:lnTo>
                    <a:pt x="663511" y="236600"/>
                  </a:lnTo>
                  <a:lnTo>
                    <a:pt x="685657" y="269382"/>
                  </a:lnTo>
                  <a:lnTo>
                    <a:pt x="712597" y="284225"/>
                  </a:lnTo>
                  <a:lnTo>
                    <a:pt x="718693" y="288035"/>
                  </a:lnTo>
                  <a:lnTo>
                    <a:pt x="720979" y="290321"/>
                  </a:lnTo>
                  <a:lnTo>
                    <a:pt x="724154" y="293877"/>
                  </a:lnTo>
                  <a:lnTo>
                    <a:pt x="725071" y="297433"/>
                  </a:lnTo>
                  <a:lnTo>
                    <a:pt x="725053" y="298322"/>
                  </a:lnTo>
                  <a:lnTo>
                    <a:pt x="724154" y="302259"/>
                  </a:lnTo>
                  <a:lnTo>
                    <a:pt x="722884" y="307085"/>
                  </a:lnTo>
                  <a:lnTo>
                    <a:pt x="719709" y="310895"/>
                  </a:lnTo>
                  <a:lnTo>
                    <a:pt x="714502" y="313435"/>
                  </a:lnTo>
                  <a:lnTo>
                    <a:pt x="709295" y="316102"/>
                  </a:lnTo>
                  <a:lnTo>
                    <a:pt x="702183" y="316229"/>
                  </a:lnTo>
                  <a:lnTo>
                    <a:pt x="740362" y="316229"/>
                  </a:lnTo>
                  <a:lnTo>
                    <a:pt x="743077" y="311530"/>
                  </a:lnTo>
                  <a:lnTo>
                    <a:pt x="744728" y="305053"/>
                  </a:lnTo>
                  <a:lnTo>
                    <a:pt x="746332" y="298513"/>
                  </a:lnTo>
                  <a:lnTo>
                    <a:pt x="746340" y="297433"/>
                  </a:lnTo>
                  <a:lnTo>
                    <a:pt x="746125" y="292480"/>
                  </a:lnTo>
                  <a:lnTo>
                    <a:pt x="716018" y="262685"/>
                  </a:lnTo>
                  <a:lnTo>
                    <a:pt x="698119" y="252729"/>
                  </a:lnTo>
                  <a:lnTo>
                    <a:pt x="692785" y="249681"/>
                  </a:lnTo>
                  <a:lnTo>
                    <a:pt x="691007" y="248538"/>
                  </a:lnTo>
                  <a:lnTo>
                    <a:pt x="687959" y="246252"/>
                  </a:lnTo>
                  <a:lnTo>
                    <a:pt x="685927" y="243966"/>
                  </a:lnTo>
                  <a:lnTo>
                    <a:pt x="684911" y="241426"/>
                  </a:lnTo>
                  <a:lnTo>
                    <a:pt x="683768" y="239013"/>
                  </a:lnTo>
                  <a:lnTo>
                    <a:pt x="683514" y="236600"/>
                  </a:lnTo>
                  <a:lnTo>
                    <a:pt x="685165" y="230123"/>
                  </a:lnTo>
                  <a:lnTo>
                    <a:pt x="687832" y="227075"/>
                  </a:lnTo>
                  <a:lnTo>
                    <a:pt x="696976" y="223011"/>
                  </a:lnTo>
                  <a:lnTo>
                    <a:pt x="744333" y="223011"/>
                  </a:lnTo>
                  <a:lnTo>
                    <a:pt x="738124" y="218566"/>
                  </a:lnTo>
                  <a:lnTo>
                    <a:pt x="731901" y="214375"/>
                  </a:lnTo>
                  <a:lnTo>
                    <a:pt x="724281" y="211073"/>
                  </a:lnTo>
                  <a:lnTo>
                    <a:pt x="715264" y="208914"/>
                  </a:lnTo>
                  <a:lnTo>
                    <a:pt x="709168" y="207390"/>
                  </a:lnTo>
                  <a:lnTo>
                    <a:pt x="703453" y="206882"/>
                  </a:lnTo>
                  <a:close/>
                </a:path>
                <a:path w="830579" h="355600">
                  <a:moveTo>
                    <a:pt x="744333" y="223011"/>
                  </a:moveTo>
                  <a:lnTo>
                    <a:pt x="696976" y="223011"/>
                  </a:lnTo>
                  <a:lnTo>
                    <a:pt x="703707" y="223138"/>
                  </a:lnTo>
                  <a:lnTo>
                    <a:pt x="712724" y="225297"/>
                  </a:lnTo>
                  <a:lnTo>
                    <a:pt x="733774" y="244601"/>
                  </a:lnTo>
                  <a:lnTo>
                    <a:pt x="733298" y="250316"/>
                  </a:lnTo>
                  <a:lnTo>
                    <a:pt x="752983" y="252348"/>
                  </a:lnTo>
                  <a:lnTo>
                    <a:pt x="753618" y="244601"/>
                  </a:lnTo>
                  <a:lnTo>
                    <a:pt x="752729" y="238124"/>
                  </a:lnTo>
                  <a:lnTo>
                    <a:pt x="750570" y="232917"/>
                  </a:lnTo>
                  <a:lnTo>
                    <a:pt x="748411" y="227583"/>
                  </a:lnTo>
                  <a:lnTo>
                    <a:pt x="744333" y="223011"/>
                  </a:lnTo>
                  <a:close/>
                </a:path>
                <a:path w="830579" h="355600">
                  <a:moveTo>
                    <a:pt x="776986" y="226694"/>
                  </a:moveTo>
                  <a:lnTo>
                    <a:pt x="773303" y="241934"/>
                  </a:lnTo>
                  <a:lnTo>
                    <a:pt x="787654" y="245490"/>
                  </a:lnTo>
                  <a:lnTo>
                    <a:pt x="771525" y="311657"/>
                  </a:lnTo>
                  <a:lnTo>
                    <a:pt x="768604" y="323341"/>
                  </a:lnTo>
                  <a:lnTo>
                    <a:pt x="767608" y="330199"/>
                  </a:lnTo>
                  <a:lnTo>
                    <a:pt x="767580" y="331850"/>
                  </a:lnTo>
                  <a:lnTo>
                    <a:pt x="768242" y="335406"/>
                  </a:lnTo>
                  <a:lnTo>
                    <a:pt x="768858" y="339343"/>
                  </a:lnTo>
                  <a:lnTo>
                    <a:pt x="770890" y="343026"/>
                  </a:lnTo>
                  <a:lnTo>
                    <a:pt x="774319" y="346201"/>
                  </a:lnTo>
                  <a:lnTo>
                    <a:pt x="777621" y="349376"/>
                  </a:lnTo>
                  <a:lnTo>
                    <a:pt x="805180" y="355472"/>
                  </a:lnTo>
                  <a:lnTo>
                    <a:pt x="806577" y="337438"/>
                  </a:lnTo>
                  <a:lnTo>
                    <a:pt x="802894" y="337184"/>
                  </a:lnTo>
                  <a:lnTo>
                    <a:pt x="799973" y="336676"/>
                  </a:lnTo>
                  <a:lnTo>
                    <a:pt x="797814" y="336168"/>
                  </a:lnTo>
                  <a:lnTo>
                    <a:pt x="794893" y="335406"/>
                  </a:lnTo>
                  <a:lnTo>
                    <a:pt x="792734" y="334390"/>
                  </a:lnTo>
                  <a:lnTo>
                    <a:pt x="791464" y="333120"/>
                  </a:lnTo>
                  <a:lnTo>
                    <a:pt x="790067" y="331850"/>
                  </a:lnTo>
                  <a:lnTo>
                    <a:pt x="789305" y="330199"/>
                  </a:lnTo>
                  <a:lnTo>
                    <a:pt x="789051" y="328548"/>
                  </a:lnTo>
                  <a:lnTo>
                    <a:pt x="788670" y="326770"/>
                  </a:lnTo>
                  <a:lnTo>
                    <a:pt x="789305" y="323087"/>
                  </a:lnTo>
                  <a:lnTo>
                    <a:pt x="790575" y="317499"/>
                  </a:lnTo>
                  <a:lnTo>
                    <a:pt x="807085" y="250189"/>
                  </a:lnTo>
                  <a:lnTo>
                    <a:pt x="827809" y="250189"/>
                  </a:lnTo>
                  <a:lnTo>
                    <a:pt x="830326" y="239775"/>
                  </a:lnTo>
                  <a:lnTo>
                    <a:pt x="810768" y="234949"/>
                  </a:lnTo>
                  <a:lnTo>
                    <a:pt x="811913" y="230250"/>
                  </a:lnTo>
                  <a:lnTo>
                    <a:pt x="791337" y="230250"/>
                  </a:lnTo>
                  <a:lnTo>
                    <a:pt x="776986" y="226694"/>
                  </a:lnTo>
                  <a:close/>
                </a:path>
                <a:path w="830579" h="355600">
                  <a:moveTo>
                    <a:pt x="827809" y="250189"/>
                  </a:moveTo>
                  <a:lnTo>
                    <a:pt x="807085" y="250189"/>
                  </a:lnTo>
                  <a:lnTo>
                    <a:pt x="826643" y="255015"/>
                  </a:lnTo>
                  <a:lnTo>
                    <a:pt x="827809" y="250189"/>
                  </a:lnTo>
                  <a:close/>
                </a:path>
                <a:path w="830579" h="355600">
                  <a:moveTo>
                    <a:pt x="820547" y="194817"/>
                  </a:moveTo>
                  <a:lnTo>
                    <a:pt x="798322" y="201675"/>
                  </a:lnTo>
                  <a:lnTo>
                    <a:pt x="791337" y="230250"/>
                  </a:lnTo>
                  <a:lnTo>
                    <a:pt x="811913" y="230250"/>
                  </a:lnTo>
                  <a:lnTo>
                    <a:pt x="820547" y="194817"/>
                  </a:lnTo>
                  <a:close/>
                </a:path>
              </a:pathLst>
            </a:custGeom>
            <a:solidFill>
              <a:srgbClr val="0000FF"/>
            </a:solidFill>
          </p:spPr>
          <p:txBody>
            <a:bodyPr wrap="square" lIns="0" tIns="0" rIns="0" bIns="0" rtlCol="0"/>
            <a:lstStyle/>
            <a:p>
              <a:endParaRPr/>
            </a:p>
          </p:txBody>
        </p:sp>
        <p:pic>
          <p:nvPicPr>
            <p:cNvPr id="18" name="object 18"/>
            <p:cNvPicPr/>
            <p:nvPr/>
          </p:nvPicPr>
          <p:blipFill>
            <a:blip r:embed="rId3" cstate="print"/>
            <a:stretch>
              <a:fillRect/>
            </a:stretch>
          </p:blipFill>
          <p:spPr>
            <a:xfrm>
              <a:off x="3198622" y="3932554"/>
              <a:ext cx="974328" cy="448214"/>
            </a:xfrm>
            <a:prstGeom prst="rect">
              <a:avLst/>
            </a:prstGeom>
          </p:spPr>
        </p:pic>
      </p:grpSp>
      <p:grpSp>
        <p:nvGrpSpPr>
          <p:cNvPr id="19" name="object 19"/>
          <p:cNvGrpSpPr/>
          <p:nvPr/>
        </p:nvGrpSpPr>
        <p:grpSpPr>
          <a:xfrm>
            <a:off x="2751963" y="4783328"/>
            <a:ext cx="1972945" cy="986155"/>
            <a:chOff x="2751963" y="4783328"/>
            <a:chExt cx="1972945" cy="986155"/>
          </a:xfrm>
        </p:grpSpPr>
        <p:pic>
          <p:nvPicPr>
            <p:cNvPr id="20" name="object 20"/>
            <p:cNvPicPr/>
            <p:nvPr/>
          </p:nvPicPr>
          <p:blipFill>
            <a:blip r:embed="rId4" cstate="print"/>
            <a:stretch>
              <a:fillRect/>
            </a:stretch>
          </p:blipFill>
          <p:spPr>
            <a:xfrm>
              <a:off x="3347593" y="5326443"/>
              <a:ext cx="981136" cy="442849"/>
            </a:xfrm>
            <a:prstGeom prst="rect">
              <a:avLst/>
            </a:prstGeom>
          </p:spPr>
        </p:pic>
        <p:sp>
          <p:nvSpPr>
            <p:cNvPr id="21" name="object 21"/>
            <p:cNvSpPr/>
            <p:nvPr/>
          </p:nvSpPr>
          <p:spPr>
            <a:xfrm>
              <a:off x="2751963" y="4786757"/>
              <a:ext cx="1972945" cy="942340"/>
            </a:xfrm>
            <a:custGeom>
              <a:avLst/>
              <a:gdLst/>
              <a:ahLst/>
              <a:cxnLst/>
              <a:rect l="l" t="t" r="r" b="b"/>
              <a:pathLst>
                <a:path w="1972945" h="942339">
                  <a:moveTo>
                    <a:pt x="1969643" y="13843"/>
                  </a:moveTo>
                  <a:lnTo>
                    <a:pt x="1885569" y="0"/>
                  </a:lnTo>
                  <a:lnTo>
                    <a:pt x="1894979" y="30314"/>
                  </a:lnTo>
                  <a:lnTo>
                    <a:pt x="0" y="617347"/>
                  </a:lnTo>
                  <a:lnTo>
                    <a:pt x="3810" y="629539"/>
                  </a:lnTo>
                  <a:lnTo>
                    <a:pt x="1898751" y="42481"/>
                  </a:lnTo>
                  <a:lnTo>
                    <a:pt x="1908175" y="72771"/>
                  </a:lnTo>
                  <a:lnTo>
                    <a:pt x="1956384" y="26543"/>
                  </a:lnTo>
                  <a:lnTo>
                    <a:pt x="1969643" y="13843"/>
                  </a:lnTo>
                  <a:close/>
                </a:path>
                <a:path w="1972945" h="942339">
                  <a:moveTo>
                    <a:pt x="1972564" y="324739"/>
                  </a:moveTo>
                  <a:lnTo>
                    <a:pt x="1968881" y="312547"/>
                  </a:lnTo>
                  <a:lnTo>
                    <a:pt x="89471" y="899464"/>
                  </a:lnTo>
                  <a:lnTo>
                    <a:pt x="80010" y="869162"/>
                  </a:lnTo>
                  <a:lnTo>
                    <a:pt x="18669" y="928243"/>
                  </a:lnTo>
                  <a:lnTo>
                    <a:pt x="102743" y="941895"/>
                  </a:lnTo>
                  <a:lnTo>
                    <a:pt x="94449" y="915377"/>
                  </a:lnTo>
                  <a:lnTo>
                    <a:pt x="93268" y="911606"/>
                  </a:lnTo>
                  <a:lnTo>
                    <a:pt x="1972564" y="324739"/>
                  </a:lnTo>
                  <a:close/>
                </a:path>
              </a:pathLst>
            </a:custGeom>
            <a:solidFill>
              <a:srgbClr val="FF0000"/>
            </a:solidFill>
          </p:spPr>
          <p:txBody>
            <a:bodyPr wrap="square" lIns="0" tIns="0" rIns="0" bIns="0" rtlCol="0"/>
            <a:lstStyle/>
            <a:p>
              <a:endParaRPr/>
            </a:p>
          </p:txBody>
        </p:sp>
        <p:sp>
          <p:nvSpPr>
            <p:cNvPr id="22" name="object 22"/>
            <p:cNvSpPr/>
            <p:nvPr/>
          </p:nvSpPr>
          <p:spPr>
            <a:xfrm>
              <a:off x="3250946" y="4783328"/>
              <a:ext cx="843915" cy="349250"/>
            </a:xfrm>
            <a:custGeom>
              <a:avLst/>
              <a:gdLst/>
              <a:ahLst/>
              <a:cxnLst/>
              <a:rect l="l" t="t" r="r" b="b"/>
              <a:pathLst>
                <a:path w="843914" h="349250">
                  <a:moveTo>
                    <a:pt x="97111" y="168322"/>
                  </a:moveTo>
                  <a:lnTo>
                    <a:pt x="89344" y="168846"/>
                  </a:lnTo>
                  <a:lnTo>
                    <a:pt x="80434" y="170227"/>
                  </a:lnTo>
                  <a:lnTo>
                    <a:pt x="70357" y="172466"/>
                  </a:lnTo>
                  <a:lnTo>
                    <a:pt x="0" y="189865"/>
                  </a:lnTo>
                  <a:lnTo>
                    <a:pt x="39243" y="348742"/>
                  </a:lnTo>
                  <a:lnTo>
                    <a:pt x="60325" y="343535"/>
                  </a:lnTo>
                  <a:lnTo>
                    <a:pt x="42799" y="272923"/>
                  </a:lnTo>
                  <a:lnTo>
                    <a:pt x="67182" y="266954"/>
                  </a:lnTo>
                  <a:lnTo>
                    <a:pt x="72643" y="265557"/>
                  </a:lnTo>
                  <a:lnTo>
                    <a:pt x="76581" y="264922"/>
                  </a:lnTo>
                  <a:lnTo>
                    <a:pt x="79120" y="264795"/>
                  </a:lnTo>
                  <a:lnTo>
                    <a:pt x="124755" y="264795"/>
                  </a:lnTo>
                  <a:lnTo>
                    <a:pt x="123878" y="264191"/>
                  </a:lnTo>
                  <a:lnTo>
                    <a:pt x="118237" y="260858"/>
                  </a:lnTo>
                  <a:lnTo>
                    <a:pt x="114681" y="258953"/>
                  </a:lnTo>
                  <a:lnTo>
                    <a:pt x="109855" y="257429"/>
                  </a:lnTo>
                  <a:lnTo>
                    <a:pt x="103631" y="256032"/>
                  </a:lnTo>
                  <a:lnTo>
                    <a:pt x="106368" y="254762"/>
                  </a:lnTo>
                  <a:lnTo>
                    <a:pt x="38354" y="254762"/>
                  </a:lnTo>
                  <a:lnTo>
                    <a:pt x="25273" y="202184"/>
                  </a:lnTo>
                  <a:lnTo>
                    <a:pt x="75565" y="189738"/>
                  </a:lnTo>
                  <a:lnTo>
                    <a:pt x="83945" y="188162"/>
                  </a:lnTo>
                  <a:lnTo>
                    <a:pt x="91360" y="187801"/>
                  </a:lnTo>
                  <a:lnTo>
                    <a:pt x="131701" y="187801"/>
                  </a:lnTo>
                  <a:lnTo>
                    <a:pt x="129381" y="184282"/>
                  </a:lnTo>
                  <a:lnTo>
                    <a:pt x="125094" y="179451"/>
                  </a:lnTo>
                  <a:lnTo>
                    <a:pt x="118999" y="173355"/>
                  </a:lnTo>
                  <a:lnTo>
                    <a:pt x="111759" y="169799"/>
                  </a:lnTo>
                  <a:lnTo>
                    <a:pt x="103758" y="168656"/>
                  </a:lnTo>
                  <a:lnTo>
                    <a:pt x="97111" y="168322"/>
                  </a:lnTo>
                  <a:close/>
                </a:path>
                <a:path w="843914" h="349250">
                  <a:moveTo>
                    <a:pt x="124755" y="264795"/>
                  </a:moveTo>
                  <a:lnTo>
                    <a:pt x="82550" y="264795"/>
                  </a:lnTo>
                  <a:lnTo>
                    <a:pt x="86106" y="265430"/>
                  </a:lnTo>
                  <a:lnTo>
                    <a:pt x="89789" y="266700"/>
                  </a:lnTo>
                  <a:lnTo>
                    <a:pt x="123570" y="292735"/>
                  </a:lnTo>
                  <a:lnTo>
                    <a:pt x="152781" y="320548"/>
                  </a:lnTo>
                  <a:lnTo>
                    <a:pt x="179196" y="314071"/>
                  </a:lnTo>
                  <a:lnTo>
                    <a:pt x="140969" y="277622"/>
                  </a:lnTo>
                  <a:lnTo>
                    <a:pt x="135256" y="272573"/>
                  </a:lnTo>
                  <a:lnTo>
                    <a:pt x="129555" y="268097"/>
                  </a:lnTo>
                  <a:lnTo>
                    <a:pt x="124755" y="264795"/>
                  </a:lnTo>
                  <a:close/>
                </a:path>
                <a:path w="843914" h="349250">
                  <a:moveTo>
                    <a:pt x="225615" y="178728"/>
                  </a:moveTo>
                  <a:lnTo>
                    <a:pt x="185836" y="197147"/>
                  </a:lnTo>
                  <a:lnTo>
                    <a:pt x="173203" y="235077"/>
                  </a:lnTo>
                  <a:lnTo>
                    <a:pt x="173325" y="241173"/>
                  </a:lnTo>
                  <a:lnTo>
                    <a:pt x="185578" y="278892"/>
                  </a:lnTo>
                  <a:lnTo>
                    <a:pt x="221599" y="302212"/>
                  </a:lnTo>
                  <a:lnTo>
                    <a:pt x="232995" y="302484"/>
                  </a:lnTo>
                  <a:lnTo>
                    <a:pt x="245237" y="300482"/>
                  </a:lnTo>
                  <a:lnTo>
                    <a:pt x="254642" y="297505"/>
                  </a:lnTo>
                  <a:lnTo>
                    <a:pt x="262858" y="293528"/>
                  </a:lnTo>
                  <a:lnTo>
                    <a:pt x="269882" y="288551"/>
                  </a:lnTo>
                  <a:lnTo>
                    <a:pt x="272840" y="285521"/>
                  </a:lnTo>
                  <a:lnTo>
                    <a:pt x="234277" y="285521"/>
                  </a:lnTo>
                  <a:lnTo>
                    <a:pt x="227504" y="285194"/>
                  </a:lnTo>
                  <a:lnTo>
                    <a:pt x="196850" y="253873"/>
                  </a:lnTo>
                  <a:lnTo>
                    <a:pt x="262652" y="237617"/>
                  </a:lnTo>
                  <a:lnTo>
                    <a:pt x="193929" y="237617"/>
                  </a:lnTo>
                  <a:lnTo>
                    <a:pt x="193190" y="230237"/>
                  </a:lnTo>
                  <a:lnTo>
                    <a:pt x="193643" y="223345"/>
                  </a:lnTo>
                  <a:lnTo>
                    <a:pt x="195286" y="216953"/>
                  </a:lnTo>
                  <a:lnTo>
                    <a:pt x="225809" y="195445"/>
                  </a:lnTo>
                  <a:lnTo>
                    <a:pt x="265590" y="195445"/>
                  </a:lnTo>
                  <a:lnTo>
                    <a:pt x="264449" y="193988"/>
                  </a:lnTo>
                  <a:lnTo>
                    <a:pt x="255905" y="186944"/>
                  </a:lnTo>
                  <a:lnTo>
                    <a:pt x="246380" y="181967"/>
                  </a:lnTo>
                  <a:lnTo>
                    <a:pt x="236283" y="179228"/>
                  </a:lnTo>
                  <a:lnTo>
                    <a:pt x="225615" y="178728"/>
                  </a:lnTo>
                  <a:close/>
                </a:path>
                <a:path w="843914" h="349250">
                  <a:moveTo>
                    <a:pt x="286639" y="250825"/>
                  </a:moveTo>
                  <a:lnTo>
                    <a:pt x="265811" y="253365"/>
                  </a:lnTo>
                  <a:lnTo>
                    <a:pt x="264921" y="262255"/>
                  </a:lnTo>
                  <a:lnTo>
                    <a:pt x="262381" y="269240"/>
                  </a:lnTo>
                  <a:lnTo>
                    <a:pt x="254127" y="279273"/>
                  </a:lnTo>
                  <a:lnTo>
                    <a:pt x="248539" y="282702"/>
                  </a:lnTo>
                  <a:lnTo>
                    <a:pt x="241300" y="284480"/>
                  </a:lnTo>
                  <a:lnTo>
                    <a:pt x="234277" y="285521"/>
                  </a:lnTo>
                  <a:lnTo>
                    <a:pt x="272840" y="285521"/>
                  </a:lnTo>
                  <a:lnTo>
                    <a:pt x="275717" y="282575"/>
                  </a:lnTo>
                  <a:lnTo>
                    <a:pt x="280334" y="275738"/>
                  </a:lnTo>
                  <a:lnTo>
                    <a:pt x="283702" y="268176"/>
                  </a:lnTo>
                  <a:lnTo>
                    <a:pt x="285807" y="259875"/>
                  </a:lnTo>
                  <a:lnTo>
                    <a:pt x="286639" y="250825"/>
                  </a:lnTo>
                  <a:close/>
                </a:path>
                <a:path w="843914" h="349250">
                  <a:moveTo>
                    <a:pt x="131701" y="187801"/>
                  </a:moveTo>
                  <a:lnTo>
                    <a:pt x="91360" y="187801"/>
                  </a:lnTo>
                  <a:lnTo>
                    <a:pt x="97799" y="188630"/>
                  </a:lnTo>
                  <a:lnTo>
                    <a:pt x="103251" y="190627"/>
                  </a:lnTo>
                  <a:lnTo>
                    <a:pt x="109855" y="194183"/>
                  </a:lnTo>
                  <a:lnTo>
                    <a:pt x="114173" y="199644"/>
                  </a:lnTo>
                  <a:lnTo>
                    <a:pt x="115951" y="207137"/>
                  </a:lnTo>
                  <a:lnTo>
                    <a:pt x="117220" y="212217"/>
                  </a:lnTo>
                  <a:lnTo>
                    <a:pt x="117093" y="217424"/>
                  </a:lnTo>
                  <a:lnTo>
                    <a:pt x="115316" y="222377"/>
                  </a:lnTo>
                  <a:lnTo>
                    <a:pt x="113538" y="227457"/>
                  </a:lnTo>
                  <a:lnTo>
                    <a:pt x="38354" y="254762"/>
                  </a:lnTo>
                  <a:lnTo>
                    <a:pt x="106368" y="254762"/>
                  </a:lnTo>
                  <a:lnTo>
                    <a:pt x="137042" y="225609"/>
                  </a:lnTo>
                  <a:lnTo>
                    <a:pt x="138999" y="210040"/>
                  </a:lnTo>
                  <a:lnTo>
                    <a:pt x="137668" y="201803"/>
                  </a:lnTo>
                  <a:lnTo>
                    <a:pt x="135655" y="195445"/>
                  </a:lnTo>
                  <a:lnTo>
                    <a:pt x="132905" y="189626"/>
                  </a:lnTo>
                  <a:lnTo>
                    <a:pt x="131701" y="187801"/>
                  </a:lnTo>
                  <a:close/>
                </a:path>
                <a:path w="843914" h="349250">
                  <a:moveTo>
                    <a:pt x="265590" y="195445"/>
                  </a:moveTo>
                  <a:lnTo>
                    <a:pt x="225809" y="195445"/>
                  </a:lnTo>
                  <a:lnTo>
                    <a:pt x="232695" y="195992"/>
                  </a:lnTo>
                  <a:lnTo>
                    <a:pt x="239248" y="198112"/>
                  </a:lnTo>
                  <a:lnTo>
                    <a:pt x="245491" y="201803"/>
                  </a:lnTo>
                  <a:lnTo>
                    <a:pt x="250698" y="205613"/>
                  </a:lnTo>
                  <a:lnTo>
                    <a:pt x="255016" y="212217"/>
                  </a:lnTo>
                  <a:lnTo>
                    <a:pt x="258191" y="221742"/>
                  </a:lnTo>
                  <a:lnTo>
                    <a:pt x="193929" y="237617"/>
                  </a:lnTo>
                  <a:lnTo>
                    <a:pt x="262652" y="237617"/>
                  </a:lnTo>
                  <a:lnTo>
                    <a:pt x="282702" y="232664"/>
                  </a:lnTo>
                  <a:lnTo>
                    <a:pt x="281558" y="227457"/>
                  </a:lnTo>
                  <a:lnTo>
                    <a:pt x="277300" y="214268"/>
                  </a:lnTo>
                  <a:lnTo>
                    <a:pt x="271589" y="203104"/>
                  </a:lnTo>
                  <a:lnTo>
                    <a:pt x="265590" y="195445"/>
                  </a:lnTo>
                  <a:close/>
                </a:path>
                <a:path w="843914" h="349250">
                  <a:moveTo>
                    <a:pt x="410026" y="249047"/>
                  </a:moveTo>
                  <a:lnTo>
                    <a:pt x="389381" y="249047"/>
                  </a:lnTo>
                  <a:lnTo>
                    <a:pt x="403225" y="305435"/>
                  </a:lnTo>
                  <a:lnTo>
                    <a:pt x="422782" y="300609"/>
                  </a:lnTo>
                  <a:lnTo>
                    <a:pt x="410026" y="249047"/>
                  </a:lnTo>
                  <a:close/>
                </a:path>
                <a:path w="843914" h="349250">
                  <a:moveTo>
                    <a:pt x="341979" y="150125"/>
                  </a:moveTo>
                  <a:lnTo>
                    <a:pt x="303877" y="170132"/>
                  </a:lnTo>
                  <a:lnTo>
                    <a:pt x="295134" y="197733"/>
                  </a:lnTo>
                  <a:lnTo>
                    <a:pt x="295180" y="206502"/>
                  </a:lnTo>
                  <a:lnTo>
                    <a:pt x="307689" y="247094"/>
                  </a:lnTo>
                  <a:lnTo>
                    <a:pt x="342836" y="272018"/>
                  </a:lnTo>
                  <a:lnTo>
                    <a:pt x="352742" y="272833"/>
                  </a:lnTo>
                  <a:lnTo>
                    <a:pt x="362839" y="271399"/>
                  </a:lnTo>
                  <a:lnTo>
                    <a:pt x="369062" y="269875"/>
                  </a:lnTo>
                  <a:lnTo>
                    <a:pt x="374523" y="267081"/>
                  </a:lnTo>
                  <a:lnTo>
                    <a:pt x="379221" y="262890"/>
                  </a:lnTo>
                  <a:lnTo>
                    <a:pt x="384048" y="258699"/>
                  </a:lnTo>
                  <a:lnTo>
                    <a:pt x="386164" y="255768"/>
                  </a:lnTo>
                  <a:lnTo>
                    <a:pt x="354125" y="255768"/>
                  </a:lnTo>
                  <a:lnTo>
                    <a:pt x="347805" y="255158"/>
                  </a:lnTo>
                  <a:lnTo>
                    <a:pt x="317881" y="218313"/>
                  </a:lnTo>
                  <a:lnTo>
                    <a:pt x="315229" y="197929"/>
                  </a:lnTo>
                  <a:lnTo>
                    <a:pt x="316077" y="189595"/>
                  </a:lnTo>
                  <a:lnTo>
                    <a:pt x="343669" y="165608"/>
                  </a:lnTo>
                  <a:lnTo>
                    <a:pt x="389382" y="165608"/>
                  </a:lnTo>
                  <a:lnTo>
                    <a:pt x="388283" y="161163"/>
                  </a:lnTo>
                  <a:lnTo>
                    <a:pt x="369696" y="161163"/>
                  </a:lnTo>
                  <a:lnTo>
                    <a:pt x="361029" y="154975"/>
                  </a:lnTo>
                  <a:lnTo>
                    <a:pt x="351789" y="151288"/>
                  </a:lnTo>
                  <a:lnTo>
                    <a:pt x="341979" y="150125"/>
                  </a:lnTo>
                  <a:close/>
                </a:path>
                <a:path w="843914" h="349250">
                  <a:moveTo>
                    <a:pt x="389382" y="165608"/>
                  </a:moveTo>
                  <a:lnTo>
                    <a:pt x="343669" y="165608"/>
                  </a:lnTo>
                  <a:lnTo>
                    <a:pt x="349980" y="166370"/>
                  </a:lnTo>
                  <a:lnTo>
                    <a:pt x="356242" y="168656"/>
                  </a:lnTo>
                  <a:lnTo>
                    <a:pt x="380492" y="204724"/>
                  </a:lnTo>
                  <a:lnTo>
                    <a:pt x="382844" y="224282"/>
                  </a:lnTo>
                  <a:lnTo>
                    <a:pt x="381849" y="232084"/>
                  </a:lnTo>
                  <a:lnTo>
                    <a:pt x="354125" y="255768"/>
                  </a:lnTo>
                  <a:lnTo>
                    <a:pt x="386164" y="255768"/>
                  </a:lnTo>
                  <a:lnTo>
                    <a:pt x="387350" y="254127"/>
                  </a:lnTo>
                  <a:lnTo>
                    <a:pt x="389381" y="249047"/>
                  </a:lnTo>
                  <a:lnTo>
                    <a:pt x="410026" y="249047"/>
                  </a:lnTo>
                  <a:lnTo>
                    <a:pt x="389382" y="165608"/>
                  </a:lnTo>
                  <a:close/>
                </a:path>
                <a:path w="843914" h="349250">
                  <a:moveTo>
                    <a:pt x="432434" y="129286"/>
                  </a:moveTo>
                  <a:lnTo>
                    <a:pt x="432562" y="213741"/>
                  </a:lnTo>
                  <a:lnTo>
                    <a:pt x="467868" y="243967"/>
                  </a:lnTo>
                  <a:lnTo>
                    <a:pt x="474599" y="243713"/>
                  </a:lnTo>
                  <a:lnTo>
                    <a:pt x="481330" y="242062"/>
                  </a:lnTo>
                  <a:lnTo>
                    <a:pt x="491952" y="238132"/>
                  </a:lnTo>
                  <a:lnTo>
                    <a:pt x="500776" y="232060"/>
                  </a:lnTo>
                  <a:lnTo>
                    <a:pt x="506135" y="225806"/>
                  </a:lnTo>
                  <a:lnTo>
                    <a:pt x="475233" y="225806"/>
                  </a:lnTo>
                  <a:lnTo>
                    <a:pt x="469900" y="225552"/>
                  </a:lnTo>
                  <a:lnTo>
                    <a:pt x="465328" y="223520"/>
                  </a:lnTo>
                  <a:lnTo>
                    <a:pt x="460629" y="221615"/>
                  </a:lnTo>
                  <a:lnTo>
                    <a:pt x="456945" y="218313"/>
                  </a:lnTo>
                  <a:lnTo>
                    <a:pt x="454532" y="213487"/>
                  </a:lnTo>
                  <a:lnTo>
                    <a:pt x="452755" y="210058"/>
                  </a:lnTo>
                  <a:lnTo>
                    <a:pt x="450723" y="203327"/>
                  </a:lnTo>
                  <a:lnTo>
                    <a:pt x="445553" y="182499"/>
                  </a:lnTo>
                  <a:lnTo>
                    <a:pt x="432434" y="129286"/>
                  </a:lnTo>
                  <a:close/>
                </a:path>
                <a:path w="843914" h="349250">
                  <a:moveTo>
                    <a:pt x="531533" y="213487"/>
                  </a:moveTo>
                  <a:lnTo>
                    <a:pt x="513080" y="213487"/>
                  </a:lnTo>
                  <a:lnTo>
                    <a:pt x="517270" y="230505"/>
                  </a:lnTo>
                  <a:lnTo>
                    <a:pt x="534669" y="226187"/>
                  </a:lnTo>
                  <a:lnTo>
                    <a:pt x="531533" y="213487"/>
                  </a:lnTo>
                  <a:close/>
                </a:path>
                <a:path w="843914" h="349250">
                  <a:moveTo>
                    <a:pt x="506221" y="110998"/>
                  </a:moveTo>
                  <a:lnTo>
                    <a:pt x="486664" y="115824"/>
                  </a:lnTo>
                  <a:lnTo>
                    <a:pt x="504317" y="187325"/>
                  </a:lnTo>
                  <a:lnTo>
                    <a:pt x="505206" y="195072"/>
                  </a:lnTo>
                  <a:lnTo>
                    <a:pt x="481076" y="224282"/>
                  </a:lnTo>
                  <a:lnTo>
                    <a:pt x="475233" y="225806"/>
                  </a:lnTo>
                  <a:lnTo>
                    <a:pt x="506135" y="225806"/>
                  </a:lnTo>
                  <a:lnTo>
                    <a:pt x="507815" y="223845"/>
                  </a:lnTo>
                  <a:lnTo>
                    <a:pt x="513080" y="213487"/>
                  </a:lnTo>
                  <a:lnTo>
                    <a:pt x="531533" y="213487"/>
                  </a:lnTo>
                  <a:lnTo>
                    <a:pt x="506221" y="110998"/>
                  </a:lnTo>
                  <a:close/>
                </a:path>
                <a:path w="843914" h="349250">
                  <a:moveTo>
                    <a:pt x="383413" y="141478"/>
                  </a:moveTo>
                  <a:lnTo>
                    <a:pt x="365887" y="145796"/>
                  </a:lnTo>
                  <a:lnTo>
                    <a:pt x="369696" y="161163"/>
                  </a:lnTo>
                  <a:lnTo>
                    <a:pt x="388283" y="161163"/>
                  </a:lnTo>
                  <a:lnTo>
                    <a:pt x="383413" y="141478"/>
                  </a:lnTo>
                  <a:close/>
                </a:path>
                <a:path w="843914" h="349250">
                  <a:moveTo>
                    <a:pt x="593935" y="87649"/>
                  </a:moveTo>
                  <a:lnTo>
                    <a:pt x="554190" y="105981"/>
                  </a:lnTo>
                  <a:lnTo>
                    <a:pt x="541468" y="141605"/>
                  </a:lnTo>
                  <a:lnTo>
                    <a:pt x="541591" y="149850"/>
                  </a:lnTo>
                  <a:lnTo>
                    <a:pt x="553989" y="187817"/>
                  </a:lnTo>
                  <a:lnTo>
                    <a:pt x="589962" y="211089"/>
                  </a:lnTo>
                  <a:lnTo>
                    <a:pt x="601350" y="211369"/>
                  </a:lnTo>
                  <a:lnTo>
                    <a:pt x="613537" y="209423"/>
                  </a:lnTo>
                  <a:lnTo>
                    <a:pt x="622962" y="206446"/>
                  </a:lnTo>
                  <a:lnTo>
                    <a:pt x="631221" y="202469"/>
                  </a:lnTo>
                  <a:lnTo>
                    <a:pt x="638290" y="197492"/>
                  </a:lnTo>
                  <a:lnTo>
                    <a:pt x="641327" y="194391"/>
                  </a:lnTo>
                  <a:lnTo>
                    <a:pt x="602632" y="194391"/>
                  </a:lnTo>
                  <a:lnTo>
                    <a:pt x="595836" y="194071"/>
                  </a:lnTo>
                  <a:lnTo>
                    <a:pt x="565277" y="162814"/>
                  </a:lnTo>
                  <a:lnTo>
                    <a:pt x="631495" y="146431"/>
                  </a:lnTo>
                  <a:lnTo>
                    <a:pt x="562356" y="146431"/>
                  </a:lnTo>
                  <a:lnTo>
                    <a:pt x="561631" y="139192"/>
                  </a:lnTo>
                  <a:lnTo>
                    <a:pt x="561800" y="136271"/>
                  </a:lnTo>
                  <a:lnTo>
                    <a:pt x="562070" y="132159"/>
                  </a:lnTo>
                  <a:lnTo>
                    <a:pt x="594127" y="104259"/>
                  </a:lnTo>
                  <a:lnTo>
                    <a:pt x="633990" y="104259"/>
                  </a:lnTo>
                  <a:lnTo>
                    <a:pt x="632856" y="102802"/>
                  </a:lnTo>
                  <a:lnTo>
                    <a:pt x="624332" y="95758"/>
                  </a:lnTo>
                  <a:lnTo>
                    <a:pt x="614787" y="90801"/>
                  </a:lnTo>
                  <a:lnTo>
                    <a:pt x="604646" y="88106"/>
                  </a:lnTo>
                  <a:lnTo>
                    <a:pt x="593935" y="87649"/>
                  </a:lnTo>
                  <a:close/>
                </a:path>
                <a:path w="843914" h="349250">
                  <a:moveTo>
                    <a:pt x="654939" y="159639"/>
                  </a:moveTo>
                  <a:lnTo>
                    <a:pt x="634238" y="162179"/>
                  </a:lnTo>
                  <a:lnTo>
                    <a:pt x="633221" y="171196"/>
                  </a:lnTo>
                  <a:lnTo>
                    <a:pt x="630682" y="178181"/>
                  </a:lnTo>
                  <a:lnTo>
                    <a:pt x="602632" y="194391"/>
                  </a:lnTo>
                  <a:lnTo>
                    <a:pt x="641327" y="194391"/>
                  </a:lnTo>
                  <a:lnTo>
                    <a:pt x="644144" y="191516"/>
                  </a:lnTo>
                  <a:lnTo>
                    <a:pt x="648743" y="184656"/>
                  </a:lnTo>
                  <a:lnTo>
                    <a:pt x="652065" y="177053"/>
                  </a:lnTo>
                  <a:lnTo>
                    <a:pt x="654127" y="168709"/>
                  </a:lnTo>
                  <a:lnTo>
                    <a:pt x="654939" y="159639"/>
                  </a:lnTo>
                  <a:close/>
                </a:path>
                <a:path w="843914" h="349250">
                  <a:moveTo>
                    <a:pt x="633990" y="104259"/>
                  </a:moveTo>
                  <a:lnTo>
                    <a:pt x="594127" y="104259"/>
                  </a:lnTo>
                  <a:lnTo>
                    <a:pt x="601043" y="104806"/>
                  </a:lnTo>
                  <a:lnTo>
                    <a:pt x="607601" y="106926"/>
                  </a:lnTo>
                  <a:lnTo>
                    <a:pt x="613791" y="110617"/>
                  </a:lnTo>
                  <a:lnTo>
                    <a:pt x="619125" y="114427"/>
                  </a:lnTo>
                  <a:lnTo>
                    <a:pt x="623316" y="121158"/>
                  </a:lnTo>
                  <a:lnTo>
                    <a:pt x="626618" y="130556"/>
                  </a:lnTo>
                  <a:lnTo>
                    <a:pt x="562356" y="146431"/>
                  </a:lnTo>
                  <a:lnTo>
                    <a:pt x="631495" y="146431"/>
                  </a:lnTo>
                  <a:lnTo>
                    <a:pt x="651002" y="141605"/>
                  </a:lnTo>
                  <a:lnTo>
                    <a:pt x="649858" y="136271"/>
                  </a:lnTo>
                  <a:lnTo>
                    <a:pt x="645620" y="123082"/>
                  </a:lnTo>
                  <a:lnTo>
                    <a:pt x="639952" y="111918"/>
                  </a:lnTo>
                  <a:lnTo>
                    <a:pt x="633990" y="104259"/>
                  </a:lnTo>
                  <a:close/>
                </a:path>
                <a:path w="843914" h="349250">
                  <a:moveTo>
                    <a:pt x="689609" y="148082"/>
                  </a:moveTo>
                  <a:lnTo>
                    <a:pt x="671068" y="155956"/>
                  </a:lnTo>
                  <a:lnTo>
                    <a:pt x="675356" y="164008"/>
                  </a:lnTo>
                  <a:lnTo>
                    <a:pt x="680418" y="170656"/>
                  </a:lnTo>
                  <a:lnTo>
                    <a:pt x="686266" y="175922"/>
                  </a:lnTo>
                  <a:lnTo>
                    <a:pt x="692912" y="179832"/>
                  </a:lnTo>
                  <a:lnTo>
                    <a:pt x="700482" y="182310"/>
                  </a:lnTo>
                  <a:lnTo>
                    <a:pt x="709088" y="183276"/>
                  </a:lnTo>
                  <a:lnTo>
                    <a:pt x="718718" y="182743"/>
                  </a:lnTo>
                  <a:lnTo>
                    <a:pt x="756565" y="166878"/>
                  </a:lnTo>
                  <a:lnTo>
                    <a:pt x="716407" y="166878"/>
                  </a:lnTo>
                  <a:lnTo>
                    <a:pt x="709041" y="166497"/>
                  </a:lnTo>
                  <a:lnTo>
                    <a:pt x="703071" y="163703"/>
                  </a:lnTo>
                  <a:lnTo>
                    <a:pt x="697103" y="160782"/>
                  </a:lnTo>
                  <a:lnTo>
                    <a:pt x="692657" y="155575"/>
                  </a:lnTo>
                  <a:lnTo>
                    <a:pt x="689609" y="148082"/>
                  </a:lnTo>
                  <a:close/>
                </a:path>
                <a:path w="843914" h="349250">
                  <a:moveTo>
                    <a:pt x="713358" y="58420"/>
                  </a:moveTo>
                  <a:lnTo>
                    <a:pt x="705104" y="59055"/>
                  </a:lnTo>
                  <a:lnTo>
                    <a:pt x="696087" y="61341"/>
                  </a:lnTo>
                  <a:lnTo>
                    <a:pt x="690118" y="62738"/>
                  </a:lnTo>
                  <a:lnTo>
                    <a:pt x="660654" y="94742"/>
                  </a:lnTo>
                  <a:lnTo>
                    <a:pt x="660654" y="99822"/>
                  </a:lnTo>
                  <a:lnTo>
                    <a:pt x="663320" y="110617"/>
                  </a:lnTo>
                  <a:lnTo>
                    <a:pt x="665988" y="115443"/>
                  </a:lnTo>
                  <a:lnTo>
                    <a:pt x="670052" y="119380"/>
                  </a:lnTo>
                  <a:lnTo>
                    <a:pt x="673989" y="123317"/>
                  </a:lnTo>
                  <a:lnTo>
                    <a:pt x="728599" y="129286"/>
                  </a:lnTo>
                  <a:lnTo>
                    <a:pt x="735838" y="129794"/>
                  </a:lnTo>
                  <a:lnTo>
                    <a:pt x="748411" y="144780"/>
                  </a:lnTo>
                  <a:lnTo>
                    <a:pt x="747394" y="149606"/>
                  </a:lnTo>
                  <a:lnTo>
                    <a:pt x="740537" y="159004"/>
                  </a:lnTo>
                  <a:lnTo>
                    <a:pt x="734314" y="162433"/>
                  </a:lnTo>
                  <a:lnTo>
                    <a:pt x="725296" y="164719"/>
                  </a:lnTo>
                  <a:lnTo>
                    <a:pt x="716407" y="166878"/>
                  </a:lnTo>
                  <a:lnTo>
                    <a:pt x="756565" y="166878"/>
                  </a:lnTo>
                  <a:lnTo>
                    <a:pt x="768350" y="139319"/>
                  </a:lnTo>
                  <a:lnTo>
                    <a:pt x="766730" y="132461"/>
                  </a:lnTo>
                  <a:lnTo>
                    <a:pt x="765175" y="126238"/>
                  </a:lnTo>
                  <a:lnTo>
                    <a:pt x="762254" y="121031"/>
                  </a:lnTo>
                  <a:lnTo>
                    <a:pt x="757936" y="117348"/>
                  </a:lnTo>
                  <a:lnTo>
                    <a:pt x="753744" y="113538"/>
                  </a:lnTo>
                  <a:lnTo>
                    <a:pt x="701294" y="108077"/>
                  </a:lnTo>
                  <a:lnTo>
                    <a:pt x="695198" y="107823"/>
                  </a:lnTo>
                  <a:lnTo>
                    <a:pt x="679195" y="93980"/>
                  </a:lnTo>
                  <a:lnTo>
                    <a:pt x="680339" y="90043"/>
                  </a:lnTo>
                  <a:lnTo>
                    <a:pt x="683387" y="86233"/>
                  </a:lnTo>
                  <a:lnTo>
                    <a:pt x="686434" y="82296"/>
                  </a:lnTo>
                  <a:lnTo>
                    <a:pt x="692531" y="79248"/>
                  </a:lnTo>
                  <a:lnTo>
                    <a:pt x="701420" y="76962"/>
                  </a:lnTo>
                  <a:lnTo>
                    <a:pt x="709041" y="75184"/>
                  </a:lnTo>
                  <a:lnTo>
                    <a:pt x="746632" y="75184"/>
                  </a:lnTo>
                  <a:lnTo>
                    <a:pt x="742950" y="69850"/>
                  </a:lnTo>
                  <a:lnTo>
                    <a:pt x="738505" y="66167"/>
                  </a:lnTo>
                  <a:lnTo>
                    <a:pt x="734187" y="62484"/>
                  </a:lnTo>
                  <a:lnTo>
                    <a:pt x="728344" y="60198"/>
                  </a:lnTo>
                  <a:lnTo>
                    <a:pt x="713358" y="58420"/>
                  </a:lnTo>
                  <a:close/>
                </a:path>
                <a:path w="843914" h="349250">
                  <a:moveTo>
                    <a:pt x="797736" y="60071"/>
                  </a:moveTo>
                  <a:lnTo>
                    <a:pt x="777240" y="60071"/>
                  </a:lnTo>
                  <a:lnTo>
                    <a:pt x="794442" y="129794"/>
                  </a:lnTo>
                  <a:lnTo>
                    <a:pt x="796417" y="138049"/>
                  </a:lnTo>
                  <a:lnTo>
                    <a:pt x="799211" y="145542"/>
                  </a:lnTo>
                  <a:lnTo>
                    <a:pt x="804164" y="152019"/>
                  </a:lnTo>
                  <a:lnTo>
                    <a:pt x="807593" y="154305"/>
                  </a:lnTo>
                  <a:lnTo>
                    <a:pt x="816482" y="156845"/>
                  </a:lnTo>
                  <a:lnTo>
                    <a:pt x="822325" y="156591"/>
                  </a:lnTo>
                  <a:lnTo>
                    <a:pt x="829309" y="154813"/>
                  </a:lnTo>
                  <a:lnTo>
                    <a:pt x="833755" y="153797"/>
                  </a:lnTo>
                  <a:lnTo>
                    <a:pt x="838454" y="152019"/>
                  </a:lnTo>
                  <a:lnTo>
                    <a:pt x="843661" y="149479"/>
                  </a:lnTo>
                  <a:lnTo>
                    <a:pt x="838080" y="136525"/>
                  </a:lnTo>
                  <a:lnTo>
                    <a:pt x="822959" y="136525"/>
                  </a:lnTo>
                  <a:lnTo>
                    <a:pt x="819404" y="135509"/>
                  </a:lnTo>
                  <a:lnTo>
                    <a:pt x="818007" y="134493"/>
                  </a:lnTo>
                  <a:lnTo>
                    <a:pt x="816679" y="132842"/>
                  </a:lnTo>
                  <a:lnTo>
                    <a:pt x="815848" y="131699"/>
                  </a:lnTo>
                  <a:lnTo>
                    <a:pt x="814578" y="128143"/>
                  </a:lnTo>
                  <a:lnTo>
                    <a:pt x="797736" y="60071"/>
                  </a:lnTo>
                  <a:close/>
                </a:path>
                <a:path w="843914" h="349250">
                  <a:moveTo>
                    <a:pt x="836549" y="132969"/>
                  </a:moveTo>
                  <a:lnTo>
                    <a:pt x="833246" y="134239"/>
                  </a:lnTo>
                  <a:lnTo>
                    <a:pt x="830453" y="135255"/>
                  </a:lnTo>
                  <a:lnTo>
                    <a:pt x="828167" y="135763"/>
                  </a:lnTo>
                  <a:lnTo>
                    <a:pt x="825373" y="136525"/>
                  </a:lnTo>
                  <a:lnTo>
                    <a:pt x="838080" y="136525"/>
                  </a:lnTo>
                  <a:lnTo>
                    <a:pt x="836549" y="132969"/>
                  </a:lnTo>
                  <a:close/>
                </a:path>
                <a:path w="843914" h="349250">
                  <a:moveTo>
                    <a:pt x="746632" y="75184"/>
                  </a:moveTo>
                  <a:lnTo>
                    <a:pt x="709041" y="75184"/>
                  </a:lnTo>
                  <a:lnTo>
                    <a:pt x="715264" y="75311"/>
                  </a:lnTo>
                  <a:lnTo>
                    <a:pt x="720344" y="77597"/>
                  </a:lnTo>
                  <a:lnTo>
                    <a:pt x="725296" y="79883"/>
                  </a:lnTo>
                  <a:lnTo>
                    <a:pt x="728980" y="83947"/>
                  </a:lnTo>
                  <a:lnTo>
                    <a:pt x="731266" y="89662"/>
                  </a:lnTo>
                  <a:lnTo>
                    <a:pt x="749681" y="82296"/>
                  </a:lnTo>
                  <a:lnTo>
                    <a:pt x="746632" y="75184"/>
                  </a:lnTo>
                  <a:close/>
                </a:path>
                <a:path w="843914" h="349250">
                  <a:moveTo>
                    <a:pt x="782828" y="0"/>
                  </a:moveTo>
                  <a:lnTo>
                    <a:pt x="766444" y="16383"/>
                  </a:lnTo>
                  <a:lnTo>
                    <a:pt x="773430" y="44958"/>
                  </a:lnTo>
                  <a:lnTo>
                    <a:pt x="759079" y="48514"/>
                  </a:lnTo>
                  <a:lnTo>
                    <a:pt x="762889" y="63627"/>
                  </a:lnTo>
                  <a:lnTo>
                    <a:pt x="777240" y="60071"/>
                  </a:lnTo>
                  <a:lnTo>
                    <a:pt x="797736" y="60071"/>
                  </a:lnTo>
                  <a:lnTo>
                    <a:pt x="796544" y="55245"/>
                  </a:lnTo>
                  <a:lnTo>
                    <a:pt x="816229" y="50419"/>
                  </a:lnTo>
                  <a:lnTo>
                    <a:pt x="813635" y="40132"/>
                  </a:lnTo>
                  <a:lnTo>
                    <a:pt x="792861" y="40132"/>
                  </a:lnTo>
                  <a:lnTo>
                    <a:pt x="782828" y="0"/>
                  </a:lnTo>
                  <a:close/>
                </a:path>
                <a:path w="843914" h="349250">
                  <a:moveTo>
                    <a:pt x="812419" y="35306"/>
                  </a:moveTo>
                  <a:lnTo>
                    <a:pt x="792861" y="40132"/>
                  </a:lnTo>
                  <a:lnTo>
                    <a:pt x="813635" y="40132"/>
                  </a:lnTo>
                  <a:lnTo>
                    <a:pt x="812419" y="35306"/>
                  </a:lnTo>
                  <a:close/>
                </a:path>
              </a:pathLst>
            </a:custGeom>
            <a:solidFill>
              <a:srgbClr val="0000FF"/>
            </a:solidFill>
          </p:spPr>
          <p:txBody>
            <a:bodyPr wrap="square" lIns="0" tIns="0" rIns="0" bIns="0" rtlCol="0"/>
            <a:lstStyle/>
            <a:p>
              <a:endParaRPr/>
            </a:p>
          </p:txBody>
        </p:sp>
      </p:grpSp>
      <p:sp>
        <p:nvSpPr>
          <p:cNvPr id="23" name="object 23"/>
          <p:cNvSpPr txBox="1"/>
          <p:nvPr/>
        </p:nvSpPr>
        <p:spPr>
          <a:xfrm>
            <a:off x="1470152" y="1562227"/>
            <a:ext cx="877569"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0000"/>
                </a:solidFill>
                <a:latin typeface="Arial"/>
                <a:cs typeface="Arial"/>
              </a:rPr>
              <a:t>Local</a:t>
            </a:r>
            <a:endParaRPr sz="2800">
              <a:latin typeface="Arial"/>
              <a:cs typeface="Arial"/>
            </a:endParaRPr>
          </a:p>
        </p:txBody>
      </p:sp>
      <p:sp>
        <p:nvSpPr>
          <p:cNvPr id="24" name="object 24"/>
          <p:cNvSpPr txBox="1"/>
          <p:nvPr/>
        </p:nvSpPr>
        <p:spPr>
          <a:xfrm>
            <a:off x="4928108" y="1562227"/>
            <a:ext cx="12700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0000"/>
                </a:solidFill>
                <a:latin typeface="Arial"/>
                <a:cs typeface="Arial"/>
              </a:rPr>
              <a:t>Remote</a:t>
            </a:r>
            <a:endParaRPr sz="2800">
              <a:latin typeface="Arial"/>
              <a:cs typeface="Arial"/>
            </a:endParaRPr>
          </a:p>
        </p:txBody>
      </p:sp>
      <p:sp>
        <p:nvSpPr>
          <p:cNvPr id="25" name="object 25"/>
          <p:cNvSpPr/>
          <p:nvPr/>
        </p:nvSpPr>
        <p:spPr>
          <a:xfrm>
            <a:off x="6371844" y="3848100"/>
            <a:ext cx="943610" cy="381000"/>
          </a:xfrm>
          <a:custGeom>
            <a:avLst/>
            <a:gdLst/>
            <a:ahLst/>
            <a:cxnLst/>
            <a:rect l="l" t="t" r="r" b="b"/>
            <a:pathLst>
              <a:path w="943609" h="381000">
                <a:moveTo>
                  <a:pt x="943483" y="336550"/>
                </a:moveTo>
                <a:lnTo>
                  <a:pt x="76200" y="336550"/>
                </a:lnTo>
                <a:lnTo>
                  <a:pt x="76200" y="304800"/>
                </a:lnTo>
                <a:lnTo>
                  <a:pt x="0" y="342900"/>
                </a:lnTo>
                <a:lnTo>
                  <a:pt x="76200" y="381000"/>
                </a:lnTo>
                <a:lnTo>
                  <a:pt x="76200" y="349250"/>
                </a:lnTo>
                <a:lnTo>
                  <a:pt x="943483" y="349250"/>
                </a:lnTo>
                <a:lnTo>
                  <a:pt x="943483" y="336550"/>
                </a:lnTo>
                <a:close/>
              </a:path>
              <a:path w="943609" h="381000">
                <a:moveTo>
                  <a:pt x="943483" y="38100"/>
                </a:moveTo>
                <a:lnTo>
                  <a:pt x="930783" y="31750"/>
                </a:lnTo>
                <a:lnTo>
                  <a:pt x="867283" y="0"/>
                </a:lnTo>
                <a:lnTo>
                  <a:pt x="867283" y="31750"/>
                </a:lnTo>
                <a:lnTo>
                  <a:pt x="0" y="31750"/>
                </a:lnTo>
                <a:lnTo>
                  <a:pt x="0" y="44450"/>
                </a:lnTo>
                <a:lnTo>
                  <a:pt x="867283" y="44450"/>
                </a:lnTo>
                <a:lnTo>
                  <a:pt x="867283" y="76200"/>
                </a:lnTo>
                <a:lnTo>
                  <a:pt x="930783" y="44450"/>
                </a:lnTo>
                <a:lnTo>
                  <a:pt x="943483" y="38100"/>
                </a:lnTo>
                <a:close/>
              </a:path>
            </a:pathLst>
          </a:custGeom>
          <a:solidFill>
            <a:srgbClr val="FF0000"/>
          </a:solidFill>
        </p:spPr>
        <p:txBody>
          <a:bodyPr wrap="square" lIns="0" tIns="0" rIns="0" bIns="0" rtlCol="0"/>
          <a:lstStyle/>
          <a:p>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17</a:t>
            </a:fld>
            <a:endParaRPr spc="-25" dirty="0"/>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sp>
        <p:nvSpPr>
          <p:cNvPr id="3" name="object 3"/>
          <p:cNvSpPr txBox="1"/>
          <p:nvPr/>
        </p:nvSpPr>
        <p:spPr>
          <a:xfrm>
            <a:off x="840739" y="5043373"/>
            <a:ext cx="7331075" cy="75755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u="sng" dirty="0">
                <a:solidFill>
                  <a:srgbClr val="005392"/>
                </a:solidFill>
                <a:uFill>
                  <a:solidFill>
                    <a:srgbClr val="005392"/>
                  </a:solidFill>
                </a:uFill>
                <a:latin typeface="Calibri"/>
                <a:cs typeface="Calibri"/>
              </a:rPr>
              <a:t>Browsers</a:t>
            </a:r>
            <a:r>
              <a:rPr sz="2400" b="1" spc="-30" dirty="0">
                <a:solidFill>
                  <a:srgbClr val="005392"/>
                </a:solidFill>
                <a:latin typeface="Calibri"/>
                <a:cs typeface="Calibri"/>
              </a:rPr>
              <a:t> </a:t>
            </a:r>
            <a:r>
              <a:rPr sz="2400" dirty="0">
                <a:solidFill>
                  <a:srgbClr val="404040"/>
                </a:solidFill>
                <a:latin typeface="Calibri"/>
                <a:cs typeface="Calibri"/>
              </a:rPr>
              <a:t>are</a:t>
            </a:r>
            <a:r>
              <a:rPr sz="2400" spc="-30" dirty="0">
                <a:solidFill>
                  <a:srgbClr val="404040"/>
                </a:solidFill>
                <a:latin typeface="Calibri"/>
                <a:cs typeface="Calibri"/>
              </a:rPr>
              <a:t> </a:t>
            </a:r>
            <a:r>
              <a:rPr sz="2400" dirty="0">
                <a:solidFill>
                  <a:srgbClr val="404040"/>
                </a:solidFill>
                <a:latin typeface="Calibri"/>
                <a:cs typeface="Calibri"/>
              </a:rPr>
              <a:t>applications</a:t>
            </a:r>
            <a:r>
              <a:rPr sz="2400" spc="-40" dirty="0">
                <a:solidFill>
                  <a:srgbClr val="404040"/>
                </a:solidFill>
                <a:latin typeface="Calibri"/>
                <a:cs typeface="Calibri"/>
              </a:rPr>
              <a:t> </a:t>
            </a:r>
            <a:r>
              <a:rPr sz="2400" dirty="0">
                <a:solidFill>
                  <a:srgbClr val="404040"/>
                </a:solidFill>
                <a:latin typeface="Calibri"/>
                <a:cs typeface="Calibri"/>
              </a:rPr>
              <a:t>that</a:t>
            </a:r>
            <a:r>
              <a:rPr sz="2400" spc="-40" dirty="0">
                <a:solidFill>
                  <a:srgbClr val="404040"/>
                </a:solidFill>
                <a:latin typeface="Calibri"/>
                <a:cs typeface="Calibri"/>
              </a:rPr>
              <a:t> </a:t>
            </a:r>
            <a:r>
              <a:rPr sz="2400" dirty="0">
                <a:solidFill>
                  <a:srgbClr val="404040"/>
                </a:solidFill>
                <a:latin typeface="Calibri"/>
                <a:cs typeface="Calibri"/>
              </a:rPr>
              <a:t>can</a:t>
            </a:r>
            <a:r>
              <a:rPr sz="2400" spc="-25" dirty="0">
                <a:solidFill>
                  <a:srgbClr val="404040"/>
                </a:solidFill>
                <a:latin typeface="Calibri"/>
                <a:cs typeface="Calibri"/>
              </a:rPr>
              <a:t> </a:t>
            </a:r>
            <a:r>
              <a:rPr sz="2400" b="1" dirty="0">
                <a:solidFill>
                  <a:srgbClr val="404040"/>
                </a:solidFill>
                <a:latin typeface="Calibri"/>
                <a:cs typeface="Calibri"/>
              </a:rPr>
              <a:t>display</a:t>
            </a:r>
            <a:r>
              <a:rPr sz="2400" b="1" spc="-15" dirty="0">
                <a:solidFill>
                  <a:srgbClr val="404040"/>
                </a:solidFill>
                <a:latin typeface="Calibri"/>
                <a:cs typeface="Calibri"/>
              </a:rPr>
              <a:t> </a:t>
            </a:r>
            <a:r>
              <a:rPr sz="2400" b="1" dirty="0">
                <a:solidFill>
                  <a:srgbClr val="404040"/>
                </a:solidFill>
                <a:latin typeface="Calibri"/>
                <a:cs typeface="Calibri"/>
              </a:rPr>
              <a:t>web</a:t>
            </a:r>
            <a:r>
              <a:rPr sz="2400" b="1" spc="-30" dirty="0">
                <a:solidFill>
                  <a:srgbClr val="404040"/>
                </a:solidFill>
                <a:latin typeface="Calibri"/>
                <a:cs typeface="Calibri"/>
              </a:rPr>
              <a:t> </a:t>
            </a:r>
            <a:r>
              <a:rPr sz="2400" b="1" spc="-10" dirty="0">
                <a:solidFill>
                  <a:srgbClr val="404040"/>
                </a:solidFill>
                <a:latin typeface="Calibri"/>
                <a:cs typeface="Calibri"/>
              </a:rPr>
              <a:t>pages</a:t>
            </a:r>
            <a:r>
              <a:rPr sz="2400" spc="-10" dirty="0">
                <a:solidFill>
                  <a:srgbClr val="404040"/>
                </a:solidFill>
                <a:latin typeface="Calibri"/>
                <a:cs typeface="Calibri"/>
              </a:rPr>
              <a:t>,</a:t>
            </a:r>
            <a:endParaRPr sz="2400">
              <a:latin typeface="Calibri"/>
              <a:cs typeface="Calibri"/>
            </a:endParaRPr>
          </a:p>
          <a:p>
            <a:pPr marL="355600">
              <a:lnSpc>
                <a:spcPct val="100000"/>
              </a:lnSpc>
              <a:spcBef>
                <a:spcPts val="5"/>
              </a:spcBef>
            </a:pPr>
            <a:r>
              <a:rPr sz="2400" dirty="0">
                <a:solidFill>
                  <a:srgbClr val="404040"/>
                </a:solidFill>
                <a:latin typeface="Calibri"/>
                <a:cs typeface="Calibri"/>
              </a:rPr>
              <a:t>e.g.</a:t>
            </a:r>
            <a:r>
              <a:rPr sz="2400" spc="-65" dirty="0">
                <a:solidFill>
                  <a:srgbClr val="404040"/>
                </a:solidFill>
                <a:latin typeface="Calibri"/>
                <a:cs typeface="Calibri"/>
              </a:rPr>
              <a:t> </a:t>
            </a:r>
            <a:r>
              <a:rPr sz="2400" dirty="0">
                <a:solidFill>
                  <a:srgbClr val="404040"/>
                </a:solidFill>
                <a:latin typeface="Calibri"/>
                <a:cs typeface="Calibri"/>
              </a:rPr>
              <a:t>Chrome,</a:t>
            </a:r>
            <a:r>
              <a:rPr sz="2400" spc="-75" dirty="0">
                <a:solidFill>
                  <a:srgbClr val="404040"/>
                </a:solidFill>
                <a:latin typeface="Calibri"/>
                <a:cs typeface="Calibri"/>
              </a:rPr>
              <a:t> </a:t>
            </a:r>
            <a:r>
              <a:rPr sz="2400" dirty="0">
                <a:solidFill>
                  <a:srgbClr val="404040"/>
                </a:solidFill>
                <a:latin typeface="Calibri"/>
                <a:cs typeface="Calibri"/>
              </a:rPr>
              <a:t>Firefox,</a:t>
            </a:r>
            <a:r>
              <a:rPr sz="2400" spc="-60" dirty="0">
                <a:solidFill>
                  <a:srgbClr val="404040"/>
                </a:solidFill>
                <a:latin typeface="Calibri"/>
                <a:cs typeface="Calibri"/>
              </a:rPr>
              <a:t> </a:t>
            </a:r>
            <a:r>
              <a:rPr sz="2400" dirty="0">
                <a:solidFill>
                  <a:srgbClr val="404040"/>
                </a:solidFill>
                <a:latin typeface="Calibri"/>
                <a:cs typeface="Calibri"/>
              </a:rPr>
              <a:t>Safari,</a:t>
            </a:r>
            <a:r>
              <a:rPr sz="2400" spc="-50" dirty="0">
                <a:solidFill>
                  <a:srgbClr val="404040"/>
                </a:solidFill>
                <a:latin typeface="Calibri"/>
                <a:cs typeface="Calibri"/>
              </a:rPr>
              <a:t> </a:t>
            </a:r>
            <a:r>
              <a:rPr sz="2400" dirty="0">
                <a:solidFill>
                  <a:srgbClr val="404040"/>
                </a:solidFill>
                <a:latin typeface="Calibri"/>
                <a:cs typeface="Calibri"/>
              </a:rPr>
              <a:t>Internet</a:t>
            </a:r>
            <a:r>
              <a:rPr sz="2400" spc="-65" dirty="0">
                <a:solidFill>
                  <a:srgbClr val="404040"/>
                </a:solidFill>
                <a:latin typeface="Calibri"/>
                <a:cs typeface="Calibri"/>
              </a:rPr>
              <a:t> </a:t>
            </a:r>
            <a:r>
              <a:rPr sz="2400" dirty="0">
                <a:solidFill>
                  <a:srgbClr val="404040"/>
                </a:solidFill>
                <a:latin typeface="Calibri"/>
                <a:cs typeface="Calibri"/>
              </a:rPr>
              <a:t>Explorer,</a:t>
            </a:r>
            <a:r>
              <a:rPr sz="2400" spc="-60" dirty="0">
                <a:solidFill>
                  <a:srgbClr val="404040"/>
                </a:solidFill>
                <a:latin typeface="Calibri"/>
                <a:cs typeface="Calibri"/>
              </a:rPr>
              <a:t> </a:t>
            </a:r>
            <a:r>
              <a:rPr sz="2400" dirty="0">
                <a:solidFill>
                  <a:srgbClr val="404040"/>
                </a:solidFill>
                <a:latin typeface="Calibri"/>
                <a:cs typeface="Calibri"/>
              </a:rPr>
              <a:t>Edge,</a:t>
            </a:r>
            <a:r>
              <a:rPr sz="2400" spc="-50" dirty="0">
                <a:solidFill>
                  <a:srgbClr val="404040"/>
                </a:solidFill>
                <a:latin typeface="Calibri"/>
                <a:cs typeface="Calibri"/>
              </a:rPr>
              <a:t> </a:t>
            </a:r>
            <a:r>
              <a:rPr sz="2400" spc="-20" dirty="0">
                <a:solidFill>
                  <a:srgbClr val="404040"/>
                </a:solidFill>
                <a:latin typeface="Calibri"/>
                <a:cs typeface="Calibri"/>
              </a:rPr>
              <a:t>etc.</a:t>
            </a:r>
            <a:endParaRPr sz="2400">
              <a:latin typeface="Calibri"/>
              <a:cs typeface="Calibri"/>
            </a:endParaRPr>
          </a:p>
        </p:txBody>
      </p:sp>
      <p:pic>
        <p:nvPicPr>
          <p:cNvPr id="4" name="object 4"/>
          <p:cNvPicPr/>
          <p:nvPr/>
        </p:nvPicPr>
        <p:blipFill>
          <a:blip r:embed="rId2" cstate="print"/>
          <a:stretch>
            <a:fillRect/>
          </a:stretch>
        </p:blipFill>
        <p:spPr>
          <a:xfrm>
            <a:off x="1828800" y="1600200"/>
            <a:ext cx="4824984" cy="33528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18</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Hypertext</a:t>
            </a:r>
            <a:r>
              <a:rPr spc="-45" dirty="0"/>
              <a:t> </a:t>
            </a:r>
            <a:r>
              <a:rPr spc="-10" dirty="0"/>
              <a:t>documents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19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598802"/>
            <a:ext cx="8569325" cy="3881754"/>
          </a:xfrm>
          <a:prstGeom prst="rect">
            <a:avLst/>
          </a:prstGeom>
        </p:spPr>
        <p:txBody>
          <a:bodyPr vert="horz" wrap="square" lIns="0" tIns="85725" rIns="0" bIns="0" rtlCol="0">
            <a:spAutoFit/>
          </a:bodyPr>
          <a:lstStyle/>
          <a:p>
            <a:pPr marL="354965" indent="-342265" algn="just">
              <a:lnSpc>
                <a:spcPct val="100000"/>
              </a:lnSpc>
              <a:spcBef>
                <a:spcPts val="675"/>
              </a:spcBef>
              <a:buFont typeface="Wingdings"/>
              <a:buChar char=""/>
              <a:tabLst>
                <a:tab pos="354965" algn="l"/>
              </a:tabLst>
            </a:pPr>
            <a:r>
              <a:rPr sz="2400" dirty="0">
                <a:solidFill>
                  <a:srgbClr val="404040"/>
                </a:solidFill>
                <a:latin typeface="Calibri"/>
                <a:cs typeface="Calibri"/>
              </a:rPr>
              <a:t>Hypertext</a:t>
            </a:r>
            <a:r>
              <a:rPr sz="2400" spc="-50" dirty="0">
                <a:solidFill>
                  <a:srgbClr val="404040"/>
                </a:solidFill>
                <a:latin typeface="Calibri"/>
                <a:cs typeface="Calibri"/>
              </a:rPr>
              <a:t> </a:t>
            </a:r>
            <a:r>
              <a:rPr sz="2400" dirty="0">
                <a:solidFill>
                  <a:srgbClr val="404040"/>
                </a:solidFill>
                <a:latin typeface="Calibri"/>
                <a:cs typeface="Calibri"/>
              </a:rPr>
              <a:t>documents</a:t>
            </a:r>
            <a:r>
              <a:rPr sz="2400" spc="-40" dirty="0">
                <a:solidFill>
                  <a:srgbClr val="404040"/>
                </a:solidFill>
                <a:latin typeface="Calibri"/>
                <a:cs typeface="Calibri"/>
              </a:rPr>
              <a:t> </a:t>
            </a:r>
            <a:r>
              <a:rPr sz="2400" dirty="0">
                <a:solidFill>
                  <a:srgbClr val="404040"/>
                </a:solidFill>
                <a:latin typeface="Calibri"/>
                <a:cs typeface="Calibri"/>
              </a:rPr>
              <a:t>are</a:t>
            </a:r>
            <a:r>
              <a:rPr sz="2400" spc="-10" dirty="0">
                <a:solidFill>
                  <a:srgbClr val="404040"/>
                </a:solidFill>
                <a:latin typeface="Calibri"/>
                <a:cs typeface="Calibri"/>
              </a:rPr>
              <a:t> </a:t>
            </a:r>
            <a:r>
              <a:rPr sz="2400" dirty="0">
                <a:solidFill>
                  <a:srgbClr val="404040"/>
                </a:solidFill>
                <a:latin typeface="Calibri"/>
                <a:cs typeface="Calibri"/>
              </a:rPr>
              <a:t>more</a:t>
            </a:r>
            <a:r>
              <a:rPr sz="2400" spc="-35" dirty="0">
                <a:solidFill>
                  <a:srgbClr val="404040"/>
                </a:solidFill>
                <a:latin typeface="Calibri"/>
                <a:cs typeface="Calibri"/>
              </a:rPr>
              <a:t> </a:t>
            </a:r>
            <a:r>
              <a:rPr sz="2400" dirty="0">
                <a:solidFill>
                  <a:srgbClr val="404040"/>
                </a:solidFill>
                <a:latin typeface="Calibri"/>
                <a:cs typeface="Calibri"/>
              </a:rPr>
              <a:t>commonly</a:t>
            </a:r>
            <a:r>
              <a:rPr sz="2400" spc="-45" dirty="0">
                <a:solidFill>
                  <a:srgbClr val="404040"/>
                </a:solidFill>
                <a:latin typeface="Calibri"/>
                <a:cs typeface="Calibri"/>
              </a:rPr>
              <a:t> </a:t>
            </a:r>
            <a:r>
              <a:rPr sz="2400" dirty="0">
                <a:solidFill>
                  <a:srgbClr val="404040"/>
                </a:solidFill>
                <a:latin typeface="Calibri"/>
                <a:cs typeface="Calibri"/>
              </a:rPr>
              <a:t>known</a:t>
            </a:r>
            <a:r>
              <a:rPr sz="2400" spc="-25" dirty="0">
                <a:solidFill>
                  <a:srgbClr val="404040"/>
                </a:solidFill>
                <a:latin typeface="Calibri"/>
                <a:cs typeface="Calibri"/>
              </a:rPr>
              <a:t> </a:t>
            </a:r>
            <a:r>
              <a:rPr sz="2400" dirty="0">
                <a:solidFill>
                  <a:srgbClr val="404040"/>
                </a:solidFill>
                <a:latin typeface="Calibri"/>
                <a:cs typeface="Calibri"/>
              </a:rPr>
              <a:t>as</a:t>
            </a:r>
            <a:r>
              <a:rPr sz="2400" spc="-30" dirty="0">
                <a:solidFill>
                  <a:srgbClr val="404040"/>
                </a:solidFill>
                <a:latin typeface="Calibri"/>
                <a:cs typeface="Calibri"/>
              </a:rPr>
              <a:t> </a:t>
            </a:r>
            <a:r>
              <a:rPr sz="2400" b="1" u="sng" dirty="0">
                <a:solidFill>
                  <a:srgbClr val="404040"/>
                </a:solidFill>
                <a:uFill>
                  <a:solidFill>
                    <a:srgbClr val="404040"/>
                  </a:solidFill>
                </a:uFill>
                <a:latin typeface="Calibri"/>
                <a:cs typeface="Calibri"/>
              </a:rPr>
              <a:t>web</a:t>
            </a:r>
            <a:r>
              <a:rPr sz="2400" b="1" u="sng" spc="-15" dirty="0">
                <a:solidFill>
                  <a:srgbClr val="404040"/>
                </a:solidFill>
                <a:uFill>
                  <a:solidFill>
                    <a:srgbClr val="404040"/>
                  </a:solidFill>
                </a:uFill>
                <a:latin typeface="Calibri"/>
                <a:cs typeface="Calibri"/>
              </a:rPr>
              <a:t> </a:t>
            </a:r>
            <a:r>
              <a:rPr sz="2400" b="1" u="sng" spc="-10" dirty="0">
                <a:solidFill>
                  <a:srgbClr val="404040"/>
                </a:solidFill>
                <a:uFill>
                  <a:solidFill>
                    <a:srgbClr val="404040"/>
                  </a:solidFill>
                </a:uFill>
                <a:latin typeface="Calibri"/>
                <a:cs typeface="Calibri"/>
              </a:rPr>
              <a:t>pages</a:t>
            </a:r>
            <a:r>
              <a:rPr sz="2400" spc="-10" dirty="0">
                <a:solidFill>
                  <a:srgbClr val="404040"/>
                </a:solidFill>
                <a:latin typeface="Calibri"/>
                <a:cs typeface="Calibri"/>
              </a:rPr>
              <a:t>.</a:t>
            </a:r>
            <a:endParaRPr sz="2400">
              <a:latin typeface="Calibri"/>
              <a:cs typeface="Calibri"/>
            </a:endParaRPr>
          </a:p>
          <a:p>
            <a:pPr marL="355600" marR="452120" indent="-342900" algn="just">
              <a:lnSpc>
                <a:spcPct val="100000"/>
              </a:lnSpc>
              <a:spcBef>
                <a:spcPts val="575"/>
              </a:spcBef>
              <a:buFont typeface="Wingdings"/>
              <a:buChar char=""/>
              <a:tabLst>
                <a:tab pos="355600" algn="l"/>
              </a:tabLst>
            </a:pPr>
            <a:r>
              <a:rPr sz="2400" dirty="0">
                <a:solidFill>
                  <a:srgbClr val="404040"/>
                </a:solidFill>
                <a:latin typeface="Calibri"/>
                <a:cs typeface="Calibri"/>
              </a:rPr>
              <a:t>Hypertext</a:t>
            </a:r>
            <a:r>
              <a:rPr sz="2400" spc="-60" dirty="0">
                <a:solidFill>
                  <a:srgbClr val="404040"/>
                </a:solidFill>
                <a:latin typeface="Calibri"/>
                <a:cs typeface="Calibri"/>
              </a:rPr>
              <a:t> </a:t>
            </a:r>
            <a:r>
              <a:rPr sz="2400" dirty="0">
                <a:solidFill>
                  <a:srgbClr val="404040"/>
                </a:solidFill>
                <a:latin typeface="Calibri"/>
                <a:cs typeface="Calibri"/>
              </a:rPr>
              <a:t>documents</a:t>
            </a:r>
            <a:r>
              <a:rPr sz="2400" spc="-45" dirty="0">
                <a:solidFill>
                  <a:srgbClr val="404040"/>
                </a:solidFill>
                <a:latin typeface="Calibri"/>
                <a:cs typeface="Calibri"/>
              </a:rPr>
              <a:t> </a:t>
            </a:r>
            <a:r>
              <a:rPr sz="2400" dirty="0">
                <a:solidFill>
                  <a:srgbClr val="404040"/>
                </a:solidFill>
                <a:latin typeface="Calibri"/>
                <a:cs typeface="Calibri"/>
              </a:rPr>
              <a:t>may</a:t>
            </a:r>
            <a:r>
              <a:rPr sz="2400" spc="-35" dirty="0">
                <a:solidFill>
                  <a:srgbClr val="404040"/>
                </a:solidFill>
                <a:latin typeface="Calibri"/>
                <a:cs typeface="Calibri"/>
              </a:rPr>
              <a:t> </a:t>
            </a:r>
            <a:r>
              <a:rPr sz="2400" dirty="0">
                <a:solidFill>
                  <a:srgbClr val="404040"/>
                </a:solidFill>
                <a:latin typeface="Calibri"/>
                <a:cs typeface="Calibri"/>
              </a:rPr>
              <a:t>link</a:t>
            </a:r>
            <a:r>
              <a:rPr sz="2400" spc="-45" dirty="0">
                <a:solidFill>
                  <a:srgbClr val="404040"/>
                </a:solidFill>
                <a:latin typeface="Calibri"/>
                <a:cs typeface="Calibri"/>
              </a:rPr>
              <a:t> </a:t>
            </a:r>
            <a:r>
              <a:rPr sz="2400" dirty="0">
                <a:solidFill>
                  <a:srgbClr val="404040"/>
                </a:solidFill>
                <a:latin typeface="Calibri"/>
                <a:cs typeface="Calibri"/>
              </a:rPr>
              <a:t>to</a:t>
            </a:r>
            <a:r>
              <a:rPr sz="2400" spc="-25" dirty="0">
                <a:solidFill>
                  <a:srgbClr val="404040"/>
                </a:solidFill>
                <a:latin typeface="Calibri"/>
                <a:cs typeface="Calibri"/>
              </a:rPr>
              <a:t> </a:t>
            </a:r>
            <a:r>
              <a:rPr sz="2400" u="sng" dirty="0">
                <a:solidFill>
                  <a:srgbClr val="FF0000"/>
                </a:solidFill>
                <a:uFill>
                  <a:solidFill>
                    <a:srgbClr val="FF0000"/>
                  </a:solidFill>
                </a:uFill>
                <a:latin typeface="Calibri"/>
                <a:cs typeface="Calibri"/>
              </a:rPr>
              <a:t>hypermedia</a:t>
            </a:r>
            <a:r>
              <a:rPr sz="2400" u="sng" spc="-45" dirty="0">
                <a:solidFill>
                  <a:srgbClr val="FF0000"/>
                </a:solidFill>
                <a:uFill>
                  <a:solidFill>
                    <a:srgbClr val="FF0000"/>
                  </a:solidFill>
                </a:uFill>
                <a:latin typeface="Calibri"/>
                <a:cs typeface="Calibri"/>
              </a:rPr>
              <a:t> </a:t>
            </a:r>
            <a:r>
              <a:rPr sz="2400" u="sng" dirty="0">
                <a:solidFill>
                  <a:srgbClr val="FF0000"/>
                </a:solidFill>
                <a:uFill>
                  <a:solidFill>
                    <a:srgbClr val="FF0000"/>
                  </a:solidFill>
                </a:uFill>
                <a:latin typeface="Calibri"/>
                <a:cs typeface="Calibri"/>
              </a:rPr>
              <a:t>documents</a:t>
            </a:r>
            <a:r>
              <a:rPr sz="2400" dirty="0">
                <a:solidFill>
                  <a:srgbClr val="404040"/>
                </a:solidFill>
                <a:latin typeface="Calibri"/>
                <a:cs typeface="Calibri"/>
              </a:rPr>
              <a:t>,</a:t>
            </a:r>
            <a:r>
              <a:rPr sz="2400" spc="-40" dirty="0">
                <a:solidFill>
                  <a:srgbClr val="404040"/>
                </a:solidFill>
                <a:latin typeface="Calibri"/>
                <a:cs typeface="Calibri"/>
              </a:rPr>
              <a:t> </a:t>
            </a:r>
            <a:r>
              <a:rPr sz="2400" spc="-10" dirty="0">
                <a:solidFill>
                  <a:srgbClr val="404040"/>
                </a:solidFill>
                <a:latin typeface="Calibri"/>
                <a:cs typeface="Calibri"/>
              </a:rPr>
              <a:t>i.e., non-</a:t>
            </a:r>
            <a:r>
              <a:rPr sz="2400" dirty="0">
                <a:solidFill>
                  <a:srgbClr val="404040"/>
                </a:solidFill>
                <a:latin typeface="Calibri"/>
                <a:cs typeface="Calibri"/>
              </a:rPr>
              <a:t>hypertext</a:t>
            </a:r>
            <a:r>
              <a:rPr sz="2400" spc="-35" dirty="0">
                <a:solidFill>
                  <a:srgbClr val="404040"/>
                </a:solidFill>
                <a:latin typeface="Calibri"/>
                <a:cs typeface="Calibri"/>
              </a:rPr>
              <a:t> </a:t>
            </a:r>
            <a:r>
              <a:rPr sz="2400" dirty="0">
                <a:solidFill>
                  <a:srgbClr val="404040"/>
                </a:solidFill>
                <a:latin typeface="Calibri"/>
                <a:cs typeface="Calibri"/>
              </a:rPr>
              <a:t>documents</a:t>
            </a:r>
            <a:r>
              <a:rPr sz="2400" spc="-45" dirty="0">
                <a:solidFill>
                  <a:srgbClr val="404040"/>
                </a:solidFill>
                <a:latin typeface="Calibri"/>
                <a:cs typeface="Calibri"/>
              </a:rPr>
              <a:t> </a:t>
            </a:r>
            <a:r>
              <a:rPr sz="2400" dirty="0">
                <a:solidFill>
                  <a:srgbClr val="404040"/>
                </a:solidFill>
                <a:latin typeface="Calibri"/>
                <a:cs typeface="Calibri"/>
              </a:rPr>
              <a:t>(e.g.</a:t>
            </a:r>
            <a:r>
              <a:rPr sz="2400" spc="-60" dirty="0">
                <a:solidFill>
                  <a:srgbClr val="404040"/>
                </a:solidFill>
                <a:latin typeface="Calibri"/>
                <a:cs typeface="Calibri"/>
              </a:rPr>
              <a:t> </a:t>
            </a:r>
            <a:r>
              <a:rPr sz="2400" dirty="0">
                <a:solidFill>
                  <a:srgbClr val="404040"/>
                </a:solidFill>
                <a:latin typeface="Calibri"/>
                <a:cs typeface="Calibri"/>
              </a:rPr>
              <a:t>an</a:t>
            </a:r>
            <a:r>
              <a:rPr sz="2400" spc="-45" dirty="0">
                <a:solidFill>
                  <a:srgbClr val="404040"/>
                </a:solidFill>
                <a:latin typeface="Calibri"/>
                <a:cs typeface="Calibri"/>
              </a:rPr>
              <a:t> </a:t>
            </a:r>
            <a:r>
              <a:rPr sz="2400" dirty="0">
                <a:solidFill>
                  <a:srgbClr val="404040"/>
                </a:solidFill>
                <a:latin typeface="Calibri"/>
                <a:cs typeface="Calibri"/>
              </a:rPr>
              <a:t>image,</a:t>
            </a:r>
            <a:r>
              <a:rPr sz="2400" spc="-40"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video,</a:t>
            </a:r>
            <a:r>
              <a:rPr sz="2400" spc="-40"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textual</a:t>
            </a:r>
            <a:r>
              <a:rPr sz="2400" spc="-55" dirty="0">
                <a:solidFill>
                  <a:srgbClr val="404040"/>
                </a:solidFill>
                <a:latin typeface="Calibri"/>
                <a:cs typeface="Calibri"/>
              </a:rPr>
              <a:t> </a:t>
            </a:r>
            <a:r>
              <a:rPr sz="2400" spc="-20" dirty="0">
                <a:solidFill>
                  <a:srgbClr val="404040"/>
                </a:solidFill>
                <a:latin typeface="Calibri"/>
                <a:cs typeface="Calibri"/>
              </a:rPr>
              <a:t>file </a:t>
            </a:r>
            <a:r>
              <a:rPr sz="2400" dirty="0">
                <a:solidFill>
                  <a:srgbClr val="404040"/>
                </a:solidFill>
                <a:latin typeface="Calibri"/>
                <a:cs typeface="Calibri"/>
              </a:rPr>
              <a:t>without</a:t>
            </a:r>
            <a:r>
              <a:rPr sz="2400" spc="-55" dirty="0">
                <a:solidFill>
                  <a:srgbClr val="404040"/>
                </a:solidFill>
                <a:latin typeface="Calibri"/>
                <a:cs typeface="Calibri"/>
              </a:rPr>
              <a:t> </a:t>
            </a:r>
            <a:r>
              <a:rPr sz="2400" dirty="0">
                <a:solidFill>
                  <a:srgbClr val="404040"/>
                </a:solidFill>
                <a:latin typeface="Calibri"/>
                <a:cs typeface="Calibri"/>
              </a:rPr>
              <a:t>any</a:t>
            </a:r>
            <a:r>
              <a:rPr sz="2400" spc="-25" dirty="0">
                <a:solidFill>
                  <a:srgbClr val="404040"/>
                </a:solidFill>
                <a:latin typeface="Calibri"/>
                <a:cs typeface="Calibri"/>
              </a:rPr>
              <a:t> </a:t>
            </a:r>
            <a:r>
              <a:rPr sz="2400" dirty="0">
                <a:solidFill>
                  <a:srgbClr val="404040"/>
                </a:solidFill>
                <a:latin typeface="Calibri"/>
                <a:cs typeface="Calibri"/>
              </a:rPr>
              <a:t>special</a:t>
            </a:r>
            <a:r>
              <a:rPr sz="2400" spc="-50" dirty="0">
                <a:solidFill>
                  <a:srgbClr val="404040"/>
                </a:solidFill>
                <a:latin typeface="Calibri"/>
                <a:cs typeface="Calibri"/>
              </a:rPr>
              <a:t> </a:t>
            </a:r>
            <a:r>
              <a:rPr sz="2400" spc="-10" dirty="0">
                <a:solidFill>
                  <a:srgbClr val="404040"/>
                </a:solidFill>
                <a:latin typeface="Calibri"/>
                <a:cs typeface="Calibri"/>
              </a:rPr>
              <a:t>structure).</a:t>
            </a:r>
            <a:endParaRPr sz="2400">
              <a:latin typeface="Calibri"/>
              <a:cs typeface="Calibri"/>
            </a:endParaRPr>
          </a:p>
          <a:p>
            <a:pPr marL="355600" marR="185420" indent="-342900">
              <a:lnSpc>
                <a:spcPct val="100000"/>
              </a:lnSpc>
              <a:spcBef>
                <a:spcPts val="580"/>
              </a:spcBef>
              <a:buFont typeface="Wingdings"/>
              <a:buChar char=""/>
              <a:tabLst>
                <a:tab pos="355600" algn="l"/>
              </a:tabLst>
            </a:pPr>
            <a:r>
              <a:rPr sz="2400" dirty="0">
                <a:solidFill>
                  <a:srgbClr val="404040"/>
                </a:solidFill>
                <a:latin typeface="Calibri"/>
                <a:cs typeface="Calibri"/>
              </a:rPr>
              <a:t>A</a:t>
            </a:r>
            <a:r>
              <a:rPr sz="2400" spc="-50" dirty="0">
                <a:solidFill>
                  <a:srgbClr val="404040"/>
                </a:solidFill>
                <a:latin typeface="Calibri"/>
                <a:cs typeface="Calibri"/>
              </a:rPr>
              <a:t> </a:t>
            </a:r>
            <a:r>
              <a:rPr sz="2400" dirty="0">
                <a:solidFill>
                  <a:srgbClr val="404040"/>
                </a:solidFill>
                <a:latin typeface="Calibri"/>
                <a:cs typeface="Calibri"/>
              </a:rPr>
              <a:t>web</a:t>
            </a:r>
            <a:r>
              <a:rPr sz="2400" spc="-35" dirty="0">
                <a:solidFill>
                  <a:srgbClr val="404040"/>
                </a:solidFill>
                <a:latin typeface="Calibri"/>
                <a:cs typeface="Calibri"/>
              </a:rPr>
              <a:t> </a:t>
            </a:r>
            <a:r>
              <a:rPr sz="2400" dirty="0">
                <a:solidFill>
                  <a:srgbClr val="404040"/>
                </a:solidFill>
                <a:latin typeface="Calibri"/>
                <a:cs typeface="Calibri"/>
              </a:rPr>
              <a:t>page</a:t>
            </a:r>
            <a:r>
              <a:rPr sz="2400" spc="-30" dirty="0">
                <a:solidFill>
                  <a:srgbClr val="404040"/>
                </a:solidFill>
                <a:latin typeface="Calibri"/>
                <a:cs typeface="Calibri"/>
              </a:rPr>
              <a:t> </a:t>
            </a:r>
            <a:r>
              <a:rPr sz="2400" dirty="0">
                <a:solidFill>
                  <a:srgbClr val="404040"/>
                </a:solidFill>
                <a:latin typeface="Calibri"/>
                <a:cs typeface="Calibri"/>
              </a:rPr>
              <a:t>or</a:t>
            </a:r>
            <a:r>
              <a:rPr sz="2400" spc="-30" dirty="0">
                <a:solidFill>
                  <a:srgbClr val="404040"/>
                </a:solidFill>
                <a:latin typeface="Calibri"/>
                <a:cs typeface="Calibri"/>
              </a:rPr>
              <a:t> </a:t>
            </a:r>
            <a:r>
              <a:rPr sz="2400" dirty="0">
                <a:solidFill>
                  <a:srgbClr val="404040"/>
                </a:solidFill>
                <a:latin typeface="Calibri"/>
                <a:cs typeface="Calibri"/>
              </a:rPr>
              <a:t>a</a:t>
            </a:r>
            <a:r>
              <a:rPr sz="2400" spc="-50" dirty="0">
                <a:solidFill>
                  <a:srgbClr val="404040"/>
                </a:solidFill>
                <a:latin typeface="Calibri"/>
                <a:cs typeface="Calibri"/>
              </a:rPr>
              <a:t> </a:t>
            </a:r>
            <a:r>
              <a:rPr sz="2400" dirty="0">
                <a:solidFill>
                  <a:srgbClr val="404040"/>
                </a:solidFill>
                <a:latin typeface="Calibri"/>
                <a:cs typeface="Calibri"/>
              </a:rPr>
              <a:t>hypermedia</a:t>
            </a:r>
            <a:r>
              <a:rPr sz="2400" spc="-45" dirty="0">
                <a:solidFill>
                  <a:srgbClr val="404040"/>
                </a:solidFill>
                <a:latin typeface="Calibri"/>
                <a:cs typeface="Calibri"/>
              </a:rPr>
              <a:t> </a:t>
            </a:r>
            <a:r>
              <a:rPr sz="2400" dirty="0">
                <a:solidFill>
                  <a:srgbClr val="404040"/>
                </a:solidFill>
                <a:latin typeface="Calibri"/>
                <a:cs typeface="Calibri"/>
              </a:rPr>
              <a:t>document</a:t>
            </a:r>
            <a:r>
              <a:rPr sz="2400" spc="-45" dirty="0">
                <a:solidFill>
                  <a:srgbClr val="404040"/>
                </a:solidFill>
                <a:latin typeface="Calibri"/>
                <a:cs typeface="Calibri"/>
              </a:rPr>
              <a:t> </a:t>
            </a:r>
            <a:r>
              <a:rPr sz="2400" dirty="0">
                <a:solidFill>
                  <a:srgbClr val="404040"/>
                </a:solidFill>
                <a:latin typeface="Calibri"/>
                <a:cs typeface="Calibri"/>
              </a:rPr>
              <a:t>normally</a:t>
            </a:r>
            <a:r>
              <a:rPr sz="2400" spc="-45" dirty="0">
                <a:solidFill>
                  <a:srgbClr val="404040"/>
                </a:solidFill>
                <a:latin typeface="Calibri"/>
                <a:cs typeface="Calibri"/>
              </a:rPr>
              <a:t> </a:t>
            </a:r>
            <a:r>
              <a:rPr sz="2400" dirty="0">
                <a:solidFill>
                  <a:srgbClr val="404040"/>
                </a:solidFill>
                <a:latin typeface="Calibri"/>
                <a:cs typeface="Calibri"/>
              </a:rPr>
              <a:t>resides</a:t>
            </a:r>
            <a:r>
              <a:rPr sz="2400" spc="-45" dirty="0">
                <a:solidFill>
                  <a:srgbClr val="404040"/>
                </a:solidFill>
                <a:latin typeface="Calibri"/>
                <a:cs typeface="Calibri"/>
              </a:rPr>
              <a:t> </a:t>
            </a:r>
            <a:r>
              <a:rPr sz="2400" dirty="0">
                <a:solidFill>
                  <a:srgbClr val="404040"/>
                </a:solidFill>
                <a:latin typeface="Calibri"/>
                <a:cs typeface="Calibri"/>
              </a:rPr>
              <a:t>on</a:t>
            </a:r>
            <a:r>
              <a:rPr sz="2400" spc="-40" dirty="0">
                <a:solidFill>
                  <a:srgbClr val="404040"/>
                </a:solidFill>
                <a:latin typeface="Calibri"/>
                <a:cs typeface="Calibri"/>
              </a:rPr>
              <a:t> </a:t>
            </a:r>
            <a:r>
              <a:rPr sz="2400" spc="-50" dirty="0">
                <a:solidFill>
                  <a:srgbClr val="404040"/>
                </a:solidFill>
                <a:latin typeface="Calibri"/>
                <a:cs typeface="Calibri"/>
              </a:rPr>
              <a:t>a </a:t>
            </a:r>
            <a:r>
              <a:rPr sz="2400" dirty="0">
                <a:solidFill>
                  <a:srgbClr val="404040"/>
                </a:solidFill>
                <a:latin typeface="Calibri"/>
                <a:cs typeface="Calibri"/>
              </a:rPr>
              <a:t>remote</a:t>
            </a:r>
            <a:r>
              <a:rPr sz="2400" spc="-50" dirty="0">
                <a:solidFill>
                  <a:srgbClr val="404040"/>
                </a:solidFill>
                <a:latin typeface="Calibri"/>
                <a:cs typeface="Calibri"/>
              </a:rPr>
              <a:t> </a:t>
            </a:r>
            <a:r>
              <a:rPr sz="2400" dirty="0">
                <a:solidFill>
                  <a:srgbClr val="404040"/>
                </a:solidFill>
                <a:latin typeface="Calibri"/>
                <a:cs typeface="Calibri"/>
              </a:rPr>
              <a:t>computer</a:t>
            </a:r>
            <a:r>
              <a:rPr sz="2400" spc="-60" dirty="0">
                <a:solidFill>
                  <a:srgbClr val="404040"/>
                </a:solidFill>
                <a:latin typeface="Calibri"/>
                <a:cs typeface="Calibri"/>
              </a:rPr>
              <a:t> </a:t>
            </a:r>
            <a:r>
              <a:rPr sz="2400" dirty="0">
                <a:solidFill>
                  <a:srgbClr val="404040"/>
                </a:solidFill>
                <a:latin typeface="Calibri"/>
                <a:cs typeface="Calibri"/>
              </a:rPr>
              <a:t>(called</a:t>
            </a:r>
            <a:r>
              <a:rPr sz="2400" spc="-50" dirty="0">
                <a:solidFill>
                  <a:srgbClr val="404040"/>
                </a:solidFill>
                <a:latin typeface="Calibri"/>
                <a:cs typeface="Calibri"/>
              </a:rPr>
              <a:t> </a:t>
            </a:r>
            <a:r>
              <a:rPr sz="2400" dirty="0">
                <a:solidFill>
                  <a:srgbClr val="404040"/>
                </a:solidFill>
                <a:latin typeface="Calibri"/>
                <a:cs typeface="Calibri"/>
              </a:rPr>
              <a:t>a</a:t>
            </a:r>
            <a:r>
              <a:rPr sz="2400" spc="-50" dirty="0">
                <a:solidFill>
                  <a:srgbClr val="404040"/>
                </a:solidFill>
                <a:latin typeface="Calibri"/>
                <a:cs typeface="Calibri"/>
              </a:rPr>
              <a:t> </a:t>
            </a:r>
            <a:r>
              <a:rPr sz="2400" b="1" u="sng" dirty="0">
                <a:solidFill>
                  <a:srgbClr val="005392"/>
                </a:solidFill>
                <a:uFill>
                  <a:solidFill>
                    <a:srgbClr val="005392"/>
                  </a:solidFill>
                </a:uFill>
                <a:latin typeface="Calibri"/>
                <a:cs typeface="Calibri"/>
              </a:rPr>
              <a:t>web</a:t>
            </a:r>
            <a:r>
              <a:rPr sz="2400" b="1" u="sng" spc="-30"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server</a:t>
            </a:r>
            <a:r>
              <a:rPr sz="2400" dirty="0">
                <a:solidFill>
                  <a:srgbClr val="404040"/>
                </a:solidFill>
                <a:latin typeface="Calibri"/>
                <a:cs typeface="Calibri"/>
              </a:rPr>
              <a:t>)</a:t>
            </a:r>
            <a:r>
              <a:rPr sz="2400" spc="-50" dirty="0">
                <a:solidFill>
                  <a:srgbClr val="404040"/>
                </a:solidFill>
                <a:latin typeface="Calibri"/>
                <a:cs typeface="Calibri"/>
              </a:rPr>
              <a:t> </a:t>
            </a:r>
            <a:r>
              <a:rPr sz="2400" dirty="0">
                <a:solidFill>
                  <a:srgbClr val="404040"/>
                </a:solidFill>
                <a:latin typeface="Calibri"/>
                <a:cs typeface="Calibri"/>
              </a:rPr>
              <a:t>over</a:t>
            </a:r>
            <a:r>
              <a:rPr sz="2400" spc="-25" dirty="0">
                <a:solidFill>
                  <a:srgbClr val="404040"/>
                </a:solidFill>
                <a:latin typeface="Calibri"/>
                <a:cs typeface="Calibri"/>
              </a:rPr>
              <a:t> </a:t>
            </a:r>
            <a:r>
              <a:rPr sz="2400" dirty="0">
                <a:solidFill>
                  <a:srgbClr val="404040"/>
                </a:solidFill>
                <a:latin typeface="Calibri"/>
                <a:cs typeface="Calibri"/>
              </a:rPr>
              <a:t>the</a:t>
            </a:r>
            <a:r>
              <a:rPr sz="2400" spc="-35" dirty="0">
                <a:solidFill>
                  <a:srgbClr val="404040"/>
                </a:solidFill>
                <a:latin typeface="Calibri"/>
                <a:cs typeface="Calibri"/>
              </a:rPr>
              <a:t> </a:t>
            </a:r>
            <a:r>
              <a:rPr sz="2400" dirty="0">
                <a:solidFill>
                  <a:srgbClr val="404040"/>
                </a:solidFill>
                <a:latin typeface="Calibri"/>
                <a:cs typeface="Calibri"/>
              </a:rPr>
              <a:t>Internet</a:t>
            </a:r>
            <a:r>
              <a:rPr sz="2400" spc="-45" dirty="0">
                <a:solidFill>
                  <a:srgbClr val="404040"/>
                </a:solidFill>
                <a:latin typeface="Calibri"/>
                <a:cs typeface="Calibri"/>
              </a:rPr>
              <a:t> </a:t>
            </a:r>
            <a:r>
              <a:rPr sz="2400" dirty="0">
                <a:solidFill>
                  <a:srgbClr val="404040"/>
                </a:solidFill>
                <a:latin typeface="Calibri"/>
                <a:cs typeface="Calibri"/>
              </a:rPr>
              <a:t>so</a:t>
            </a:r>
            <a:r>
              <a:rPr sz="2400" spc="-45" dirty="0">
                <a:solidFill>
                  <a:srgbClr val="404040"/>
                </a:solidFill>
                <a:latin typeface="Calibri"/>
                <a:cs typeface="Calibri"/>
              </a:rPr>
              <a:t> </a:t>
            </a:r>
            <a:r>
              <a:rPr sz="2400" spc="-20" dirty="0">
                <a:solidFill>
                  <a:srgbClr val="404040"/>
                </a:solidFill>
                <a:latin typeface="Calibri"/>
                <a:cs typeface="Calibri"/>
              </a:rPr>
              <a:t>they </a:t>
            </a:r>
            <a:r>
              <a:rPr sz="2400" dirty="0">
                <a:solidFill>
                  <a:srgbClr val="404040"/>
                </a:solidFill>
                <a:latin typeface="Calibri"/>
                <a:cs typeface="Calibri"/>
              </a:rPr>
              <a:t>can</a:t>
            </a:r>
            <a:r>
              <a:rPr sz="2400" spc="-50" dirty="0">
                <a:solidFill>
                  <a:srgbClr val="404040"/>
                </a:solidFill>
                <a:latin typeface="Calibri"/>
                <a:cs typeface="Calibri"/>
              </a:rPr>
              <a:t> </a:t>
            </a:r>
            <a:r>
              <a:rPr sz="2400" dirty="0">
                <a:solidFill>
                  <a:srgbClr val="404040"/>
                </a:solidFill>
                <a:latin typeface="Calibri"/>
                <a:cs typeface="Calibri"/>
              </a:rPr>
              <a:t>be</a:t>
            </a:r>
            <a:r>
              <a:rPr sz="2400" spc="-40" dirty="0">
                <a:solidFill>
                  <a:srgbClr val="404040"/>
                </a:solidFill>
                <a:latin typeface="Calibri"/>
                <a:cs typeface="Calibri"/>
              </a:rPr>
              <a:t> </a:t>
            </a:r>
            <a:r>
              <a:rPr sz="2400" dirty="0">
                <a:solidFill>
                  <a:srgbClr val="404040"/>
                </a:solidFill>
                <a:latin typeface="Calibri"/>
                <a:cs typeface="Calibri"/>
              </a:rPr>
              <a:t>accessed</a:t>
            </a:r>
            <a:r>
              <a:rPr sz="2400" spc="-55" dirty="0">
                <a:solidFill>
                  <a:srgbClr val="404040"/>
                </a:solidFill>
                <a:latin typeface="Calibri"/>
                <a:cs typeface="Calibri"/>
              </a:rPr>
              <a:t> </a:t>
            </a:r>
            <a:r>
              <a:rPr sz="2400" dirty="0">
                <a:solidFill>
                  <a:srgbClr val="404040"/>
                </a:solidFill>
                <a:latin typeface="Calibri"/>
                <a:cs typeface="Calibri"/>
              </a:rPr>
              <a:t>by</a:t>
            </a:r>
            <a:r>
              <a:rPr sz="2400" spc="-40" dirty="0">
                <a:solidFill>
                  <a:srgbClr val="404040"/>
                </a:solidFill>
                <a:latin typeface="Calibri"/>
                <a:cs typeface="Calibri"/>
              </a:rPr>
              <a:t> </a:t>
            </a:r>
            <a:r>
              <a:rPr sz="2400" dirty="0">
                <a:solidFill>
                  <a:srgbClr val="404040"/>
                </a:solidFill>
                <a:latin typeface="Calibri"/>
                <a:cs typeface="Calibri"/>
              </a:rPr>
              <a:t>people</a:t>
            </a:r>
            <a:r>
              <a:rPr sz="2400" spc="-35" dirty="0">
                <a:solidFill>
                  <a:srgbClr val="404040"/>
                </a:solidFill>
                <a:latin typeface="Calibri"/>
                <a:cs typeface="Calibri"/>
              </a:rPr>
              <a:t> </a:t>
            </a:r>
            <a:r>
              <a:rPr sz="2400" dirty="0">
                <a:solidFill>
                  <a:srgbClr val="404040"/>
                </a:solidFill>
                <a:latin typeface="Calibri"/>
                <a:cs typeface="Calibri"/>
              </a:rPr>
              <a:t>from</a:t>
            </a:r>
            <a:r>
              <a:rPr sz="2400" spc="-40" dirty="0">
                <a:solidFill>
                  <a:srgbClr val="404040"/>
                </a:solidFill>
                <a:latin typeface="Calibri"/>
                <a:cs typeface="Calibri"/>
              </a:rPr>
              <a:t> </a:t>
            </a:r>
            <a:r>
              <a:rPr sz="2400" dirty="0">
                <a:solidFill>
                  <a:srgbClr val="404040"/>
                </a:solidFill>
                <a:latin typeface="Calibri"/>
                <a:cs typeface="Calibri"/>
              </a:rPr>
              <a:t>anywhere</a:t>
            </a:r>
            <a:r>
              <a:rPr sz="2400" spc="-45" dirty="0">
                <a:solidFill>
                  <a:srgbClr val="404040"/>
                </a:solidFill>
                <a:latin typeface="Calibri"/>
                <a:cs typeface="Calibri"/>
              </a:rPr>
              <a:t> </a:t>
            </a:r>
            <a:r>
              <a:rPr sz="2400" dirty="0">
                <a:solidFill>
                  <a:srgbClr val="404040"/>
                </a:solidFill>
                <a:latin typeface="Calibri"/>
                <a:cs typeface="Calibri"/>
              </a:rPr>
              <a:t>in</a:t>
            </a:r>
            <a:r>
              <a:rPr sz="2400" spc="-45" dirty="0">
                <a:solidFill>
                  <a:srgbClr val="404040"/>
                </a:solidFill>
                <a:latin typeface="Calibri"/>
                <a:cs typeface="Calibri"/>
              </a:rPr>
              <a:t> </a:t>
            </a:r>
            <a:r>
              <a:rPr sz="2400" dirty="0">
                <a:solidFill>
                  <a:srgbClr val="404040"/>
                </a:solidFill>
                <a:latin typeface="Calibri"/>
                <a:cs typeface="Calibri"/>
              </a:rPr>
              <a:t>the</a:t>
            </a:r>
            <a:r>
              <a:rPr sz="2400" spc="-50" dirty="0">
                <a:solidFill>
                  <a:srgbClr val="404040"/>
                </a:solidFill>
                <a:latin typeface="Calibri"/>
                <a:cs typeface="Calibri"/>
              </a:rPr>
              <a:t> </a:t>
            </a:r>
            <a:r>
              <a:rPr sz="2400" spc="-10" dirty="0">
                <a:solidFill>
                  <a:srgbClr val="404040"/>
                </a:solidFill>
                <a:latin typeface="Calibri"/>
                <a:cs typeface="Calibri"/>
              </a:rPr>
              <a:t>world.</a:t>
            </a:r>
            <a:endParaRPr sz="2400">
              <a:latin typeface="Calibri"/>
              <a:cs typeface="Calibri"/>
            </a:endParaRPr>
          </a:p>
          <a:p>
            <a:pPr marL="862965" marR="5080" lvl="1" indent="-393700">
              <a:lnSpc>
                <a:spcPct val="100000"/>
              </a:lnSpc>
              <a:spcBef>
                <a:spcPts val="550"/>
              </a:spcBef>
              <a:buSzPct val="88636"/>
              <a:buFont typeface="Wingdings"/>
              <a:buChar char=""/>
              <a:tabLst>
                <a:tab pos="862965" algn="l"/>
              </a:tabLst>
            </a:pPr>
            <a:r>
              <a:rPr sz="2200" dirty="0">
                <a:solidFill>
                  <a:srgbClr val="404040"/>
                </a:solidFill>
                <a:latin typeface="Calibri"/>
                <a:cs typeface="Calibri"/>
              </a:rPr>
              <a:t>Each</a:t>
            </a:r>
            <a:r>
              <a:rPr sz="2200" spc="-50" dirty="0">
                <a:solidFill>
                  <a:srgbClr val="404040"/>
                </a:solidFill>
                <a:latin typeface="Calibri"/>
                <a:cs typeface="Calibri"/>
              </a:rPr>
              <a:t> </a:t>
            </a:r>
            <a:r>
              <a:rPr sz="2200" dirty="0">
                <a:solidFill>
                  <a:srgbClr val="404040"/>
                </a:solidFill>
                <a:latin typeface="Calibri"/>
                <a:cs typeface="Calibri"/>
              </a:rPr>
              <a:t>web</a:t>
            </a:r>
            <a:r>
              <a:rPr sz="2200" spc="-45" dirty="0">
                <a:solidFill>
                  <a:srgbClr val="404040"/>
                </a:solidFill>
                <a:latin typeface="Calibri"/>
                <a:cs typeface="Calibri"/>
              </a:rPr>
              <a:t> </a:t>
            </a:r>
            <a:r>
              <a:rPr sz="2200" dirty="0">
                <a:solidFill>
                  <a:srgbClr val="404040"/>
                </a:solidFill>
                <a:latin typeface="Calibri"/>
                <a:cs typeface="Calibri"/>
              </a:rPr>
              <a:t>page</a:t>
            </a:r>
            <a:r>
              <a:rPr sz="2200" spc="-45" dirty="0">
                <a:solidFill>
                  <a:srgbClr val="404040"/>
                </a:solidFill>
                <a:latin typeface="Calibri"/>
                <a:cs typeface="Calibri"/>
              </a:rPr>
              <a:t> </a:t>
            </a:r>
            <a:r>
              <a:rPr sz="2200" dirty="0">
                <a:solidFill>
                  <a:srgbClr val="404040"/>
                </a:solidFill>
                <a:latin typeface="Calibri"/>
                <a:cs typeface="Calibri"/>
              </a:rPr>
              <a:t>or</a:t>
            </a:r>
            <a:r>
              <a:rPr sz="2200" spc="-50" dirty="0">
                <a:solidFill>
                  <a:srgbClr val="404040"/>
                </a:solidFill>
                <a:latin typeface="Calibri"/>
                <a:cs typeface="Calibri"/>
              </a:rPr>
              <a:t> </a:t>
            </a:r>
            <a:r>
              <a:rPr sz="2200" dirty="0">
                <a:solidFill>
                  <a:srgbClr val="404040"/>
                </a:solidFill>
                <a:latin typeface="Calibri"/>
                <a:cs typeface="Calibri"/>
              </a:rPr>
              <a:t>hypermedia</a:t>
            </a:r>
            <a:r>
              <a:rPr sz="2200" spc="-30" dirty="0">
                <a:solidFill>
                  <a:srgbClr val="404040"/>
                </a:solidFill>
                <a:latin typeface="Calibri"/>
                <a:cs typeface="Calibri"/>
              </a:rPr>
              <a:t> </a:t>
            </a:r>
            <a:r>
              <a:rPr sz="2200" dirty="0">
                <a:solidFill>
                  <a:srgbClr val="404040"/>
                </a:solidFill>
                <a:latin typeface="Calibri"/>
                <a:cs typeface="Calibri"/>
              </a:rPr>
              <a:t>document</a:t>
            </a:r>
            <a:r>
              <a:rPr sz="2200" spc="-40" dirty="0">
                <a:solidFill>
                  <a:srgbClr val="404040"/>
                </a:solidFill>
                <a:latin typeface="Calibri"/>
                <a:cs typeface="Calibri"/>
              </a:rPr>
              <a:t> </a:t>
            </a:r>
            <a:r>
              <a:rPr sz="2200" dirty="0">
                <a:solidFill>
                  <a:srgbClr val="404040"/>
                </a:solidFill>
                <a:latin typeface="Calibri"/>
                <a:cs typeface="Calibri"/>
              </a:rPr>
              <a:t>has</a:t>
            </a:r>
            <a:r>
              <a:rPr sz="2200" spc="-40" dirty="0">
                <a:solidFill>
                  <a:srgbClr val="404040"/>
                </a:solidFill>
                <a:latin typeface="Calibri"/>
                <a:cs typeface="Calibri"/>
              </a:rPr>
              <a:t> </a:t>
            </a:r>
            <a:r>
              <a:rPr sz="2200" dirty="0">
                <a:solidFill>
                  <a:srgbClr val="404040"/>
                </a:solidFill>
                <a:latin typeface="Calibri"/>
                <a:cs typeface="Calibri"/>
              </a:rPr>
              <a:t>a</a:t>
            </a:r>
            <a:r>
              <a:rPr sz="2200" spc="-45" dirty="0">
                <a:solidFill>
                  <a:srgbClr val="404040"/>
                </a:solidFill>
                <a:latin typeface="Calibri"/>
                <a:cs typeface="Calibri"/>
              </a:rPr>
              <a:t> </a:t>
            </a:r>
            <a:r>
              <a:rPr sz="2200" dirty="0">
                <a:solidFill>
                  <a:srgbClr val="404040"/>
                </a:solidFill>
                <a:latin typeface="Calibri"/>
                <a:cs typeface="Calibri"/>
              </a:rPr>
              <a:t>web</a:t>
            </a:r>
            <a:r>
              <a:rPr sz="2200" spc="-50" dirty="0">
                <a:solidFill>
                  <a:srgbClr val="404040"/>
                </a:solidFill>
                <a:latin typeface="Calibri"/>
                <a:cs typeface="Calibri"/>
              </a:rPr>
              <a:t> </a:t>
            </a:r>
            <a:r>
              <a:rPr sz="2200" dirty="0">
                <a:solidFill>
                  <a:srgbClr val="404040"/>
                </a:solidFill>
                <a:latin typeface="Calibri"/>
                <a:cs typeface="Calibri"/>
              </a:rPr>
              <a:t>address,</a:t>
            </a:r>
            <a:r>
              <a:rPr sz="2200" spc="-45" dirty="0">
                <a:solidFill>
                  <a:srgbClr val="404040"/>
                </a:solidFill>
                <a:latin typeface="Calibri"/>
                <a:cs typeface="Calibri"/>
              </a:rPr>
              <a:t> </a:t>
            </a:r>
            <a:r>
              <a:rPr sz="2200" spc="-25" dirty="0">
                <a:solidFill>
                  <a:srgbClr val="404040"/>
                </a:solidFill>
                <a:latin typeface="Calibri"/>
                <a:cs typeface="Calibri"/>
              </a:rPr>
              <a:t>or </a:t>
            </a:r>
            <a:r>
              <a:rPr sz="2200" dirty="0">
                <a:solidFill>
                  <a:srgbClr val="404040"/>
                </a:solidFill>
                <a:latin typeface="Calibri"/>
                <a:cs typeface="Calibri"/>
              </a:rPr>
              <a:t>more</a:t>
            </a:r>
            <a:r>
              <a:rPr sz="2200" spc="-45" dirty="0">
                <a:solidFill>
                  <a:srgbClr val="404040"/>
                </a:solidFill>
                <a:latin typeface="Calibri"/>
                <a:cs typeface="Calibri"/>
              </a:rPr>
              <a:t> </a:t>
            </a:r>
            <a:r>
              <a:rPr sz="2200" dirty="0">
                <a:solidFill>
                  <a:srgbClr val="404040"/>
                </a:solidFill>
                <a:latin typeface="Calibri"/>
                <a:cs typeface="Calibri"/>
              </a:rPr>
              <a:t>formally</a:t>
            </a:r>
            <a:r>
              <a:rPr sz="2200" spc="-65" dirty="0">
                <a:solidFill>
                  <a:srgbClr val="404040"/>
                </a:solidFill>
                <a:latin typeface="Calibri"/>
                <a:cs typeface="Calibri"/>
              </a:rPr>
              <a:t> </a:t>
            </a:r>
            <a:r>
              <a:rPr sz="2200" dirty="0">
                <a:solidFill>
                  <a:srgbClr val="404040"/>
                </a:solidFill>
                <a:latin typeface="Calibri"/>
                <a:cs typeface="Calibri"/>
              </a:rPr>
              <a:t>a</a:t>
            </a:r>
            <a:r>
              <a:rPr sz="2200" spc="-60" dirty="0">
                <a:solidFill>
                  <a:srgbClr val="404040"/>
                </a:solidFill>
                <a:latin typeface="Calibri"/>
                <a:cs typeface="Calibri"/>
              </a:rPr>
              <a:t> </a:t>
            </a:r>
            <a:r>
              <a:rPr sz="2200" b="1" u="sng" dirty="0">
                <a:solidFill>
                  <a:srgbClr val="005392"/>
                </a:solidFill>
                <a:uFill>
                  <a:solidFill>
                    <a:srgbClr val="005392"/>
                  </a:solidFill>
                </a:uFill>
                <a:latin typeface="Calibri"/>
                <a:cs typeface="Calibri"/>
              </a:rPr>
              <a:t>URL</a:t>
            </a:r>
            <a:r>
              <a:rPr sz="2200" b="1" u="sng" spc="-55" dirty="0">
                <a:solidFill>
                  <a:srgbClr val="005392"/>
                </a:solidFill>
                <a:uFill>
                  <a:solidFill>
                    <a:srgbClr val="005392"/>
                  </a:solidFill>
                </a:uFill>
                <a:latin typeface="Calibri"/>
                <a:cs typeface="Calibri"/>
              </a:rPr>
              <a:t> </a:t>
            </a:r>
            <a:r>
              <a:rPr sz="2200" b="1" u="sng" dirty="0">
                <a:solidFill>
                  <a:srgbClr val="005392"/>
                </a:solidFill>
                <a:uFill>
                  <a:solidFill>
                    <a:srgbClr val="005392"/>
                  </a:solidFill>
                </a:uFill>
                <a:latin typeface="Calibri"/>
                <a:cs typeface="Calibri"/>
              </a:rPr>
              <a:t>(Uniform</a:t>
            </a:r>
            <a:r>
              <a:rPr sz="2200" b="1" u="sng" spc="-30" dirty="0">
                <a:solidFill>
                  <a:srgbClr val="005392"/>
                </a:solidFill>
                <a:uFill>
                  <a:solidFill>
                    <a:srgbClr val="005392"/>
                  </a:solidFill>
                </a:uFill>
                <a:latin typeface="Calibri"/>
                <a:cs typeface="Calibri"/>
              </a:rPr>
              <a:t> </a:t>
            </a:r>
            <a:r>
              <a:rPr sz="2200" b="1" u="sng" dirty="0">
                <a:solidFill>
                  <a:srgbClr val="005392"/>
                </a:solidFill>
                <a:uFill>
                  <a:solidFill>
                    <a:srgbClr val="005392"/>
                  </a:solidFill>
                </a:uFill>
                <a:latin typeface="Calibri"/>
                <a:cs typeface="Calibri"/>
              </a:rPr>
              <a:t>Resource</a:t>
            </a:r>
            <a:r>
              <a:rPr sz="2200" b="1" u="sng" spc="-25" dirty="0">
                <a:solidFill>
                  <a:srgbClr val="005392"/>
                </a:solidFill>
                <a:uFill>
                  <a:solidFill>
                    <a:srgbClr val="005392"/>
                  </a:solidFill>
                </a:uFill>
                <a:latin typeface="Calibri"/>
                <a:cs typeface="Calibri"/>
              </a:rPr>
              <a:t> </a:t>
            </a:r>
            <a:r>
              <a:rPr sz="2200" b="1" u="sng" dirty="0">
                <a:solidFill>
                  <a:srgbClr val="005392"/>
                </a:solidFill>
                <a:uFill>
                  <a:solidFill>
                    <a:srgbClr val="005392"/>
                  </a:solidFill>
                </a:uFill>
                <a:latin typeface="Calibri"/>
                <a:cs typeface="Calibri"/>
              </a:rPr>
              <a:t>Locator)</a:t>
            </a:r>
            <a:r>
              <a:rPr sz="2200" b="1" spc="-10" dirty="0">
                <a:solidFill>
                  <a:srgbClr val="005392"/>
                </a:solidFill>
                <a:latin typeface="Calibri"/>
                <a:cs typeface="Calibri"/>
              </a:rPr>
              <a:t> </a:t>
            </a:r>
            <a:r>
              <a:rPr sz="2200" dirty="0">
                <a:solidFill>
                  <a:srgbClr val="404040"/>
                </a:solidFill>
                <a:latin typeface="Calibri"/>
                <a:cs typeface="Calibri"/>
              </a:rPr>
              <a:t>which</a:t>
            </a:r>
            <a:r>
              <a:rPr sz="2200" spc="-75" dirty="0">
                <a:solidFill>
                  <a:srgbClr val="404040"/>
                </a:solidFill>
                <a:latin typeface="Calibri"/>
                <a:cs typeface="Calibri"/>
              </a:rPr>
              <a:t> </a:t>
            </a:r>
            <a:r>
              <a:rPr sz="2200" dirty="0">
                <a:solidFill>
                  <a:srgbClr val="404040"/>
                </a:solidFill>
                <a:latin typeface="Calibri"/>
                <a:cs typeface="Calibri"/>
              </a:rPr>
              <a:t>mainly</a:t>
            </a:r>
            <a:r>
              <a:rPr sz="2200" spc="-60" dirty="0">
                <a:solidFill>
                  <a:srgbClr val="404040"/>
                </a:solidFill>
                <a:latin typeface="Calibri"/>
                <a:cs typeface="Calibri"/>
              </a:rPr>
              <a:t> </a:t>
            </a:r>
            <a:r>
              <a:rPr sz="2200" spc="-10" dirty="0">
                <a:solidFill>
                  <a:srgbClr val="404040"/>
                </a:solidFill>
                <a:latin typeface="Calibri"/>
                <a:cs typeface="Calibri"/>
              </a:rPr>
              <a:t>tells </a:t>
            </a:r>
            <a:r>
              <a:rPr sz="2200" b="1" u="sng" dirty="0">
                <a:solidFill>
                  <a:srgbClr val="B59B0C"/>
                </a:solidFill>
                <a:uFill>
                  <a:solidFill>
                    <a:srgbClr val="B59B0C"/>
                  </a:solidFill>
                </a:uFill>
                <a:latin typeface="Calibri"/>
                <a:cs typeface="Calibri"/>
              </a:rPr>
              <a:t>where</a:t>
            </a:r>
            <a:r>
              <a:rPr sz="2200" b="1" u="sng" spc="-15" dirty="0">
                <a:solidFill>
                  <a:srgbClr val="B59B0C"/>
                </a:solidFill>
                <a:uFill>
                  <a:solidFill>
                    <a:srgbClr val="B59B0C"/>
                  </a:solidFill>
                </a:uFill>
                <a:latin typeface="Calibri"/>
                <a:cs typeface="Calibri"/>
              </a:rPr>
              <a:t> </a:t>
            </a:r>
            <a:r>
              <a:rPr sz="2200" b="1" u="sng" dirty="0">
                <a:solidFill>
                  <a:srgbClr val="B59B0C"/>
                </a:solidFill>
                <a:uFill>
                  <a:solidFill>
                    <a:srgbClr val="B59B0C"/>
                  </a:solidFill>
                </a:uFill>
                <a:latin typeface="Calibri"/>
                <a:cs typeface="Calibri"/>
              </a:rPr>
              <a:t>it</a:t>
            </a:r>
            <a:r>
              <a:rPr sz="2200" b="1" u="sng" spc="-35" dirty="0">
                <a:solidFill>
                  <a:srgbClr val="B59B0C"/>
                </a:solidFill>
                <a:uFill>
                  <a:solidFill>
                    <a:srgbClr val="B59B0C"/>
                  </a:solidFill>
                </a:uFill>
                <a:latin typeface="Calibri"/>
                <a:cs typeface="Calibri"/>
              </a:rPr>
              <a:t> </a:t>
            </a:r>
            <a:r>
              <a:rPr sz="2200" b="1" u="sng" spc="-25" dirty="0">
                <a:solidFill>
                  <a:srgbClr val="B59B0C"/>
                </a:solidFill>
                <a:uFill>
                  <a:solidFill>
                    <a:srgbClr val="B59B0C"/>
                  </a:solidFill>
                </a:uFill>
                <a:latin typeface="Calibri"/>
                <a:cs typeface="Calibri"/>
              </a:rPr>
              <a:t>is</a:t>
            </a:r>
            <a:r>
              <a:rPr sz="2200" b="1" spc="-25" dirty="0">
                <a:solidFill>
                  <a:srgbClr val="B59B0C"/>
                </a:solidFill>
                <a:latin typeface="Calibri"/>
                <a:cs typeface="Calibri"/>
              </a:rPr>
              <a:t>.</a:t>
            </a:r>
            <a:endParaRPr sz="2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A</a:t>
            </a:r>
            <a:r>
              <a:rPr spc="-20" dirty="0"/>
              <a:t> </a:t>
            </a:r>
            <a:r>
              <a:rPr dirty="0"/>
              <a:t>Question</a:t>
            </a:r>
            <a:r>
              <a:rPr spc="-20" dirty="0"/>
              <a:t> </a:t>
            </a:r>
            <a:r>
              <a:rPr dirty="0"/>
              <a:t>To</a:t>
            </a:r>
            <a:r>
              <a:rPr spc="-25" dirty="0"/>
              <a:t> </a:t>
            </a:r>
            <a:r>
              <a:rPr spc="-10" dirty="0"/>
              <a:t>Start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226261"/>
            <a:ext cx="8256905" cy="1002665"/>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3200" dirty="0">
                <a:solidFill>
                  <a:srgbClr val="404040"/>
                </a:solidFill>
                <a:latin typeface="Calibri"/>
                <a:cs typeface="Calibri"/>
              </a:rPr>
              <a:t>Why</a:t>
            </a:r>
            <a:r>
              <a:rPr sz="3200" spc="-50" dirty="0">
                <a:solidFill>
                  <a:srgbClr val="404040"/>
                </a:solidFill>
                <a:latin typeface="Calibri"/>
                <a:cs typeface="Calibri"/>
              </a:rPr>
              <a:t> </a:t>
            </a:r>
            <a:r>
              <a:rPr sz="3200" dirty="0">
                <a:solidFill>
                  <a:srgbClr val="404040"/>
                </a:solidFill>
                <a:latin typeface="Calibri"/>
                <a:cs typeface="Calibri"/>
              </a:rPr>
              <a:t>is</a:t>
            </a:r>
            <a:r>
              <a:rPr sz="3200" spc="-65" dirty="0">
                <a:solidFill>
                  <a:srgbClr val="404040"/>
                </a:solidFill>
                <a:latin typeface="Calibri"/>
                <a:cs typeface="Calibri"/>
              </a:rPr>
              <a:t> </a:t>
            </a:r>
            <a:r>
              <a:rPr sz="3200" dirty="0">
                <a:solidFill>
                  <a:srgbClr val="404040"/>
                </a:solidFill>
                <a:latin typeface="Calibri"/>
                <a:cs typeface="Calibri"/>
              </a:rPr>
              <a:t>this</a:t>
            </a:r>
            <a:r>
              <a:rPr sz="3200" spc="-35" dirty="0">
                <a:solidFill>
                  <a:srgbClr val="404040"/>
                </a:solidFill>
                <a:latin typeface="Calibri"/>
                <a:cs typeface="Calibri"/>
              </a:rPr>
              <a:t> </a:t>
            </a:r>
            <a:r>
              <a:rPr sz="3200" dirty="0">
                <a:solidFill>
                  <a:srgbClr val="404040"/>
                </a:solidFill>
                <a:latin typeface="Calibri"/>
                <a:cs typeface="Calibri"/>
              </a:rPr>
              <a:t>course</a:t>
            </a:r>
            <a:r>
              <a:rPr sz="3200" spc="-60" dirty="0">
                <a:solidFill>
                  <a:srgbClr val="404040"/>
                </a:solidFill>
                <a:latin typeface="Calibri"/>
                <a:cs typeface="Calibri"/>
              </a:rPr>
              <a:t> </a:t>
            </a:r>
            <a:r>
              <a:rPr sz="3200" dirty="0">
                <a:solidFill>
                  <a:srgbClr val="404040"/>
                </a:solidFill>
                <a:latin typeface="Calibri"/>
                <a:cs typeface="Calibri"/>
              </a:rPr>
              <a:t>teaching</a:t>
            </a:r>
            <a:r>
              <a:rPr sz="3200" spc="-35" dirty="0">
                <a:solidFill>
                  <a:srgbClr val="404040"/>
                </a:solidFill>
                <a:latin typeface="Calibri"/>
                <a:cs typeface="Calibri"/>
              </a:rPr>
              <a:t> </a:t>
            </a:r>
            <a:r>
              <a:rPr sz="3200" dirty="0">
                <a:solidFill>
                  <a:srgbClr val="404040"/>
                </a:solidFill>
                <a:latin typeface="Calibri"/>
                <a:cs typeface="Calibri"/>
              </a:rPr>
              <a:t>both</a:t>
            </a:r>
            <a:r>
              <a:rPr sz="3200" spc="-45" dirty="0">
                <a:solidFill>
                  <a:srgbClr val="404040"/>
                </a:solidFill>
                <a:latin typeface="Calibri"/>
                <a:cs typeface="Calibri"/>
              </a:rPr>
              <a:t> </a:t>
            </a:r>
            <a:r>
              <a:rPr sz="3200" dirty="0">
                <a:solidFill>
                  <a:srgbClr val="404040"/>
                </a:solidFill>
                <a:latin typeface="Calibri"/>
                <a:cs typeface="Calibri"/>
              </a:rPr>
              <a:t>Databases</a:t>
            </a:r>
            <a:r>
              <a:rPr sz="3200" spc="-45" dirty="0">
                <a:solidFill>
                  <a:srgbClr val="404040"/>
                </a:solidFill>
                <a:latin typeface="Calibri"/>
                <a:cs typeface="Calibri"/>
              </a:rPr>
              <a:t> </a:t>
            </a:r>
            <a:r>
              <a:rPr sz="3200" spc="-25" dirty="0">
                <a:solidFill>
                  <a:srgbClr val="404040"/>
                </a:solidFill>
                <a:latin typeface="Calibri"/>
                <a:cs typeface="Calibri"/>
              </a:rPr>
              <a:t>and </a:t>
            </a:r>
            <a:r>
              <a:rPr sz="3200" dirty="0">
                <a:solidFill>
                  <a:srgbClr val="404040"/>
                </a:solidFill>
                <a:latin typeface="Calibri"/>
                <a:cs typeface="Calibri"/>
              </a:rPr>
              <a:t>Web</a:t>
            </a:r>
            <a:r>
              <a:rPr sz="3200" spc="-15" dirty="0">
                <a:solidFill>
                  <a:srgbClr val="404040"/>
                </a:solidFill>
                <a:latin typeface="Calibri"/>
                <a:cs typeface="Calibri"/>
              </a:rPr>
              <a:t> </a:t>
            </a:r>
            <a:r>
              <a:rPr sz="3200" spc="-50" dirty="0">
                <a:solidFill>
                  <a:srgbClr val="404040"/>
                </a:solidFill>
                <a:latin typeface="Calibri"/>
                <a:cs typeface="Calibri"/>
              </a:rPr>
              <a:t>?</a:t>
            </a:r>
            <a:endParaRPr sz="3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sp>
        <p:nvSpPr>
          <p:cNvPr id="3" name="object 3"/>
          <p:cNvSpPr txBox="1"/>
          <p:nvPr/>
        </p:nvSpPr>
        <p:spPr>
          <a:xfrm>
            <a:off x="307340" y="4604765"/>
            <a:ext cx="8435975" cy="1136015"/>
          </a:xfrm>
          <a:prstGeom prst="rect">
            <a:avLst/>
          </a:prstGeom>
        </p:spPr>
        <p:txBody>
          <a:bodyPr vert="horz" wrap="square" lIns="0" tIns="12700" rIns="0" bIns="0" rtlCol="0">
            <a:spAutoFit/>
          </a:bodyPr>
          <a:lstStyle/>
          <a:p>
            <a:pPr marL="354965" indent="-342265">
              <a:lnSpc>
                <a:spcPct val="100000"/>
              </a:lnSpc>
              <a:spcBef>
                <a:spcPts val="100"/>
              </a:spcBef>
              <a:buFont typeface="Wingdings"/>
              <a:buChar char=""/>
              <a:tabLst>
                <a:tab pos="354965" algn="l"/>
              </a:tabLst>
            </a:pPr>
            <a:r>
              <a:rPr sz="2600" dirty="0">
                <a:solidFill>
                  <a:srgbClr val="404040"/>
                </a:solidFill>
                <a:latin typeface="Calibri"/>
                <a:cs typeface="Calibri"/>
              </a:rPr>
              <a:t>Web</a:t>
            </a:r>
            <a:r>
              <a:rPr sz="2600" spc="-50" dirty="0">
                <a:solidFill>
                  <a:srgbClr val="404040"/>
                </a:solidFill>
                <a:latin typeface="Calibri"/>
                <a:cs typeface="Calibri"/>
              </a:rPr>
              <a:t> </a:t>
            </a:r>
            <a:r>
              <a:rPr sz="2600" dirty="0">
                <a:solidFill>
                  <a:srgbClr val="404040"/>
                </a:solidFill>
                <a:latin typeface="Calibri"/>
                <a:cs typeface="Calibri"/>
              </a:rPr>
              <a:t>pages</a:t>
            </a:r>
            <a:r>
              <a:rPr sz="2600" spc="-35" dirty="0">
                <a:solidFill>
                  <a:srgbClr val="404040"/>
                </a:solidFill>
                <a:latin typeface="Calibri"/>
                <a:cs typeface="Calibri"/>
              </a:rPr>
              <a:t> </a:t>
            </a:r>
            <a:r>
              <a:rPr sz="2600" dirty="0">
                <a:solidFill>
                  <a:srgbClr val="404040"/>
                </a:solidFill>
                <a:latin typeface="Calibri"/>
                <a:cs typeface="Calibri"/>
              </a:rPr>
              <a:t>are</a:t>
            </a:r>
            <a:r>
              <a:rPr sz="2600" spc="-30" dirty="0">
                <a:solidFill>
                  <a:srgbClr val="404040"/>
                </a:solidFill>
                <a:latin typeface="Calibri"/>
                <a:cs typeface="Calibri"/>
              </a:rPr>
              <a:t> </a:t>
            </a:r>
            <a:r>
              <a:rPr sz="2600" dirty="0">
                <a:solidFill>
                  <a:srgbClr val="404040"/>
                </a:solidFill>
                <a:latin typeface="Calibri"/>
                <a:cs typeface="Calibri"/>
              </a:rPr>
              <a:t>written</a:t>
            </a:r>
            <a:r>
              <a:rPr sz="2600" spc="-30" dirty="0">
                <a:solidFill>
                  <a:srgbClr val="404040"/>
                </a:solidFill>
                <a:latin typeface="Calibri"/>
                <a:cs typeface="Calibri"/>
              </a:rPr>
              <a:t> </a:t>
            </a:r>
            <a:r>
              <a:rPr sz="2600" dirty="0">
                <a:solidFill>
                  <a:srgbClr val="404040"/>
                </a:solidFill>
                <a:latin typeface="Calibri"/>
                <a:cs typeface="Calibri"/>
              </a:rPr>
              <a:t>in</a:t>
            </a:r>
            <a:r>
              <a:rPr sz="2600" spc="-25" dirty="0">
                <a:solidFill>
                  <a:srgbClr val="404040"/>
                </a:solidFill>
                <a:latin typeface="Calibri"/>
                <a:cs typeface="Calibri"/>
              </a:rPr>
              <a:t> </a:t>
            </a:r>
            <a:r>
              <a:rPr sz="2600" dirty="0">
                <a:solidFill>
                  <a:srgbClr val="404040"/>
                </a:solidFill>
                <a:latin typeface="Calibri"/>
                <a:cs typeface="Calibri"/>
              </a:rPr>
              <a:t>a</a:t>
            </a:r>
            <a:r>
              <a:rPr sz="2600" spc="-10" dirty="0">
                <a:solidFill>
                  <a:srgbClr val="404040"/>
                </a:solidFill>
                <a:latin typeface="Calibri"/>
                <a:cs typeface="Calibri"/>
              </a:rPr>
              <a:t> </a:t>
            </a:r>
            <a:r>
              <a:rPr sz="2600" b="1" dirty="0">
                <a:solidFill>
                  <a:srgbClr val="404040"/>
                </a:solidFill>
                <a:latin typeface="Calibri"/>
                <a:cs typeface="Calibri"/>
              </a:rPr>
              <a:t>markup</a:t>
            </a:r>
            <a:r>
              <a:rPr sz="2600" b="1" spc="-20" dirty="0">
                <a:solidFill>
                  <a:srgbClr val="404040"/>
                </a:solidFill>
                <a:latin typeface="Calibri"/>
                <a:cs typeface="Calibri"/>
              </a:rPr>
              <a:t> </a:t>
            </a:r>
            <a:r>
              <a:rPr sz="2600" dirty="0">
                <a:solidFill>
                  <a:srgbClr val="404040"/>
                </a:solidFill>
                <a:latin typeface="Calibri"/>
                <a:cs typeface="Calibri"/>
              </a:rPr>
              <a:t>language</a:t>
            </a:r>
            <a:r>
              <a:rPr sz="2600" spc="-35" dirty="0">
                <a:solidFill>
                  <a:srgbClr val="404040"/>
                </a:solidFill>
                <a:latin typeface="Calibri"/>
                <a:cs typeface="Calibri"/>
              </a:rPr>
              <a:t> </a:t>
            </a:r>
            <a:r>
              <a:rPr sz="2600" dirty="0">
                <a:solidFill>
                  <a:srgbClr val="404040"/>
                </a:solidFill>
                <a:latin typeface="Calibri"/>
                <a:cs typeface="Calibri"/>
              </a:rPr>
              <a:t>called</a:t>
            </a:r>
            <a:r>
              <a:rPr sz="2600" spc="-40" dirty="0">
                <a:solidFill>
                  <a:srgbClr val="404040"/>
                </a:solidFill>
                <a:latin typeface="Calibri"/>
                <a:cs typeface="Calibri"/>
              </a:rPr>
              <a:t> </a:t>
            </a:r>
            <a:r>
              <a:rPr sz="2600" b="1" u="sng" spc="-20" dirty="0">
                <a:solidFill>
                  <a:srgbClr val="C00000"/>
                </a:solidFill>
                <a:uFill>
                  <a:solidFill>
                    <a:srgbClr val="C00000"/>
                  </a:solidFill>
                </a:uFill>
                <a:latin typeface="Calibri"/>
                <a:cs typeface="Calibri"/>
              </a:rPr>
              <a:t>HTML</a:t>
            </a:r>
            <a:endParaRPr sz="2600">
              <a:latin typeface="Calibri"/>
              <a:cs typeface="Calibri"/>
            </a:endParaRPr>
          </a:p>
          <a:p>
            <a:pPr marL="355600" marR="5080" indent="-342900">
              <a:lnSpc>
                <a:spcPts val="2500"/>
              </a:lnSpc>
              <a:spcBef>
                <a:spcPts val="605"/>
              </a:spcBef>
              <a:buFont typeface="Wingdings"/>
              <a:buChar char=""/>
              <a:tabLst>
                <a:tab pos="355600" algn="l"/>
              </a:tabLst>
            </a:pPr>
            <a:r>
              <a:rPr sz="2600" dirty="0">
                <a:solidFill>
                  <a:srgbClr val="404040"/>
                </a:solidFill>
                <a:latin typeface="Calibri"/>
                <a:cs typeface="Calibri"/>
              </a:rPr>
              <a:t>Browsers</a:t>
            </a:r>
            <a:r>
              <a:rPr sz="2600" spc="-40" dirty="0">
                <a:solidFill>
                  <a:srgbClr val="404040"/>
                </a:solidFill>
                <a:latin typeface="Calibri"/>
                <a:cs typeface="Calibri"/>
              </a:rPr>
              <a:t> </a:t>
            </a:r>
            <a:r>
              <a:rPr sz="2600" dirty="0">
                <a:solidFill>
                  <a:srgbClr val="C00000"/>
                </a:solidFill>
                <a:latin typeface="Calibri"/>
                <a:cs typeface="Calibri"/>
              </a:rPr>
              <a:t>display</a:t>
            </a:r>
            <a:r>
              <a:rPr sz="2600" spc="-55" dirty="0">
                <a:solidFill>
                  <a:srgbClr val="C00000"/>
                </a:solidFill>
                <a:latin typeface="Calibri"/>
                <a:cs typeface="Calibri"/>
              </a:rPr>
              <a:t> </a:t>
            </a:r>
            <a:r>
              <a:rPr sz="2600" dirty="0">
                <a:solidFill>
                  <a:srgbClr val="404040"/>
                </a:solidFill>
                <a:latin typeface="Calibri"/>
                <a:cs typeface="Calibri"/>
              </a:rPr>
              <a:t>a</a:t>
            </a:r>
            <a:r>
              <a:rPr sz="2600" spc="-25" dirty="0">
                <a:solidFill>
                  <a:srgbClr val="404040"/>
                </a:solidFill>
                <a:latin typeface="Calibri"/>
                <a:cs typeface="Calibri"/>
              </a:rPr>
              <a:t> </a:t>
            </a:r>
            <a:r>
              <a:rPr sz="2600" dirty="0">
                <a:solidFill>
                  <a:srgbClr val="404040"/>
                </a:solidFill>
                <a:latin typeface="Calibri"/>
                <a:cs typeface="Calibri"/>
              </a:rPr>
              <a:t>web</a:t>
            </a:r>
            <a:r>
              <a:rPr sz="2600" spc="-50" dirty="0">
                <a:solidFill>
                  <a:srgbClr val="404040"/>
                </a:solidFill>
                <a:latin typeface="Calibri"/>
                <a:cs typeface="Calibri"/>
              </a:rPr>
              <a:t> </a:t>
            </a:r>
            <a:r>
              <a:rPr sz="2600" dirty="0">
                <a:solidFill>
                  <a:srgbClr val="404040"/>
                </a:solidFill>
                <a:latin typeface="Calibri"/>
                <a:cs typeface="Calibri"/>
              </a:rPr>
              <a:t>page</a:t>
            </a:r>
            <a:r>
              <a:rPr sz="2600" spc="-45" dirty="0">
                <a:solidFill>
                  <a:srgbClr val="404040"/>
                </a:solidFill>
                <a:latin typeface="Calibri"/>
                <a:cs typeface="Calibri"/>
              </a:rPr>
              <a:t> </a:t>
            </a:r>
            <a:r>
              <a:rPr sz="2600" dirty="0">
                <a:solidFill>
                  <a:srgbClr val="404040"/>
                </a:solidFill>
                <a:latin typeface="Calibri"/>
                <a:cs typeface="Calibri"/>
              </a:rPr>
              <a:t>by</a:t>
            </a:r>
            <a:r>
              <a:rPr sz="2600" spc="-25" dirty="0">
                <a:solidFill>
                  <a:srgbClr val="404040"/>
                </a:solidFill>
                <a:latin typeface="Calibri"/>
                <a:cs typeface="Calibri"/>
              </a:rPr>
              <a:t> </a:t>
            </a:r>
            <a:r>
              <a:rPr sz="2600" b="1" u="sng" dirty="0">
                <a:solidFill>
                  <a:srgbClr val="005392"/>
                </a:solidFill>
                <a:uFill>
                  <a:solidFill>
                    <a:srgbClr val="005392"/>
                  </a:solidFill>
                </a:uFill>
                <a:latin typeface="Calibri"/>
                <a:cs typeface="Calibri"/>
              </a:rPr>
              <a:t>reading</a:t>
            </a:r>
            <a:r>
              <a:rPr sz="2600" b="1" spc="-15" dirty="0">
                <a:solidFill>
                  <a:srgbClr val="005392"/>
                </a:solidFill>
                <a:latin typeface="Calibri"/>
                <a:cs typeface="Calibri"/>
              </a:rPr>
              <a:t> </a:t>
            </a:r>
            <a:r>
              <a:rPr sz="2600" dirty="0">
                <a:solidFill>
                  <a:srgbClr val="404040"/>
                </a:solidFill>
                <a:latin typeface="Calibri"/>
                <a:cs typeface="Calibri"/>
              </a:rPr>
              <a:t>and</a:t>
            </a:r>
            <a:r>
              <a:rPr sz="2600" spc="-35" dirty="0">
                <a:solidFill>
                  <a:srgbClr val="404040"/>
                </a:solidFill>
                <a:latin typeface="Calibri"/>
                <a:cs typeface="Calibri"/>
              </a:rPr>
              <a:t> </a:t>
            </a:r>
            <a:r>
              <a:rPr sz="2600" b="1" u="sng" dirty="0">
                <a:solidFill>
                  <a:srgbClr val="005392"/>
                </a:solidFill>
                <a:uFill>
                  <a:solidFill>
                    <a:srgbClr val="005392"/>
                  </a:solidFill>
                </a:uFill>
                <a:latin typeface="Calibri"/>
                <a:cs typeface="Calibri"/>
              </a:rPr>
              <a:t>interpreting</a:t>
            </a:r>
            <a:r>
              <a:rPr sz="2600" b="1" dirty="0">
                <a:solidFill>
                  <a:srgbClr val="005392"/>
                </a:solidFill>
                <a:latin typeface="Calibri"/>
                <a:cs typeface="Calibri"/>
              </a:rPr>
              <a:t> </a:t>
            </a:r>
            <a:r>
              <a:rPr sz="2600" spc="-25" dirty="0">
                <a:solidFill>
                  <a:srgbClr val="404040"/>
                </a:solidFill>
                <a:latin typeface="Calibri"/>
                <a:cs typeface="Calibri"/>
              </a:rPr>
              <a:t>its </a:t>
            </a:r>
            <a:r>
              <a:rPr sz="2600" spc="-20" dirty="0">
                <a:solidFill>
                  <a:srgbClr val="404040"/>
                </a:solidFill>
                <a:latin typeface="Calibri"/>
                <a:cs typeface="Calibri"/>
              </a:rPr>
              <a:t>HTML</a:t>
            </a:r>
            <a:endParaRPr sz="2600">
              <a:latin typeface="Calibri"/>
              <a:cs typeface="Calibri"/>
            </a:endParaRPr>
          </a:p>
        </p:txBody>
      </p:sp>
      <p:pic>
        <p:nvPicPr>
          <p:cNvPr id="4" name="object 4"/>
          <p:cNvPicPr/>
          <p:nvPr/>
        </p:nvPicPr>
        <p:blipFill>
          <a:blip r:embed="rId2" cstate="print"/>
          <a:stretch>
            <a:fillRect/>
          </a:stretch>
        </p:blipFill>
        <p:spPr>
          <a:xfrm>
            <a:off x="533400" y="1447800"/>
            <a:ext cx="3429000" cy="2383536"/>
          </a:xfrm>
          <a:prstGeom prst="rect">
            <a:avLst/>
          </a:prstGeom>
        </p:spPr>
      </p:pic>
      <p:pic>
        <p:nvPicPr>
          <p:cNvPr id="5" name="object 5"/>
          <p:cNvPicPr/>
          <p:nvPr/>
        </p:nvPicPr>
        <p:blipFill>
          <a:blip r:embed="rId3" cstate="print"/>
          <a:stretch>
            <a:fillRect/>
          </a:stretch>
        </p:blipFill>
        <p:spPr>
          <a:xfrm>
            <a:off x="5715000" y="1676400"/>
            <a:ext cx="1854707" cy="1854708"/>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20</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pic>
        <p:nvPicPr>
          <p:cNvPr id="3" name="object 3"/>
          <p:cNvPicPr/>
          <p:nvPr/>
        </p:nvPicPr>
        <p:blipFill>
          <a:blip r:embed="rId2" cstate="print"/>
          <a:stretch>
            <a:fillRect/>
          </a:stretch>
        </p:blipFill>
        <p:spPr>
          <a:xfrm>
            <a:off x="533400" y="1447800"/>
            <a:ext cx="3429000" cy="2383536"/>
          </a:xfrm>
          <a:prstGeom prst="rect">
            <a:avLst/>
          </a:prstGeom>
        </p:spPr>
      </p:pic>
      <p:pic>
        <p:nvPicPr>
          <p:cNvPr id="4" name="object 4"/>
          <p:cNvPicPr/>
          <p:nvPr/>
        </p:nvPicPr>
        <p:blipFill>
          <a:blip r:embed="rId3" cstate="print"/>
          <a:stretch>
            <a:fillRect/>
          </a:stretch>
        </p:blipFill>
        <p:spPr>
          <a:xfrm>
            <a:off x="4868588" y="1478009"/>
            <a:ext cx="3316342" cy="3104014"/>
          </a:xfrm>
          <a:prstGeom prst="rect">
            <a:avLst/>
          </a:prstGeom>
        </p:spPr>
      </p:pic>
      <p:sp>
        <p:nvSpPr>
          <p:cNvPr id="5" name="object 5"/>
          <p:cNvSpPr txBox="1"/>
          <p:nvPr/>
        </p:nvSpPr>
        <p:spPr>
          <a:xfrm>
            <a:off x="764540" y="4887925"/>
            <a:ext cx="7600950" cy="1308735"/>
          </a:xfrm>
          <a:prstGeom prst="rect">
            <a:avLst/>
          </a:prstGeom>
        </p:spPr>
        <p:txBody>
          <a:bodyPr vert="horz" wrap="square" lIns="0" tIns="10795" rIns="0" bIns="0" rtlCol="0">
            <a:spAutoFit/>
          </a:bodyPr>
          <a:lstStyle/>
          <a:p>
            <a:pPr marL="12700" marR="5080">
              <a:lnSpc>
                <a:spcPct val="100400"/>
              </a:lnSpc>
              <a:spcBef>
                <a:spcPts val="85"/>
              </a:spcBef>
            </a:pPr>
            <a:r>
              <a:rPr sz="2800" dirty="0">
                <a:solidFill>
                  <a:srgbClr val="404040"/>
                </a:solidFill>
                <a:latin typeface="Calibri"/>
                <a:cs typeface="Calibri"/>
              </a:rPr>
              <a:t>The</a:t>
            </a:r>
            <a:r>
              <a:rPr sz="2800" spc="-40" dirty="0">
                <a:solidFill>
                  <a:srgbClr val="404040"/>
                </a:solidFill>
                <a:latin typeface="Calibri"/>
                <a:cs typeface="Calibri"/>
              </a:rPr>
              <a:t> </a:t>
            </a:r>
            <a:r>
              <a:rPr sz="2800" dirty="0">
                <a:solidFill>
                  <a:srgbClr val="404040"/>
                </a:solidFill>
                <a:latin typeface="Calibri"/>
                <a:cs typeface="Calibri"/>
              </a:rPr>
              <a:t>HTML</a:t>
            </a:r>
            <a:r>
              <a:rPr sz="2800" spc="-20" dirty="0">
                <a:solidFill>
                  <a:srgbClr val="404040"/>
                </a:solidFill>
                <a:latin typeface="Calibri"/>
                <a:cs typeface="Calibri"/>
              </a:rPr>
              <a:t> </a:t>
            </a:r>
            <a:r>
              <a:rPr sz="2800" dirty="0">
                <a:solidFill>
                  <a:srgbClr val="404040"/>
                </a:solidFill>
                <a:latin typeface="Calibri"/>
                <a:cs typeface="Calibri"/>
              </a:rPr>
              <a:t>file</a:t>
            </a:r>
            <a:r>
              <a:rPr sz="2800" spc="-75" dirty="0">
                <a:solidFill>
                  <a:srgbClr val="404040"/>
                </a:solidFill>
                <a:latin typeface="Calibri"/>
                <a:cs typeface="Calibri"/>
              </a:rPr>
              <a:t> </a:t>
            </a:r>
            <a:r>
              <a:rPr sz="2800" u="sng" dirty="0">
                <a:solidFill>
                  <a:srgbClr val="005392"/>
                </a:solidFill>
                <a:uFill>
                  <a:solidFill>
                    <a:srgbClr val="005392"/>
                  </a:solidFill>
                </a:uFill>
                <a:latin typeface="Calibri"/>
                <a:cs typeface="Calibri"/>
              </a:rPr>
              <a:t>may</a:t>
            </a:r>
            <a:r>
              <a:rPr sz="2800" u="sng" spc="-45" dirty="0">
                <a:solidFill>
                  <a:srgbClr val="005392"/>
                </a:solidFill>
                <a:uFill>
                  <a:solidFill>
                    <a:srgbClr val="005392"/>
                  </a:solidFill>
                </a:uFill>
                <a:latin typeface="Calibri"/>
                <a:cs typeface="Calibri"/>
              </a:rPr>
              <a:t> </a:t>
            </a:r>
            <a:r>
              <a:rPr sz="2800" u="sng" dirty="0">
                <a:solidFill>
                  <a:srgbClr val="005392"/>
                </a:solidFill>
                <a:uFill>
                  <a:solidFill>
                    <a:srgbClr val="005392"/>
                  </a:solidFill>
                </a:uFill>
                <a:latin typeface="Calibri"/>
                <a:cs typeface="Calibri"/>
              </a:rPr>
              <a:t>link</a:t>
            </a:r>
            <a:r>
              <a:rPr sz="2800" u="sng" spc="-25" dirty="0">
                <a:solidFill>
                  <a:srgbClr val="005392"/>
                </a:solidFill>
                <a:uFill>
                  <a:solidFill>
                    <a:srgbClr val="005392"/>
                  </a:solidFill>
                </a:uFill>
                <a:latin typeface="Calibri"/>
                <a:cs typeface="Calibri"/>
              </a:rPr>
              <a:t> </a:t>
            </a:r>
            <a:r>
              <a:rPr sz="2800" dirty="0">
                <a:solidFill>
                  <a:srgbClr val="404040"/>
                </a:solidFill>
                <a:latin typeface="Calibri"/>
                <a:cs typeface="Calibri"/>
              </a:rPr>
              <a:t>to</a:t>
            </a:r>
            <a:r>
              <a:rPr sz="2800" spc="-45" dirty="0">
                <a:solidFill>
                  <a:srgbClr val="404040"/>
                </a:solidFill>
                <a:latin typeface="Calibri"/>
                <a:cs typeface="Calibri"/>
              </a:rPr>
              <a:t> </a:t>
            </a:r>
            <a:r>
              <a:rPr sz="2800" dirty="0">
                <a:solidFill>
                  <a:srgbClr val="404040"/>
                </a:solidFill>
                <a:latin typeface="Calibri"/>
                <a:cs typeface="Calibri"/>
              </a:rPr>
              <a:t>other</a:t>
            </a:r>
            <a:r>
              <a:rPr sz="2800" spc="-40" dirty="0">
                <a:solidFill>
                  <a:srgbClr val="404040"/>
                </a:solidFill>
                <a:latin typeface="Calibri"/>
                <a:cs typeface="Calibri"/>
              </a:rPr>
              <a:t> </a:t>
            </a:r>
            <a:r>
              <a:rPr sz="2800" spc="-10" dirty="0">
                <a:solidFill>
                  <a:srgbClr val="404040"/>
                </a:solidFill>
                <a:latin typeface="Calibri"/>
                <a:cs typeface="Calibri"/>
              </a:rPr>
              <a:t>resources,</a:t>
            </a:r>
            <a:r>
              <a:rPr sz="2800" spc="-25" dirty="0">
                <a:solidFill>
                  <a:srgbClr val="404040"/>
                </a:solidFill>
                <a:latin typeface="Calibri"/>
                <a:cs typeface="Calibri"/>
              </a:rPr>
              <a:t> </a:t>
            </a:r>
            <a:r>
              <a:rPr sz="2800" spc="-20" dirty="0">
                <a:solidFill>
                  <a:srgbClr val="404040"/>
                </a:solidFill>
                <a:latin typeface="Calibri"/>
                <a:cs typeface="Calibri"/>
              </a:rPr>
              <a:t>like </a:t>
            </a:r>
            <a:r>
              <a:rPr sz="2800" dirty="0">
                <a:solidFill>
                  <a:srgbClr val="404040"/>
                </a:solidFill>
                <a:latin typeface="Calibri"/>
                <a:cs typeface="Calibri"/>
              </a:rPr>
              <a:t>images,</a:t>
            </a:r>
            <a:r>
              <a:rPr sz="2800" spc="-55" dirty="0">
                <a:solidFill>
                  <a:srgbClr val="404040"/>
                </a:solidFill>
                <a:latin typeface="Calibri"/>
                <a:cs typeface="Calibri"/>
              </a:rPr>
              <a:t> </a:t>
            </a:r>
            <a:r>
              <a:rPr sz="2800" dirty="0">
                <a:solidFill>
                  <a:srgbClr val="404040"/>
                </a:solidFill>
                <a:latin typeface="Calibri"/>
                <a:cs typeface="Calibri"/>
              </a:rPr>
              <a:t>videos,</a:t>
            </a:r>
            <a:r>
              <a:rPr sz="2800" spc="-30" dirty="0">
                <a:solidFill>
                  <a:srgbClr val="404040"/>
                </a:solidFill>
                <a:latin typeface="Calibri"/>
                <a:cs typeface="Calibri"/>
              </a:rPr>
              <a:t> </a:t>
            </a:r>
            <a:r>
              <a:rPr sz="2800" dirty="0">
                <a:solidFill>
                  <a:srgbClr val="404040"/>
                </a:solidFill>
                <a:latin typeface="Calibri"/>
                <a:cs typeface="Calibri"/>
              </a:rPr>
              <a:t>as</a:t>
            </a:r>
            <a:r>
              <a:rPr sz="2800" spc="-45" dirty="0">
                <a:solidFill>
                  <a:srgbClr val="404040"/>
                </a:solidFill>
                <a:latin typeface="Calibri"/>
                <a:cs typeface="Calibri"/>
              </a:rPr>
              <a:t> </a:t>
            </a:r>
            <a:r>
              <a:rPr sz="2800" dirty="0">
                <a:solidFill>
                  <a:srgbClr val="404040"/>
                </a:solidFill>
                <a:latin typeface="Calibri"/>
                <a:cs typeface="Calibri"/>
              </a:rPr>
              <a:t>well</a:t>
            </a:r>
            <a:r>
              <a:rPr sz="2800" spc="-70" dirty="0">
                <a:solidFill>
                  <a:srgbClr val="404040"/>
                </a:solidFill>
                <a:latin typeface="Calibri"/>
                <a:cs typeface="Calibri"/>
              </a:rPr>
              <a:t> </a:t>
            </a:r>
            <a:r>
              <a:rPr sz="2800" dirty="0">
                <a:solidFill>
                  <a:srgbClr val="404040"/>
                </a:solidFill>
                <a:latin typeface="Calibri"/>
                <a:cs typeface="Calibri"/>
              </a:rPr>
              <a:t>as</a:t>
            </a:r>
            <a:r>
              <a:rPr sz="2800" spc="-80" dirty="0">
                <a:solidFill>
                  <a:srgbClr val="404040"/>
                </a:solidFill>
                <a:latin typeface="Calibri"/>
                <a:cs typeface="Calibri"/>
              </a:rPr>
              <a:t> </a:t>
            </a:r>
            <a:r>
              <a:rPr sz="2800" b="1" spc="-10" dirty="0">
                <a:solidFill>
                  <a:srgbClr val="C00000"/>
                </a:solidFill>
                <a:latin typeface="Calibri"/>
                <a:cs typeface="Calibri"/>
              </a:rPr>
              <a:t>JavaScript</a:t>
            </a:r>
            <a:r>
              <a:rPr sz="2800" b="1" spc="-30" dirty="0">
                <a:solidFill>
                  <a:srgbClr val="C00000"/>
                </a:solidFill>
                <a:latin typeface="Calibri"/>
                <a:cs typeface="Calibri"/>
              </a:rPr>
              <a:t> </a:t>
            </a:r>
            <a:r>
              <a:rPr sz="2800" dirty="0">
                <a:solidFill>
                  <a:srgbClr val="404040"/>
                </a:solidFill>
                <a:latin typeface="Calibri"/>
                <a:cs typeface="Calibri"/>
              </a:rPr>
              <a:t>and</a:t>
            </a:r>
            <a:r>
              <a:rPr sz="2800" spc="-45" dirty="0">
                <a:solidFill>
                  <a:srgbClr val="404040"/>
                </a:solidFill>
                <a:latin typeface="Calibri"/>
                <a:cs typeface="Calibri"/>
              </a:rPr>
              <a:t> </a:t>
            </a:r>
            <a:r>
              <a:rPr sz="2800" b="1" spc="-25" dirty="0">
                <a:solidFill>
                  <a:srgbClr val="C00000"/>
                </a:solidFill>
                <a:latin typeface="Calibri"/>
                <a:cs typeface="Calibri"/>
              </a:rPr>
              <a:t>CSS </a:t>
            </a:r>
            <a:r>
              <a:rPr sz="2800" spc="-10" dirty="0">
                <a:solidFill>
                  <a:srgbClr val="404040"/>
                </a:solidFill>
                <a:latin typeface="Calibri"/>
                <a:cs typeface="Calibri"/>
              </a:rPr>
              <a:t>(stylesheet)</a:t>
            </a:r>
            <a:r>
              <a:rPr sz="2800" spc="-60" dirty="0">
                <a:solidFill>
                  <a:srgbClr val="404040"/>
                </a:solidFill>
                <a:latin typeface="Calibri"/>
                <a:cs typeface="Calibri"/>
              </a:rPr>
              <a:t> </a:t>
            </a:r>
            <a:r>
              <a:rPr sz="2800" dirty="0">
                <a:solidFill>
                  <a:srgbClr val="404040"/>
                </a:solidFill>
                <a:latin typeface="Calibri"/>
                <a:cs typeface="Calibri"/>
              </a:rPr>
              <a:t>files,</a:t>
            </a:r>
            <a:r>
              <a:rPr sz="2800" spc="-75" dirty="0">
                <a:solidFill>
                  <a:srgbClr val="404040"/>
                </a:solidFill>
                <a:latin typeface="Calibri"/>
                <a:cs typeface="Calibri"/>
              </a:rPr>
              <a:t> </a:t>
            </a:r>
            <a:r>
              <a:rPr sz="2800" dirty="0">
                <a:solidFill>
                  <a:srgbClr val="404040"/>
                </a:solidFill>
                <a:latin typeface="Calibri"/>
                <a:cs typeface="Calibri"/>
              </a:rPr>
              <a:t>which</a:t>
            </a:r>
            <a:r>
              <a:rPr sz="2800" spc="-50" dirty="0">
                <a:solidFill>
                  <a:srgbClr val="404040"/>
                </a:solidFill>
                <a:latin typeface="Calibri"/>
                <a:cs typeface="Calibri"/>
              </a:rPr>
              <a:t> </a:t>
            </a:r>
            <a:r>
              <a:rPr sz="2800" dirty="0">
                <a:solidFill>
                  <a:srgbClr val="404040"/>
                </a:solidFill>
                <a:latin typeface="Calibri"/>
                <a:cs typeface="Calibri"/>
              </a:rPr>
              <a:t>the</a:t>
            </a:r>
            <a:r>
              <a:rPr sz="2800" spc="-60" dirty="0">
                <a:solidFill>
                  <a:srgbClr val="404040"/>
                </a:solidFill>
                <a:latin typeface="Calibri"/>
                <a:cs typeface="Calibri"/>
              </a:rPr>
              <a:t> </a:t>
            </a:r>
            <a:r>
              <a:rPr sz="2800" dirty="0">
                <a:solidFill>
                  <a:srgbClr val="404040"/>
                </a:solidFill>
                <a:latin typeface="Calibri"/>
                <a:cs typeface="Calibri"/>
              </a:rPr>
              <a:t>browser</a:t>
            </a:r>
            <a:r>
              <a:rPr sz="2800" spc="-50" dirty="0">
                <a:solidFill>
                  <a:srgbClr val="404040"/>
                </a:solidFill>
                <a:latin typeface="Calibri"/>
                <a:cs typeface="Calibri"/>
              </a:rPr>
              <a:t> </a:t>
            </a:r>
            <a:r>
              <a:rPr sz="2800" dirty="0">
                <a:solidFill>
                  <a:srgbClr val="404040"/>
                </a:solidFill>
                <a:latin typeface="Calibri"/>
                <a:cs typeface="Calibri"/>
              </a:rPr>
              <a:t>then</a:t>
            </a:r>
            <a:r>
              <a:rPr sz="2800" spc="-65" dirty="0">
                <a:solidFill>
                  <a:srgbClr val="404040"/>
                </a:solidFill>
                <a:latin typeface="Calibri"/>
                <a:cs typeface="Calibri"/>
              </a:rPr>
              <a:t> </a:t>
            </a:r>
            <a:r>
              <a:rPr sz="2800" dirty="0">
                <a:solidFill>
                  <a:srgbClr val="404040"/>
                </a:solidFill>
                <a:latin typeface="Calibri"/>
                <a:cs typeface="Calibri"/>
              </a:rPr>
              <a:t>also</a:t>
            </a:r>
            <a:r>
              <a:rPr sz="2800" spc="-105" dirty="0">
                <a:solidFill>
                  <a:srgbClr val="404040"/>
                </a:solidFill>
                <a:latin typeface="Calibri"/>
                <a:cs typeface="Calibri"/>
              </a:rPr>
              <a:t> </a:t>
            </a:r>
            <a:r>
              <a:rPr sz="2800" b="1" u="sng" spc="-10" dirty="0">
                <a:solidFill>
                  <a:srgbClr val="005392"/>
                </a:solidFill>
                <a:uFill>
                  <a:solidFill>
                    <a:srgbClr val="005392"/>
                  </a:solidFill>
                </a:uFill>
                <a:latin typeface="Calibri"/>
                <a:cs typeface="Calibri"/>
              </a:rPr>
              <a:t>loads</a:t>
            </a:r>
            <a:r>
              <a:rPr sz="2800" spc="-10" dirty="0">
                <a:latin typeface="Calibri"/>
                <a:cs typeface="Calibri"/>
              </a:rPr>
              <a:t>.</a:t>
            </a:r>
            <a:endParaRPr sz="28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21</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sp>
        <p:nvSpPr>
          <p:cNvPr id="3" name="object 3"/>
          <p:cNvSpPr txBox="1"/>
          <p:nvPr/>
        </p:nvSpPr>
        <p:spPr>
          <a:xfrm>
            <a:off x="307340" y="4815078"/>
            <a:ext cx="8261984" cy="1123315"/>
          </a:xfrm>
          <a:prstGeom prst="rect">
            <a:avLst/>
          </a:prstGeom>
        </p:spPr>
        <p:txBody>
          <a:bodyPr vert="horz" wrap="square" lIns="0" tIns="12700" rIns="0" bIns="0" rtlCol="0">
            <a:spAutoFit/>
          </a:bodyPr>
          <a:lstStyle/>
          <a:p>
            <a:pPr marL="469900" marR="5080" indent="-457200">
              <a:lnSpc>
                <a:spcPct val="100000"/>
              </a:lnSpc>
              <a:spcBef>
                <a:spcPts val="100"/>
              </a:spcBef>
              <a:buFont typeface="Arial"/>
              <a:buChar char="•"/>
              <a:tabLst>
                <a:tab pos="469900" algn="l"/>
              </a:tabLst>
            </a:pPr>
            <a:r>
              <a:rPr sz="2400" dirty="0">
                <a:solidFill>
                  <a:srgbClr val="404040"/>
                </a:solidFill>
                <a:latin typeface="Calibri"/>
                <a:cs typeface="Calibri"/>
              </a:rPr>
              <a:t>A</a:t>
            </a:r>
            <a:r>
              <a:rPr sz="2400" spc="-50" dirty="0">
                <a:solidFill>
                  <a:srgbClr val="404040"/>
                </a:solidFill>
                <a:latin typeface="Calibri"/>
                <a:cs typeface="Calibri"/>
              </a:rPr>
              <a:t> </a:t>
            </a:r>
            <a:r>
              <a:rPr sz="2400" b="1" dirty="0">
                <a:solidFill>
                  <a:srgbClr val="C00000"/>
                </a:solidFill>
                <a:latin typeface="Calibri"/>
                <a:cs typeface="Calibri"/>
              </a:rPr>
              <a:t>web</a:t>
            </a:r>
            <a:r>
              <a:rPr sz="2400" b="1" spc="-30" dirty="0">
                <a:solidFill>
                  <a:srgbClr val="C00000"/>
                </a:solidFill>
                <a:latin typeface="Calibri"/>
                <a:cs typeface="Calibri"/>
              </a:rPr>
              <a:t> </a:t>
            </a:r>
            <a:r>
              <a:rPr sz="2400" b="1" dirty="0">
                <a:solidFill>
                  <a:srgbClr val="C00000"/>
                </a:solidFill>
                <a:latin typeface="Calibri"/>
                <a:cs typeface="Calibri"/>
              </a:rPr>
              <a:t>server</a:t>
            </a:r>
            <a:r>
              <a:rPr sz="2400" b="1" spc="-50" dirty="0">
                <a:solidFill>
                  <a:srgbClr val="C00000"/>
                </a:solidFill>
                <a:latin typeface="Calibri"/>
                <a:cs typeface="Calibri"/>
              </a:rPr>
              <a:t> </a:t>
            </a:r>
            <a:r>
              <a:rPr sz="2400" dirty="0">
                <a:solidFill>
                  <a:srgbClr val="404040"/>
                </a:solidFill>
                <a:latin typeface="Calibri"/>
                <a:cs typeface="Calibri"/>
              </a:rPr>
              <a:t>is</a:t>
            </a:r>
            <a:r>
              <a:rPr sz="2400" spc="-40" dirty="0">
                <a:solidFill>
                  <a:srgbClr val="404040"/>
                </a:solidFill>
                <a:latin typeface="Calibri"/>
                <a:cs typeface="Calibri"/>
              </a:rPr>
              <a:t> </a:t>
            </a:r>
            <a:r>
              <a:rPr sz="2400" dirty="0">
                <a:solidFill>
                  <a:srgbClr val="404040"/>
                </a:solidFill>
                <a:latin typeface="Calibri"/>
                <a:cs typeface="Calibri"/>
              </a:rPr>
              <a:t>a</a:t>
            </a:r>
            <a:r>
              <a:rPr sz="2400" spc="-40" dirty="0">
                <a:solidFill>
                  <a:srgbClr val="404040"/>
                </a:solidFill>
                <a:latin typeface="Calibri"/>
                <a:cs typeface="Calibri"/>
              </a:rPr>
              <a:t> </a:t>
            </a:r>
            <a:r>
              <a:rPr sz="2400" spc="-10" dirty="0">
                <a:solidFill>
                  <a:srgbClr val="404040"/>
                </a:solidFill>
                <a:latin typeface="Calibri"/>
                <a:cs typeface="Calibri"/>
              </a:rPr>
              <a:t>program</a:t>
            </a:r>
            <a:r>
              <a:rPr sz="2400" spc="-60" dirty="0">
                <a:solidFill>
                  <a:srgbClr val="404040"/>
                </a:solidFill>
                <a:latin typeface="Calibri"/>
                <a:cs typeface="Calibri"/>
              </a:rPr>
              <a:t> </a:t>
            </a:r>
            <a:r>
              <a:rPr sz="2400" dirty="0">
                <a:solidFill>
                  <a:srgbClr val="404040"/>
                </a:solidFill>
                <a:latin typeface="Calibri"/>
                <a:cs typeface="Calibri"/>
              </a:rPr>
              <a:t>running</a:t>
            </a:r>
            <a:r>
              <a:rPr sz="2400" spc="-40" dirty="0">
                <a:solidFill>
                  <a:srgbClr val="404040"/>
                </a:solidFill>
                <a:latin typeface="Calibri"/>
                <a:cs typeface="Calibri"/>
              </a:rPr>
              <a:t> </a:t>
            </a:r>
            <a:r>
              <a:rPr sz="2400" dirty="0">
                <a:solidFill>
                  <a:srgbClr val="404040"/>
                </a:solidFill>
                <a:latin typeface="Calibri"/>
                <a:cs typeface="Calibri"/>
              </a:rPr>
              <a:t>on</a:t>
            </a:r>
            <a:r>
              <a:rPr sz="2400" spc="-40" dirty="0">
                <a:solidFill>
                  <a:srgbClr val="404040"/>
                </a:solidFill>
                <a:latin typeface="Calibri"/>
                <a:cs typeface="Calibri"/>
              </a:rPr>
              <a:t> </a:t>
            </a:r>
            <a:r>
              <a:rPr sz="2400" dirty="0">
                <a:solidFill>
                  <a:srgbClr val="404040"/>
                </a:solidFill>
                <a:latin typeface="Calibri"/>
                <a:cs typeface="Calibri"/>
              </a:rPr>
              <a:t>a</a:t>
            </a:r>
            <a:r>
              <a:rPr sz="2400" spc="-45" dirty="0">
                <a:solidFill>
                  <a:srgbClr val="404040"/>
                </a:solidFill>
                <a:latin typeface="Calibri"/>
                <a:cs typeface="Calibri"/>
              </a:rPr>
              <a:t> </a:t>
            </a:r>
            <a:r>
              <a:rPr sz="2400" dirty="0">
                <a:solidFill>
                  <a:srgbClr val="404040"/>
                </a:solidFill>
                <a:latin typeface="Calibri"/>
                <a:cs typeface="Calibri"/>
              </a:rPr>
              <a:t>computer</a:t>
            </a:r>
            <a:r>
              <a:rPr sz="2400" spc="-45" dirty="0">
                <a:solidFill>
                  <a:srgbClr val="404040"/>
                </a:solidFill>
                <a:latin typeface="Calibri"/>
                <a:cs typeface="Calibri"/>
              </a:rPr>
              <a:t> </a:t>
            </a:r>
            <a:r>
              <a:rPr sz="2400" dirty="0">
                <a:solidFill>
                  <a:srgbClr val="404040"/>
                </a:solidFill>
                <a:latin typeface="Calibri"/>
                <a:cs typeface="Calibri"/>
              </a:rPr>
              <a:t>that</a:t>
            </a:r>
            <a:r>
              <a:rPr sz="2400" spc="-55" dirty="0">
                <a:solidFill>
                  <a:srgbClr val="404040"/>
                </a:solidFill>
                <a:latin typeface="Calibri"/>
                <a:cs typeface="Calibri"/>
              </a:rPr>
              <a:t> </a:t>
            </a:r>
            <a:r>
              <a:rPr sz="2400" b="1" u="sng" spc="-10" dirty="0">
                <a:solidFill>
                  <a:srgbClr val="005392"/>
                </a:solidFill>
                <a:uFill>
                  <a:solidFill>
                    <a:srgbClr val="005392"/>
                  </a:solidFill>
                </a:uFill>
                <a:latin typeface="Calibri"/>
                <a:cs typeface="Calibri"/>
              </a:rPr>
              <a:t>delivers</a:t>
            </a:r>
            <a:r>
              <a:rPr sz="2400" b="1" spc="-10" dirty="0">
                <a:solidFill>
                  <a:srgbClr val="005392"/>
                </a:solidFill>
                <a:latin typeface="Calibri"/>
                <a:cs typeface="Calibri"/>
              </a:rPr>
              <a:t> </a:t>
            </a:r>
            <a:r>
              <a:rPr sz="2400" b="1" u="sng" dirty="0">
                <a:solidFill>
                  <a:srgbClr val="005392"/>
                </a:solidFill>
                <a:uFill>
                  <a:solidFill>
                    <a:srgbClr val="005392"/>
                  </a:solidFill>
                </a:uFill>
                <a:latin typeface="Calibri"/>
                <a:cs typeface="Calibri"/>
              </a:rPr>
              <a:t>web</a:t>
            </a:r>
            <a:r>
              <a:rPr sz="2400" b="1" u="sng" spc="-45"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pages</a:t>
            </a:r>
            <a:r>
              <a:rPr sz="2400" b="1" spc="-55" dirty="0">
                <a:solidFill>
                  <a:srgbClr val="005392"/>
                </a:solidFill>
                <a:latin typeface="Calibri"/>
                <a:cs typeface="Calibri"/>
              </a:rPr>
              <a:t> </a:t>
            </a:r>
            <a:r>
              <a:rPr sz="2400" dirty="0">
                <a:solidFill>
                  <a:srgbClr val="404040"/>
                </a:solidFill>
                <a:latin typeface="Calibri"/>
                <a:cs typeface="Calibri"/>
              </a:rPr>
              <a:t>in</a:t>
            </a:r>
            <a:r>
              <a:rPr sz="2400" spc="-45" dirty="0">
                <a:solidFill>
                  <a:srgbClr val="404040"/>
                </a:solidFill>
                <a:latin typeface="Calibri"/>
                <a:cs typeface="Calibri"/>
              </a:rPr>
              <a:t> </a:t>
            </a:r>
            <a:r>
              <a:rPr sz="2400" dirty="0">
                <a:solidFill>
                  <a:srgbClr val="404040"/>
                </a:solidFill>
                <a:latin typeface="Calibri"/>
                <a:cs typeface="Calibri"/>
              </a:rPr>
              <a:t>response</a:t>
            </a:r>
            <a:r>
              <a:rPr sz="2400" spc="-40" dirty="0">
                <a:solidFill>
                  <a:srgbClr val="404040"/>
                </a:solidFill>
                <a:latin typeface="Calibri"/>
                <a:cs typeface="Calibri"/>
              </a:rPr>
              <a:t> </a:t>
            </a:r>
            <a:r>
              <a:rPr sz="2400" dirty="0">
                <a:solidFill>
                  <a:srgbClr val="404040"/>
                </a:solidFill>
                <a:latin typeface="Calibri"/>
                <a:cs typeface="Calibri"/>
              </a:rPr>
              <a:t>to</a:t>
            </a:r>
            <a:r>
              <a:rPr sz="2400" spc="-50" dirty="0">
                <a:solidFill>
                  <a:srgbClr val="404040"/>
                </a:solidFill>
                <a:latin typeface="Calibri"/>
                <a:cs typeface="Calibri"/>
              </a:rPr>
              <a:t> </a:t>
            </a:r>
            <a:r>
              <a:rPr sz="2400" b="1" spc="-10" dirty="0">
                <a:solidFill>
                  <a:srgbClr val="C00000"/>
                </a:solidFill>
                <a:latin typeface="Calibri"/>
                <a:cs typeface="Calibri"/>
              </a:rPr>
              <a:t>requests</a:t>
            </a:r>
            <a:r>
              <a:rPr sz="2400" spc="-10" dirty="0">
                <a:latin typeface="Calibri"/>
                <a:cs typeface="Calibri"/>
              </a:rPr>
              <a:t>.</a:t>
            </a:r>
            <a:endParaRPr sz="2400">
              <a:latin typeface="Calibri"/>
              <a:cs typeface="Calibri"/>
            </a:endParaRPr>
          </a:p>
          <a:p>
            <a:pPr marL="469265" indent="-456565">
              <a:lnSpc>
                <a:spcPct val="100000"/>
              </a:lnSpc>
              <a:buFont typeface="Arial"/>
              <a:buChar char="•"/>
              <a:tabLst>
                <a:tab pos="469265" algn="l"/>
              </a:tabLst>
            </a:pPr>
            <a:r>
              <a:rPr sz="2400" dirty="0">
                <a:solidFill>
                  <a:srgbClr val="404040"/>
                </a:solidFill>
                <a:latin typeface="Calibri"/>
                <a:cs typeface="Calibri"/>
              </a:rPr>
              <a:t>It</a:t>
            </a:r>
            <a:r>
              <a:rPr sz="2400" spc="-65" dirty="0">
                <a:solidFill>
                  <a:srgbClr val="404040"/>
                </a:solidFill>
                <a:latin typeface="Calibri"/>
                <a:cs typeface="Calibri"/>
              </a:rPr>
              <a:t> </a:t>
            </a:r>
            <a:r>
              <a:rPr sz="2400" dirty="0">
                <a:solidFill>
                  <a:srgbClr val="404040"/>
                </a:solidFill>
                <a:latin typeface="Calibri"/>
                <a:cs typeface="Calibri"/>
              </a:rPr>
              <a:t>either</a:t>
            </a:r>
            <a:r>
              <a:rPr sz="2400" spc="-45" dirty="0">
                <a:solidFill>
                  <a:srgbClr val="404040"/>
                </a:solidFill>
                <a:latin typeface="Calibri"/>
                <a:cs typeface="Calibri"/>
              </a:rPr>
              <a:t> </a:t>
            </a:r>
            <a:r>
              <a:rPr sz="2400" b="1" dirty="0">
                <a:solidFill>
                  <a:srgbClr val="B59B0C"/>
                </a:solidFill>
                <a:latin typeface="Calibri"/>
                <a:cs typeface="Calibri"/>
              </a:rPr>
              <a:t>has</a:t>
            </a:r>
            <a:r>
              <a:rPr sz="2400" b="1" spc="-45" dirty="0">
                <a:solidFill>
                  <a:srgbClr val="B59B0C"/>
                </a:solidFill>
                <a:latin typeface="Calibri"/>
                <a:cs typeface="Calibri"/>
              </a:rPr>
              <a:t> </a:t>
            </a:r>
            <a:r>
              <a:rPr sz="2400" b="1" dirty="0">
                <a:solidFill>
                  <a:srgbClr val="B59B0C"/>
                </a:solidFill>
                <a:latin typeface="Calibri"/>
                <a:cs typeface="Calibri"/>
              </a:rPr>
              <a:t>stored</a:t>
            </a:r>
            <a:r>
              <a:rPr sz="2400" b="1" spc="-45" dirty="0">
                <a:solidFill>
                  <a:srgbClr val="B59B0C"/>
                </a:solidFill>
                <a:latin typeface="Calibri"/>
                <a:cs typeface="Calibri"/>
              </a:rPr>
              <a:t> </a:t>
            </a:r>
            <a:r>
              <a:rPr sz="2400" dirty="0">
                <a:solidFill>
                  <a:srgbClr val="404040"/>
                </a:solidFill>
                <a:latin typeface="Calibri"/>
                <a:cs typeface="Calibri"/>
              </a:rPr>
              <a:t>or</a:t>
            </a:r>
            <a:r>
              <a:rPr sz="2400" spc="-45" dirty="0">
                <a:solidFill>
                  <a:srgbClr val="404040"/>
                </a:solidFill>
                <a:latin typeface="Calibri"/>
                <a:cs typeface="Calibri"/>
              </a:rPr>
              <a:t> </a:t>
            </a:r>
            <a:r>
              <a:rPr sz="2400" b="1" spc="-20" dirty="0">
                <a:solidFill>
                  <a:srgbClr val="B59B0C"/>
                </a:solidFill>
                <a:latin typeface="Calibri"/>
                <a:cs typeface="Calibri"/>
              </a:rPr>
              <a:t>generates</a:t>
            </a:r>
            <a:r>
              <a:rPr sz="2400" b="1" spc="-40" dirty="0">
                <a:solidFill>
                  <a:srgbClr val="B59B0C"/>
                </a:solidFill>
                <a:latin typeface="Calibri"/>
                <a:cs typeface="Calibri"/>
              </a:rPr>
              <a:t> </a:t>
            </a:r>
            <a:r>
              <a:rPr sz="2400" dirty="0">
                <a:solidFill>
                  <a:srgbClr val="404040"/>
                </a:solidFill>
                <a:latin typeface="Calibri"/>
                <a:cs typeface="Calibri"/>
              </a:rPr>
              <a:t>the</a:t>
            </a:r>
            <a:r>
              <a:rPr sz="2400" spc="-55" dirty="0">
                <a:solidFill>
                  <a:srgbClr val="404040"/>
                </a:solidFill>
                <a:latin typeface="Calibri"/>
                <a:cs typeface="Calibri"/>
              </a:rPr>
              <a:t> </a:t>
            </a:r>
            <a:r>
              <a:rPr sz="2400" dirty="0">
                <a:solidFill>
                  <a:srgbClr val="404040"/>
                </a:solidFill>
                <a:latin typeface="Calibri"/>
                <a:cs typeface="Calibri"/>
              </a:rPr>
              <a:t>web</a:t>
            </a:r>
            <a:r>
              <a:rPr sz="2400" spc="-45" dirty="0">
                <a:solidFill>
                  <a:srgbClr val="404040"/>
                </a:solidFill>
                <a:latin typeface="Calibri"/>
                <a:cs typeface="Calibri"/>
              </a:rPr>
              <a:t> </a:t>
            </a:r>
            <a:r>
              <a:rPr sz="2400" dirty="0">
                <a:solidFill>
                  <a:srgbClr val="404040"/>
                </a:solidFill>
                <a:latin typeface="Calibri"/>
                <a:cs typeface="Calibri"/>
              </a:rPr>
              <a:t>page</a:t>
            </a:r>
            <a:r>
              <a:rPr sz="2400" spc="-45" dirty="0">
                <a:solidFill>
                  <a:srgbClr val="404040"/>
                </a:solidFill>
                <a:latin typeface="Calibri"/>
                <a:cs typeface="Calibri"/>
              </a:rPr>
              <a:t> </a:t>
            </a:r>
            <a:r>
              <a:rPr sz="2400" spc="-10" dirty="0">
                <a:solidFill>
                  <a:srgbClr val="404040"/>
                </a:solidFill>
                <a:latin typeface="Calibri"/>
                <a:cs typeface="Calibri"/>
              </a:rPr>
              <a:t>returned.</a:t>
            </a:r>
            <a:endParaRPr sz="2400">
              <a:latin typeface="Calibri"/>
              <a:cs typeface="Calibri"/>
            </a:endParaRPr>
          </a:p>
        </p:txBody>
      </p:sp>
      <p:pic>
        <p:nvPicPr>
          <p:cNvPr id="4" name="object 4"/>
          <p:cNvPicPr/>
          <p:nvPr/>
        </p:nvPicPr>
        <p:blipFill>
          <a:blip r:embed="rId2" cstate="print"/>
          <a:stretch>
            <a:fillRect/>
          </a:stretch>
        </p:blipFill>
        <p:spPr>
          <a:xfrm>
            <a:off x="1391139" y="1419284"/>
            <a:ext cx="5851382" cy="2595938"/>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22</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pic>
        <p:nvPicPr>
          <p:cNvPr id="3" name="object 3"/>
          <p:cNvPicPr/>
          <p:nvPr/>
        </p:nvPicPr>
        <p:blipFill>
          <a:blip r:embed="rId2" cstate="print"/>
          <a:stretch>
            <a:fillRect/>
          </a:stretch>
        </p:blipFill>
        <p:spPr>
          <a:xfrm>
            <a:off x="1981200" y="2362200"/>
            <a:ext cx="5422392" cy="3768852"/>
          </a:xfrm>
          <a:prstGeom prst="rect">
            <a:avLst/>
          </a:prstGeom>
        </p:spPr>
      </p:pic>
      <p:sp>
        <p:nvSpPr>
          <p:cNvPr id="4" name="object 4"/>
          <p:cNvSpPr txBox="1"/>
          <p:nvPr/>
        </p:nvSpPr>
        <p:spPr>
          <a:xfrm>
            <a:off x="231140" y="1308557"/>
            <a:ext cx="7924165" cy="1388110"/>
          </a:xfrm>
          <a:prstGeom prst="rect">
            <a:avLst/>
          </a:prstGeom>
        </p:spPr>
        <p:txBody>
          <a:bodyPr vert="horz" wrap="square" lIns="0" tIns="12700" rIns="0" bIns="0" rtlCol="0">
            <a:spAutoFit/>
          </a:bodyPr>
          <a:lstStyle/>
          <a:p>
            <a:pPr marL="354965" indent="-342265">
              <a:lnSpc>
                <a:spcPct val="100000"/>
              </a:lnSpc>
              <a:spcBef>
                <a:spcPts val="100"/>
              </a:spcBef>
              <a:buFont typeface="Wingdings"/>
              <a:buChar char=""/>
              <a:tabLst>
                <a:tab pos="354965" algn="l"/>
              </a:tabLst>
            </a:pPr>
            <a:r>
              <a:rPr sz="2400" dirty="0">
                <a:solidFill>
                  <a:srgbClr val="404040"/>
                </a:solidFill>
                <a:latin typeface="Calibri"/>
                <a:cs typeface="Calibri"/>
              </a:rPr>
              <a:t>1.</a:t>
            </a:r>
            <a:r>
              <a:rPr sz="2400" spc="-35" dirty="0">
                <a:solidFill>
                  <a:srgbClr val="404040"/>
                </a:solidFill>
                <a:latin typeface="Calibri"/>
                <a:cs typeface="Calibri"/>
              </a:rPr>
              <a:t> </a:t>
            </a:r>
            <a:r>
              <a:rPr sz="2400" dirty="0">
                <a:solidFill>
                  <a:srgbClr val="404040"/>
                </a:solidFill>
                <a:latin typeface="Calibri"/>
                <a:cs typeface="Calibri"/>
              </a:rPr>
              <a:t>You</a:t>
            </a:r>
            <a:r>
              <a:rPr sz="2400" spc="-20" dirty="0">
                <a:solidFill>
                  <a:srgbClr val="404040"/>
                </a:solidFill>
                <a:latin typeface="Calibri"/>
                <a:cs typeface="Calibri"/>
              </a:rPr>
              <a:t> </a:t>
            </a:r>
            <a:r>
              <a:rPr sz="2400" dirty="0">
                <a:solidFill>
                  <a:srgbClr val="404040"/>
                </a:solidFill>
                <a:latin typeface="Calibri"/>
                <a:cs typeface="Calibri"/>
              </a:rPr>
              <a:t>type</a:t>
            </a:r>
            <a:r>
              <a:rPr sz="2400" spc="-30" dirty="0">
                <a:solidFill>
                  <a:srgbClr val="404040"/>
                </a:solidFill>
                <a:latin typeface="Calibri"/>
                <a:cs typeface="Calibri"/>
              </a:rPr>
              <a:t> </a:t>
            </a:r>
            <a:r>
              <a:rPr sz="2400" dirty="0">
                <a:solidFill>
                  <a:srgbClr val="404040"/>
                </a:solidFill>
                <a:latin typeface="Calibri"/>
                <a:cs typeface="Calibri"/>
              </a:rPr>
              <a:t>in</a:t>
            </a:r>
            <a:r>
              <a:rPr sz="2400" spc="-20" dirty="0">
                <a:solidFill>
                  <a:srgbClr val="404040"/>
                </a:solidFill>
                <a:latin typeface="Calibri"/>
                <a:cs typeface="Calibri"/>
              </a:rPr>
              <a:t> </a:t>
            </a:r>
            <a:r>
              <a:rPr sz="2400" dirty="0">
                <a:solidFill>
                  <a:srgbClr val="404040"/>
                </a:solidFill>
                <a:latin typeface="Calibri"/>
                <a:cs typeface="Calibri"/>
              </a:rPr>
              <a:t>a</a:t>
            </a:r>
            <a:r>
              <a:rPr sz="2400" spc="-20" dirty="0">
                <a:solidFill>
                  <a:srgbClr val="404040"/>
                </a:solidFill>
                <a:latin typeface="Calibri"/>
                <a:cs typeface="Calibri"/>
              </a:rPr>
              <a:t> </a:t>
            </a:r>
            <a:r>
              <a:rPr sz="2400" dirty="0">
                <a:solidFill>
                  <a:srgbClr val="404040"/>
                </a:solidFill>
                <a:latin typeface="Calibri"/>
                <a:cs typeface="Calibri"/>
              </a:rPr>
              <a:t>URL,</a:t>
            </a:r>
            <a:r>
              <a:rPr sz="2400" spc="-30" dirty="0">
                <a:solidFill>
                  <a:srgbClr val="404040"/>
                </a:solidFill>
                <a:latin typeface="Calibri"/>
                <a:cs typeface="Calibri"/>
              </a:rPr>
              <a:t> </a:t>
            </a:r>
            <a:r>
              <a:rPr sz="2400" dirty="0">
                <a:solidFill>
                  <a:srgbClr val="404040"/>
                </a:solidFill>
                <a:latin typeface="Calibri"/>
                <a:cs typeface="Calibri"/>
              </a:rPr>
              <a:t>which</a:t>
            </a:r>
            <a:r>
              <a:rPr sz="2400" spc="-40" dirty="0">
                <a:solidFill>
                  <a:srgbClr val="404040"/>
                </a:solidFill>
                <a:latin typeface="Calibri"/>
                <a:cs typeface="Calibri"/>
              </a:rPr>
              <a:t> </a:t>
            </a:r>
            <a:r>
              <a:rPr sz="2400" dirty="0">
                <a:solidFill>
                  <a:srgbClr val="404040"/>
                </a:solidFill>
                <a:latin typeface="Calibri"/>
                <a:cs typeface="Calibri"/>
              </a:rPr>
              <a:t>is</a:t>
            </a:r>
            <a:r>
              <a:rPr sz="2400" spc="-15" dirty="0">
                <a:solidFill>
                  <a:srgbClr val="404040"/>
                </a:solidFill>
                <a:latin typeface="Calibri"/>
                <a:cs typeface="Calibri"/>
              </a:rPr>
              <a:t> </a:t>
            </a:r>
            <a:r>
              <a:rPr sz="2400" dirty="0">
                <a:solidFill>
                  <a:srgbClr val="404040"/>
                </a:solidFill>
                <a:latin typeface="Calibri"/>
                <a:cs typeface="Calibri"/>
              </a:rPr>
              <a:t>the</a:t>
            </a:r>
            <a:r>
              <a:rPr sz="2400" spc="-20" dirty="0">
                <a:solidFill>
                  <a:srgbClr val="404040"/>
                </a:solidFill>
                <a:latin typeface="Calibri"/>
                <a:cs typeface="Calibri"/>
              </a:rPr>
              <a:t> </a:t>
            </a:r>
            <a:r>
              <a:rPr sz="2400" dirty="0">
                <a:solidFill>
                  <a:srgbClr val="404040"/>
                </a:solidFill>
                <a:latin typeface="Calibri"/>
                <a:cs typeface="Calibri"/>
              </a:rPr>
              <a:t>address</a:t>
            </a:r>
            <a:r>
              <a:rPr sz="2400" spc="-20"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dirty="0">
                <a:solidFill>
                  <a:srgbClr val="404040"/>
                </a:solidFill>
                <a:latin typeface="Calibri"/>
                <a:cs typeface="Calibri"/>
              </a:rPr>
              <a:t>the</a:t>
            </a:r>
            <a:r>
              <a:rPr sz="2400" spc="-20" dirty="0">
                <a:solidFill>
                  <a:srgbClr val="404040"/>
                </a:solidFill>
                <a:latin typeface="Calibri"/>
                <a:cs typeface="Calibri"/>
              </a:rPr>
              <a:t> </a:t>
            </a:r>
            <a:r>
              <a:rPr sz="2400" dirty="0">
                <a:solidFill>
                  <a:srgbClr val="404040"/>
                </a:solidFill>
                <a:latin typeface="Calibri"/>
                <a:cs typeface="Calibri"/>
              </a:rPr>
              <a:t>HTML</a:t>
            </a:r>
            <a:r>
              <a:rPr sz="2400" spc="-20" dirty="0">
                <a:solidFill>
                  <a:srgbClr val="404040"/>
                </a:solidFill>
                <a:latin typeface="Calibri"/>
                <a:cs typeface="Calibri"/>
              </a:rPr>
              <a:t> </a:t>
            </a:r>
            <a:r>
              <a:rPr sz="2400" dirty="0">
                <a:solidFill>
                  <a:srgbClr val="404040"/>
                </a:solidFill>
                <a:latin typeface="Calibri"/>
                <a:cs typeface="Calibri"/>
              </a:rPr>
              <a:t>file</a:t>
            </a:r>
            <a:r>
              <a:rPr sz="2400" spc="-15" dirty="0">
                <a:solidFill>
                  <a:srgbClr val="404040"/>
                </a:solidFill>
                <a:latin typeface="Calibri"/>
                <a:cs typeface="Calibri"/>
              </a:rPr>
              <a:t> </a:t>
            </a:r>
            <a:r>
              <a:rPr sz="2400" spc="-25" dirty="0">
                <a:solidFill>
                  <a:srgbClr val="404040"/>
                </a:solidFill>
                <a:latin typeface="Calibri"/>
                <a:cs typeface="Calibri"/>
              </a:rPr>
              <a:t>on</a:t>
            </a:r>
            <a:endParaRPr sz="2400">
              <a:latin typeface="Calibri"/>
              <a:cs typeface="Calibri"/>
            </a:endParaRPr>
          </a:p>
          <a:p>
            <a:pPr marL="355600">
              <a:lnSpc>
                <a:spcPct val="100000"/>
              </a:lnSpc>
              <a:spcBef>
                <a:spcPts val="5"/>
              </a:spcBef>
            </a:pPr>
            <a:r>
              <a:rPr sz="2400" dirty="0">
                <a:solidFill>
                  <a:srgbClr val="404040"/>
                </a:solidFill>
                <a:latin typeface="Calibri"/>
                <a:cs typeface="Calibri"/>
              </a:rPr>
              <a:t>the</a:t>
            </a:r>
            <a:r>
              <a:rPr sz="2400" spc="-35" dirty="0">
                <a:solidFill>
                  <a:srgbClr val="404040"/>
                </a:solidFill>
                <a:latin typeface="Calibri"/>
                <a:cs typeface="Calibri"/>
              </a:rPr>
              <a:t> </a:t>
            </a:r>
            <a:r>
              <a:rPr sz="2400" spc="-10" dirty="0">
                <a:solidFill>
                  <a:srgbClr val="404040"/>
                </a:solidFill>
                <a:latin typeface="Calibri"/>
                <a:cs typeface="Calibri"/>
              </a:rPr>
              <a:t>internet.</a:t>
            </a:r>
            <a:endParaRPr sz="2400">
              <a:latin typeface="Calibri"/>
              <a:cs typeface="Calibri"/>
            </a:endParaRPr>
          </a:p>
          <a:p>
            <a:pPr marL="332105" algn="ctr">
              <a:lnSpc>
                <a:spcPct val="100000"/>
              </a:lnSpc>
              <a:spcBef>
                <a:spcPts val="2560"/>
              </a:spcBef>
            </a:pPr>
            <a:r>
              <a:rPr sz="2000" spc="-10" dirty="0">
                <a:latin typeface="Courier New"/>
                <a:cs typeface="Courier New"/>
                <a:hlinkClick r:id="rId3"/>
              </a:rPr>
              <a:t>www.surrey.ac.uk</a:t>
            </a:r>
            <a:endParaRPr sz="2000">
              <a:latin typeface="Courier New"/>
              <a:cs typeface="Courier Ne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23</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pic>
        <p:nvPicPr>
          <p:cNvPr id="3" name="object 3"/>
          <p:cNvPicPr/>
          <p:nvPr/>
        </p:nvPicPr>
        <p:blipFill>
          <a:blip r:embed="rId2" cstate="print"/>
          <a:stretch>
            <a:fillRect/>
          </a:stretch>
        </p:blipFill>
        <p:spPr>
          <a:xfrm>
            <a:off x="413361" y="1337071"/>
            <a:ext cx="1354335" cy="1996082"/>
          </a:xfrm>
          <a:prstGeom prst="rect">
            <a:avLst/>
          </a:prstGeom>
        </p:spPr>
      </p:pic>
      <p:sp>
        <p:nvSpPr>
          <p:cNvPr id="4" name="object 4"/>
          <p:cNvSpPr txBox="1"/>
          <p:nvPr/>
        </p:nvSpPr>
        <p:spPr>
          <a:xfrm>
            <a:off x="2364994" y="1381709"/>
            <a:ext cx="4256405" cy="1736089"/>
          </a:xfrm>
          <a:prstGeom prst="rect">
            <a:avLst/>
          </a:prstGeom>
        </p:spPr>
        <p:txBody>
          <a:bodyPr vert="horz" wrap="square" lIns="0" tIns="10795" rIns="0" bIns="0" rtlCol="0">
            <a:spAutoFit/>
          </a:bodyPr>
          <a:lstStyle/>
          <a:p>
            <a:pPr marL="12700" marR="5080">
              <a:lnSpc>
                <a:spcPct val="100299"/>
              </a:lnSpc>
              <a:spcBef>
                <a:spcPts val="85"/>
              </a:spcBef>
            </a:pPr>
            <a:r>
              <a:rPr sz="2800" dirty="0">
                <a:solidFill>
                  <a:srgbClr val="404040"/>
                </a:solidFill>
                <a:latin typeface="Calibri"/>
                <a:cs typeface="Calibri"/>
              </a:rPr>
              <a:t>2.</a:t>
            </a:r>
            <a:r>
              <a:rPr sz="2800" spc="-40" dirty="0">
                <a:solidFill>
                  <a:srgbClr val="404040"/>
                </a:solidFill>
                <a:latin typeface="Calibri"/>
                <a:cs typeface="Calibri"/>
              </a:rPr>
              <a:t> </a:t>
            </a:r>
            <a:r>
              <a:rPr sz="2800" dirty="0">
                <a:solidFill>
                  <a:srgbClr val="404040"/>
                </a:solidFill>
                <a:latin typeface="Calibri"/>
                <a:cs typeface="Calibri"/>
              </a:rPr>
              <a:t>The</a:t>
            </a:r>
            <a:r>
              <a:rPr sz="2800" spc="-50" dirty="0">
                <a:solidFill>
                  <a:srgbClr val="404040"/>
                </a:solidFill>
                <a:latin typeface="Calibri"/>
                <a:cs typeface="Calibri"/>
              </a:rPr>
              <a:t> </a:t>
            </a:r>
            <a:r>
              <a:rPr sz="2800" dirty="0">
                <a:solidFill>
                  <a:srgbClr val="404040"/>
                </a:solidFill>
                <a:latin typeface="Calibri"/>
                <a:cs typeface="Calibri"/>
              </a:rPr>
              <a:t>browser</a:t>
            </a:r>
            <a:r>
              <a:rPr sz="2800" spc="-45" dirty="0">
                <a:solidFill>
                  <a:srgbClr val="404040"/>
                </a:solidFill>
                <a:latin typeface="Calibri"/>
                <a:cs typeface="Calibri"/>
              </a:rPr>
              <a:t> </a:t>
            </a:r>
            <a:r>
              <a:rPr sz="2800" dirty="0">
                <a:solidFill>
                  <a:srgbClr val="404040"/>
                </a:solidFill>
                <a:latin typeface="Calibri"/>
                <a:cs typeface="Calibri"/>
              </a:rPr>
              <a:t>asks</a:t>
            </a:r>
            <a:r>
              <a:rPr sz="2800" spc="-40" dirty="0">
                <a:solidFill>
                  <a:srgbClr val="404040"/>
                </a:solidFill>
                <a:latin typeface="Calibri"/>
                <a:cs typeface="Calibri"/>
              </a:rPr>
              <a:t> </a:t>
            </a:r>
            <a:r>
              <a:rPr sz="2800" dirty="0">
                <a:solidFill>
                  <a:srgbClr val="404040"/>
                </a:solidFill>
                <a:latin typeface="Calibri"/>
                <a:cs typeface="Calibri"/>
              </a:rPr>
              <a:t>the</a:t>
            </a:r>
            <a:r>
              <a:rPr sz="2800" spc="-45" dirty="0">
                <a:solidFill>
                  <a:srgbClr val="404040"/>
                </a:solidFill>
                <a:latin typeface="Calibri"/>
                <a:cs typeface="Calibri"/>
              </a:rPr>
              <a:t> </a:t>
            </a:r>
            <a:r>
              <a:rPr sz="2800" spc="-25" dirty="0">
                <a:solidFill>
                  <a:srgbClr val="404040"/>
                </a:solidFill>
                <a:latin typeface="Calibri"/>
                <a:cs typeface="Calibri"/>
              </a:rPr>
              <a:t>web </a:t>
            </a:r>
            <a:r>
              <a:rPr sz="2800" dirty="0">
                <a:solidFill>
                  <a:srgbClr val="404040"/>
                </a:solidFill>
                <a:latin typeface="Calibri"/>
                <a:cs typeface="Calibri"/>
              </a:rPr>
              <a:t>server</a:t>
            </a:r>
            <a:r>
              <a:rPr sz="2800" spc="-80" dirty="0">
                <a:solidFill>
                  <a:srgbClr val="404040"/>
                </a:solidFill>
                <a:latin typeface="Calibri"/>
                <a:cs typeface="Calibri"/>
              </a:rPr>
              <a:t> </a:t>
            </a:r>
            <a:r>
              <a:rPr sz="2800" dirty="0">
                <a:solidFill>
                  <a:srgbClr val="404040"/>
                </a:solidFill>
                <a:latin typeface="Calibri"/>
                <a:cs typeface="Calibri"/>
              </a:rPr>
              <a:t>that</a:t>
            </a:r>
            <a:r>
              <a:rPr sz="2800" spc="-80" dirty="0">
                <a:solidFill>
                  <a:srgbClr val="404040"/>
                </a:solidFill>
                <a:latin typeface="Calibri"/>
                <a:cs typeface="Calibri"/>
              </a:rPr>
              <a:t> </a:t>
            </a:r>
            <a:r>
              <a:rPr sz="2800" dirty="0">
                <a:solidFill>
                  <a:srgbClr val="404040"/>
                </a:solidFill>
                <a:latin typeface="Calibri"/>
                <a:cs typeface="Calibri"/>
              </a:rPr>
              <a:t>hosts</a:t>
            </a:r>
            <a:r>
              <a:rPr sz="2800" spc="-55" dirty="0">
                <a:solidFill>
                  <a:srgbClr val="404040"/>
                </a:solidFill>
                <a:latin typeface="Calibri"/>
                <a:cs typeface="Calibri"/>
              </a:rPr>
              <a:t> </a:t>
            </a:r>
            <a:r>
              <a:rPr sz="2800" spc="-25" dirty="0">
                <a:solidFill>
                  <a:srgbClr val="404040"/>
                </a:solidFill>
                <a:latin typeface="Calibri"/>
                <a:cs typeface="Calibri"/>
              </a:rPr>
              <a:t>the </a:t>
            </a:r>
            <a:r>
              <a:rPr sz="2800" dirty="0">
                <a:solidFill>
                  <a:srgbClr val="404040"/>
                </a:solidFill>
                <a:latin typeface="Calibri"/>
                <a:cs typeface="Calibri"/>
              </a:rPr>
              <a:t>document</a:t>
            </a:r>
            <a:r>
              <a:rPr sz="2800" spc="-65" dirty="0">
                <a:solidFill>
                  <a:srgbClr val="404040"/>
                </a:solidFill>
                <a:latin typeface="Calibri"/>
                <a:cs typeface="Calibri"/>
              </a:rPr>
              <a:t> </a:t>
            </a:r>
            <a:r>
              <a:rPr sz="2800" dirty="0">
                <a:solidFill>
                  <a:srgbClr val="404040"/>
                </a:solidFill>
                <a:latin typeface="Calibri"/>
                <a:cs typeface="Calibri"/>
              </a:rPr>
              <a:t>to</a:t>
            </a:r>
            <a:r>
              <a:rPr sz="2800" spc="-100" dirty="0">
                <a:solidFill>
                  <a:srgbClr val="404040"/>
                </a:solidFill>
                <a:latin typeface="Calibri"/>
                <a:cs typeface="Calibri"/>
              </a:rPr>
              <a:t> </a:t>
            </a:r>
            <a:r>
              <a:rPr sz="2800" dirty="0">
                <a:solidFill>
                  <a:srgbClr val="404040"/>
                </a:solidFill>
                <a:latin typeface="Calibri"/>
                <a:cs typeface="Calibri"/>
              </a:rPr>
              <a:t>send</a:t>
            </a:r>
            <a:r>
              <a:rPr sz="2800" spc="-75" dirty="0">
                <a:solidFill>
                  <a:srgbClr val="404040"/>
                </a:solidFill>
                <a:latin typeface="Calibri"/>
                <a:cs typeface="Calibri"/>
              </a:rPr>
              <a:t> </a:t>
            </a:r>
            <a:r>
              <a:rPr sz="2800" dirty="0">
                <a:solidFill>
                  <a:srgbClr val="404040"/>
                </a:solidFill>
                <a:latin typeface="Calibri"/>
                <a:cs typeface="Calibri"/>
              </a:rPr>
              <a:t>that</a:t>
            </a:r>
            <a:r>
              <a:rPr sz="2800" spc="-85" dirty="0">
                <a:solidFill>
                  <a:srgbClr val="404040"/>
                </a:solidFill>
                <a:latin typeface="Calibri"/>
                <a:cs typeface="Calibri"/>
              </a:rPr>
              <a:t> </a:t>
            </a:r>
            <a:r>
              <a:rPr sz="2800" spc="-20" dirty="0">
                <a:solidFill>
                  <a:srgbClr val="404040"/>
                </a:solidFill>
                <a:latin typeface="Calibri"/>
                <a:cs typeface="Calibri"/>
              </a:rPr>
              <a:t>HTML </a:t>
            </a:r>
            <a:r>
              <a:rPr sz="2800" spc="-10" dirty="0">
                <a:solidFill>
                  <a:srgbClr val="404040"/>
                </a:solidFill>
                <a:latin typeface="Calibri"/>
                <a:cs typeface="Calibri"/>
              </a:rPr>
              <a:t>document.</a:t>
            </a:r>
            <a:endParaRPr sz="2800">
              <a:latin typeface="Calibri"/>
              <a:cs typeface="Calibri"/>
            </a:endParaRPr>
          </a:p>
        </p:txBody>
      </p:sp>
      <p:pic>
        <p:nvPicPr>
          <p:cNvPr id="5" name="object 5"/>
          <p:cNvPicPr/>
          <p:nvPr/>
        </p:nvPicPr>
        <p:blipFill>
          <a:blip r:embed="rId3" cstate="print"/>
          <a:stretch>
            <a:fillRect/>
          </a:stretch>
        </p:blipFill>
        <p:spPr>
          <a:xfrm>
            <a:off x="5029200" y="3429000"/>
            <a:ext cx="3947159" cy="2743200"/>
          </a:xfrm>
          <a:prstGeom prst="rect">
            <a:avLst/>
          </a:prstGeom>
        </p:spPr>
      </p:pic>
      <p:pic>
        <p:nvPicPr>
          <p:cNvPr id="6" name="object 6"/>
          <p:cNvPicPr/>
          <p:nvPr/>
        </p:nvPicPr>
        <p:blipFill>
          <a:blip r:embed="rId4" cstate="print"/>
          <a:stretch>
            <a:fillRect/>
          </a:stretch>
        </p:blipFill>
        <p:spPr>
          <a:xfrm>
            <a:off x="2409035" y="3370359"/>
            <a:ext cx="2086764" cy="2005403"/>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24</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1028700"/>
            <a:ext cx="8648700" cy="76200"/>
          </a:xfrm>
          <a:custGeom>
            <a:avLst/>
            <a:gdLst/>
            <a:ahLst/>
            <a:cxnLst/>
            <a:rect l="l" t="t" r="r" b="b"/>
            <a:pathLst>
              <a:path w="8648700" h="76200">
                <a:moveTo>
                  <a:pt x="8610600" y="0"/>
                </a:moveTo>
                <a:lnTo>
                  <a:pt x="8595752" y="2988"/>
                </a:lnTo>
                <a:lnTo>
                  <a:pt x="8583644" y="11144"/>
                </a:lnTo>
                <a:lnTo>
                  <a:pt x="8575488" y="23252"/>
                </a:lnTo>
                <a:lnTo>
                  <a:pt x="8572500" y="38100"/>
                </a:lnTo>
                <a:lnTo>
                  <a:pt x="8575488" y="52947"/>
                </a:lnTo>
                <a:lnTo>
                  <a:pt x="8583644" y="65055"/>
                </a:lnTo>
                <a:lnTo>
                  <a:pt x="8595752" y="73211"/>
                </a:lnTo>
                <a:lnTo>
                  <a:pt x="8610600" y="76200"/>
                </a:lnTo>
                <a:lnTo>
                  <a:pt x="8625447" y="73211"/>
                </a:lnTo>
                <a:lnTo>
                  <a:pt x="8637555" y="65055"/>
                </a:lnTo>
                <a:lnTo>
                  <a:pt x="8645711" y="52947"/>
                </a:lnTo>
                <a:lnTo>
                  <a:pt x="8647421" y="44450"/>
                </a:lnTo>
                <a:lnTo>
                  <a:pt x="8610600" y="44450"/>
                </a:lnTo>
                <a:lnTo>
                  <a:pt x="8610600" y="31750"/>
                </a:lnTo>
                <a:lnTo>
                  <a:pt x="8647421" y="31750"/>
                </a:lnTo>
                <a:lnTo>
                  <a:pt x="8645711" y="23252"/>
                </a:lnTo>
                <a:lnTo>
                  <a:pt x="8637555" y="11144"/>
                </a:lnTo>
                <a:lnTo>
                  <a:pt x="8625447" y="2988"/>
                </a:lnTo>
                <a:lnTo>
                  <a:pt x="8610600" y="0"/>
                </a:lnTo>
                <a:close/>
              </a:path>
              <a:path w="8648700" h="76200">
                <a:moveTo>
                  <a:pt x="8573778" y="31750"/>
                </a:moveTo>
                <a:lnTo>
                  <a:pt x="0" y="31750"/>
                </a:lnTo>
                <a:lnTo>
                  <a:pt x="0" y="44450"/>
                </a:lnTo>
                <a:lnTo>
                  <a:pt x="8573778" y="44450"/>
                </a:lnTo>
                <a:lnTo>
                  <a:pt x="8572500" y="38100"/>
                </a:lnTo>
                <a:lnTo>
                  <a:pt x="8573778" y="31750"/>
                </a:lnTo>
                <a:close/>
              </a:path>
              <a:path w="8648700" h="76200">
                <a:moveTo>
                  <a:pt x="8647421" y="31750"/>
                </a:moveTo>
                <a:lnTo>
                  <a:pt x="8610600" y="31750"/>
                </a:lnTo>
                <a:lnTo>
                  <a:pt x="8610600" y="44450"/>
                </a:lnTo>
                <a:lnTo>
                  <a:pt x="8647421" y="44450"/>
                </a:lnTo>
                <a:lnTo>
                  <a:pt x="8648700" y="38100"/>
                </a:lnTo>
                <a:lnTo>
                  <a:pt x="8647421" y="31750"/>
                </a:lnTo>
                <a:close/>
              </a:path>
            </a:pathLst>
          </a:custGeom>
          <a:solidFill>
            <a:srgbClr val="B59B0C"/>
          </a:solidFill>
        </p:spPr>
        <p:txBody>
          <a:bodyPr wrap="square" lIns="0" tIns="0" rIns="0" bIns="0" rtlCol="0"/>
          <a:lstStyle/>
          <a:p>
            <a:endParaRPr/>
          </a:p>
        </p:txBody>
      </p:sp>
      <p:pic>
        <p:nvPicPr>
          <p:cNvPr id="4" name="object 4"/>
          <p:cNvPicPr/>
          <p:nvPr/>
        </p:nvPicPr>
        <p:blipFill>
          <a:blip r:embed="rId2" cstate="print"/>
          <a:stretch>
            <a:fillRect/>
          </a:stretch>
        </p:blipFill>
        <p:spPr>
          <a:xfrm>
            <a:off x="239295" y="2525937"/>
            <a:ext cx="3649367" cy="2907095"/>
          </a:xfrm>
          <a:prstGeom prst="rect">
            <a:avLst/>
          </a:prstGeom>
        </p:spPr>
      </p:pic>
      <p:sp>
        <p:nvSpPr>
          <p:cNvPr id="5" name="object 5"/>
          <p:cNvSpPr txBox="1"/>
          <p:nvPr/>
        </p:nvSpPr>
        <p:spPr>
          <a:xfrm>
            <a:off x="2130057" y="1225296"/>
            <a:ext cx="4377690" cy="1308100"/>
          </a:xfrm>
          <a:prstGeom prst="rect">
            <a:avLst/>
          </a:prstGeom>
        </p:spPr>
        <p:txBody>
          <a:bodyPr vert="horz" wrap="square" lIns="0" tIns="10160" rIns="0" bIns="0" rtlCol="0">
            <a:spAutoFit/>
          </a:bodyPr>
          <a:lstStyle/>
          <a:p>
            <a:pPr marL="12700" marR="5080">
              <a:lnSpc>
                <a:spcPct val="100400"/>
              </a:lnSpc>
              <a:spcBef>
                <a:spcPts val="80"/>
              </a:spcBef>
            </a:pPr>
            <a:r>
              <a:rPr sz="2800" dirty="0">
                <a:solidFill>
                  <a:srgbClr val="404040"/>
                </a:solidFill>
                <a:latin typeface="Calibri"/>
                <a:cs typeface="Calibri"/>
              </a:rPr>
              <a:t>3.</a:t>
            </a:r>
            <a:r>
              <a:rPr sz="2800" spc="-65" dirty="0">
                <a:solidFill>
                  <a:srgbClr val="404040"/>
                </a:solidFill>
                <a:latin typeface="Calibri"/>
                <a:cs typeface="Calibri"/>
              </a:rPr>
              <a:t> </a:t>
            </a:r>
            <a:r>
              <a:rPr sz="2800" dirty="0">
                <a:solidFill>
                  <a:srgbClr val="404040"/>
                </a:solidFill>
                <a:latin typeface="Calibri"/>
                <a:cs typeface="Calibri"/>
              </a:rPr>
              <a:t>The</a:t>
            </a:r>
            <a:r>
              <a:rPr sz="2800" spc="-75" dirty="0">
                <a:solidFill>
                  <a:srgbClr val="404040"/>
                </a:solidFill>
                <a:latin typeface="Calibri"/>
                <a:cs typeface="Calibri"/>
              </a:rPr>
              <a:t> </a:t>
            </a:r>
            <a:r>
              <a:rPr sz="2800" dirty="0">
                <a:solidFill>
                  <a:srgbClr val="404040"/>
                </a:solidFill>
                <a:latin typeface="Calibri"/>
                <a:cs typeface="Calibri"/>
              </a:rPr>
              <a:t>web</a:t>
            </a:r>
            <a:r>
              <a:rPr sz="2800" spc="-70" dirty="0">
                <a:solidFill>
                  <a:srgbClr val="404040"/>
                </a:solidFill>
                <a:latin typeface="Calibri"/>
                <a:cs typeface="Calibri"/>
              </a:rPr>
              <a:t> </a:t>
            </a:r>
            <a:r>
              <a:rPr sz="2800" dirty="0">
                <a:solidFill>
                  <a:srgbClr val="404040"/>
                </a:solidFill>
                <a:latin typeface="Calibri"/>
                <a:cs typeface="Calibri"/>
              </a:rPr>
              <a:t>server</a:t>
            </a:r>
            <a:r>
              <a:rPr sz="2800" spc="-75" dirty="0">
                <a:solidFill>
                  <a:srgbClr val="404040"/>
                </a:solidFill>
                <a:latin typeface="Calibri"/>
                <a:cs typeface="Calibri"/>
              </a:rPr>
              <a:t> </a:t>
            </a:r>
            <a:r>
              <a:rPr sz="2800" dirty="0">
                <a:solidFill>
                  <a:srgbClr val="404040"/>
                </a:solidFill>
                <a:latin typeface="Calibri"/>
                <a:cs typeface="Calibri"/>
              </a:rPr>
              <a:t>responds</a:t>
            </a:r>
            <a:r>
              <a:rPr sz="2800" spc="-35" dirty="0">
                <a:solidFill>
                  <a:srgbClr val="404040"/>
                </a:solidFill>
                <a:latin typeface="Calibri"/>
                <a:cs typeface="Calibri"/>
              </a:rPr>
              <a:t> </a:t>
            </a:r>
            <a:r>
              <a:rPr sz="2800" spc="-25" dirty="0">
                <a:solidFill>
                  <a:srgbClr val="404040"/>
                </a:solidFill>
                <a:latin typeface="Calibri"/>
                <a:cs typeface="Calibri"/>
              </a:rPr>
              <a:t>to </a:t>
            </a:r>
            <a:r>
              <a:rPr sz="2800" dirty="0">
                <a:solidFill>
                  <a:srgbClr val="404040"/>
                </a:solidFill>
                <a:latin typeface="Calibri"/>
                <a:cs typeface="Calibri"/>
              </a:rPr>
              <a:t>the</a:t>
            </a:r>
            <a:r>
              <a:rPr sz="2800" spc="-60" dirty="0">
                <a:solidFill>
                  <a:srgbClr val="404040"/>
                </a:solidFill>
                <a:latin typeface="Calibri"/>
                <a:cs typeface="Calibri"/>
              </a:rPr>
              <a:t> </a:t>
            </a:r>
            <a:r>
              <a:rPr sz="2800" spc="-10" dirty="0">
                <a:solidFill>
                  <a:srgbClr val="404040"/>
                </a:solidFill>
                <a:latin typeface="Calibri"/>
                <a:cs typeface="Calibri"/>
              </a:rPr>
              <a:t>browser</a:t>
            </a:r>
            <a:r>
              <a:rPr sz="2800" spc="-50" dirty="0">
                <a:solidFill>
                  <a:srgbClr val="404040"/>
                </a:solidFill>
                <a:latin typeface="Calibri"/>
                <a:cs typeface="Calibri"/>
              </a:rPr>
              <a:t> </a:t>
            </a:r>
            <a:r>
              <a:rPr sz="2800" dirty="0">
                <a:solidFill>
                  <a:srgbClr val="404040"/>
                </a:solidFill>
                <a:latin typeface="Calibri"/>
                <a:cs typeface="Calibri"/>
              </a:rPr>
              <a:t>with</a:t>
            </a:r>
            <a:r>
              <a:rPr sz="2800" spc="-65" dirty="0">
                <a:solidFill>
                  <a:srgbClr val="404040"/>
                </a:solidFill>
                <a:latin typeface="Calibri"/>
                <a:cs typeface="Calibri"/>
              </a:rPr>
              <a:t> </a:t>
            </a:r>
            <a:r>
              <a:rPr sz="2800" dirty="0">
                <a:solidFill>
                  <a:srgbClr val="404040"/>
                </a:solidFill>
                <a:latin typeface="Calibri"/>
                <a:cs typeface="Calibri"/>
              </a:rPr>
              <a:t>the</a:t>
            </a:r>
            <a:r>
              <a:rPr sz="2800" spc="-60" dirty="0">
                <a:solidFill>
                  <a:srgbClr val="404040"/>
                </a:solidFill>
                <a:latin typeface="Calibri"/>
                <a:cs typeface="Calibri"/>
              </a:rPr>
              <a:t> </a:t>
            </a:r>
            <a:r>
              <a:rPr sz="2800" spc="-20" dirty="0">
                <a:solidFill>
                  <a:srgbClr val="404040"/>
                </a:solidFill>
                <a:latin typeface="Calibri"/>
                <a:cs typeface="Calibri"/>
              </a:rPr>
              <a:t>HTML </a:t>
            </a:r>
            <a:r>
              <a:rPr sz="2800" dirty="0">
                <a:solidFill>
                  <a:srgbClr val="404040"/>
                </a:solidFill>
                <a:latin typeface="Calibri"/>
                <a:cs typeface="Calibri"/>
              </a:rPr>
              <a:t>file</a:t>
            </a:r>
            <a:r>
              <a:rPr sz="2800" spc="-55" dirty="0">
                <a:solidFill>
                  <a:srgbClr val="404040"/>
                </a:solidFill>
                <a:latin typeface="Calibri"/>
                <a:cs typeface="Calibri"/>
              </a:rPr>
              <a:t> </a:t>
            </a:r>
            <a:r>
              <a:rPr sz="2800" dirty="0">
                <a:solidFill>
                  <a:srgbClr val="404040"/>
                </a:solidFill>
                <a:latin typeface="Calibri"/>
                <a:cs typeface="Calibri"/>
              </a:rPr>
              <a:t>that</a:t>
            </a:r>
            <a:r>
              <a:rPr sz="2800" spc="-55" dirty="0">
                <a:solidFill>
                  <a:srgbClr val="404040"/>
                </a:solidFill>
                <a:latin typeface="Calibri"/>
                <a:cs typeface="Calibri"/>
              </a:rPr>
              <a:t> </a:t>
            </a:r>
            <a:r>
              <a:rPr sz="2800" dirty="0">
                <a:solidFill>
                  <a:srgbClr val="404040"/>
                </a:solidFill>
                <a:latin typeface="Calibri"/>
                <a:cs typeface="Calibri"/>
              </a:rPr>
              <a:t>w</a:t>
            </a:r>
            <a:r>
              <a:rPr lang="en-GB" sz="2800" dirty="0">
                <a:solidFill>
                  <a:srgbClr val="404040"/>
                </a:solidFill>
                <a:latin typeface="Calibri"/>
                <a:cs typeface="Calibri"/>
              </a:rPr>
              <a:t>as</a:t>
            </a:r>
            <a:r>
              <a:rPr lang="en-GB" sz="2800" spc="-40" dirty="0">
                <a:solidFill>
                  <a:srgbClr val="404040"/>
                </a:solidFill>
                <a:latin typeface="Calibri"/>
                <a:cs typeface="Calibri"/>
              </a:rPr>
              <a:t> </a:t>
            </a:r>
            <a:r>
              <a:rPr lang="en-GB" sz="2800" spc="-10" dirty="0">
                <a:solidFill>
                  <a:srgbClr val="404040"/>
                </a:solidFill>
                <a:latin typeface="Calibri"/>
                <a:cs typeface="Calibri"/>
              </a:rPr>
              <a:t>requested</a:t>
            </a:r>
            <a:r>
              <a:rPr sz="2800" spc="-10" dirty="0">
                <a:solidFill>
                  <a:srgbClr val="404040"/>
                </a:solidFill>
                <a:latin typeface="Calibri"/>
                <a:cs typeface="Calibri"/>
              </a:rPr>
              <a:t>.</a:t>
            </a:r>
            <a:endParaRPr sz="2800" dirty="0">
              <a:latin typeface="Calibri"/>
              <a:cs typeface="Calibri"/>
            </a:endParaRPr>
          </a:p>
        </p:txBody>
      </p:sp>
      <p:pic>
        <p:nvPicPr>
          <p:cNvPr id="6" name="object 6"/>
          <p:cNvPicPr/>
          <p:nvPr/>
        </p:nvPicPr>
        <p:blipFill>
          <a:blip r:embed="rId3" cstate="print"/>
          <a:stretch>
            <a:fillRect/>
          </a:stretch>
        </p:blipFill>
        <p:spPr>
          <a:xfrm>
            <a:off x="4343400" y="2667000"/>
            <a:ext cx="4267200" cy="2965704"/>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25</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1028700"/>
            <a:ext cx="8648700" cy="76200"/>
          </a:xfrm>
          <a:custGeom>
            <a:avLst/>
            <a:gdLst/>
            <a:ahLst/>
            <a:cxnLst/>
            <a:rect l="l" t="t" r="r" b="b"/>
            <a:pathLst>
              <a:path w="8648700" h="76200">
                <a:moveTo>
                  <a:pt x="8610600" y="0"/>
                </a:moveTo>
                <a:lnTo>
                  <a:pt x="8595752" y="2988"/>
                </a:lnTo>
                <a:lnTo>
                  <a:pt x="8583644" y="11144"/>
                </a:lnTo>
                <a:lnTo>
                  <a:pt x="8575488" y="23252"/>
                </a:lnTo>
                <a:lnTo>
                  <a:pt x="8572500" y="38100"/>
                </a:lnTo>
                <a:lnTo>
                  <a:pt x="8575488" y="52947"/>
                </a:lnTo>
                <a:lnTo>
                  <a:pt x="8583644" y="65055"/>
                </a:lnTo>
                <a:lnTo>
                  <a:pt x="8595752" y="73211"/>
                </a:lnTo>
                <a:lnTo>
                  <a:pt x="8610600" y="76200"/>
                </a:lnTo>
                <a:lnTo>
                  <a:pt x="8625447" y="73211"/>
                </a:lnTo>
                <a:lnTo>
                  <a:pt x="8637555" y="65055"/>
                </a:lnTo>
                <a:lnTo>
                  <a:pt x="8645711" y="52947"/>
                </a:lnTo>
                <a:lnTo>
                  <a:pt x="8647421" y="44450"/>
                </a:lnTo>
                <a:lnTo>
                  <a:pt x="8610600" y="44450"/>
                </a:lnTo>
                <a:lnTo>
                  <a:pt x="8610600" y="31750"/>
                </a:lnTo>
                <a:lnTo>
                  <a:pt x="8647421" y="31750"/>
                </a:lnTo>
                <a:lnTo>
                  <a:pt x="8645711" y="23252"/>
                </a:lnTo>
                <a:lnTo>
                  <a:pt x="8637555" y="11144"/>
                </a:lnTo>
                <a:lnTo>
                  <a:pt x="8625447" y="2988"/>
                </a:lnTo>
                <a:lnTo>
                  <a:pt x="8610600" y="0"/>
                </a:lnTo>
                <a:close/>
              </a:path>
              <a:path w="8648700" h="76200">
                <a:moveTo>
                  <a:pt x="8573778" y="31750"/>
                </a:moveTo>
                <a:lnTo>
                  <a:pt x="0" y="31750"/>
                </a:lnTo>
                <a:lnTo>
                  <a:pt x="0" y="44450"/>
                </a:lnTo>
                <a:lnTo>
                  <a:pt x="8573778" y="44450"/>
                </a:lnTo>
                <a:lnTo>
                  <a:pt x="8572500" y="38100"/>
                </a:lnTo>
                <a:lnTo>
                  <a:pt x="8573778" y="31750"/>
                </a:lnTo>
                <a:close/>
              </a:path>
              <a:path w="8648700" h="76200">
                <a:moveTo>
                  <a:pt x="8647421" y="31750"/>
                </a:moveTo>
                <a:lnTo>
                  <a:pt x="8610600" y="31750"/>
                </a:lnTo>
                <a:lnTo>
                  <a:pt x="8610600" y="44450"/>
                </a:lnTo>
                <a:lnTo>
                  <a:pt x="8647421" y="44450"/>
                </a:lnTo>
                <a:lnTo>
                  <a:pt x="8648700" y="38100"/>
                </a:lnTo>
                <a:lnTo>
                  <a:pt x="8647421" y="31750"/>
                </a:lnTo>
                <a:close/>
              </a:path>
            </a:pathLst>
          </a:custGeom>
          <a:solidFill>
            <a:srgbClr val="B59B0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pic>
        <p:nvPicPr>
          <p:cNvPr id="4" name="object 4"/>
          <p:cNvPicPr/>
          <p:nvPr/>
        </p:nvPicPr>
        <p:blipFill>
          <a:blip r:embed="rId2" cstate="print"/>
          <a:stretch>
            <a:fillRect/>
          </a:stretch>
        </p:blipFill>
        <p:spPr>
          <a:xfrm>
            <a:off x="254024" y="1557184"/>
            <a:ext cx="8544312" cy="4219098"/>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26</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 y="2743200"/>
            <a:ext cx="9163050" cy="4125595"/>
            <a:chOff x="-8762" y="2743200"/>
            <a:chExt cx="9163050" cy="4125595"/>
          </a:xfrm>
        </p:grpSpPr>
        <p:sp>
          <p:nvSpPr>
            <p:cNvPr id="3" name="object 3"/>
            <p:cNvSpPr/>
            <p:nvPr/>
          </p:nvSpPr>
          <p:spPr>
            <a:xfrm>
              <a:off x="762" y="6477761"/>
              <a:ext cx="9144000" cy="381000"/>
            </a:xfrm>
            <a:custGeom>
              <a:avLst/>
              <a:gdLst/>
              <a:ahLst/>
              <a:cxnLst/>
              <a:rect l="l" t="t" r="r" b="b"/>
              <a:pathLst>
                <a:path w="9144000" h="381000">
                  <a:moveTo>
                    <a:pt x="9144000" y="0"/>
                  </a:moveTo>
                  <a:lnTo>
                    <a:pt x="0" y="0"/>
                  </a:lnTo>
                  <a:lnTo>
                    <a:pt x="0" y="381000"/>
                  </a:lnTo>
                  <a:lnTo>
                    <a:pt x="9144000" y="381000"/>
                  </a:lnTo>
                  <a:lnTo>
                    <a:pt x="9144000" y="0"/>
                  </a:lnTo>
                  <a:close/>
                </a:path>
              </a:pathLst>
            </a:custGeom>
            <a:solidFill>
              <a:srgbClr val="005392">
                <a:alpha val="34117"/>
              </a:srgbClr>
            </a:solidFill>
          </p:spPr>
          <p:txBody>
            <a:bodyPr wrap="square" lIns="0" tIns="0" rIns="0" bIns="0" rtlCol="0"/>
            <a:lstStyle/>
            <a:p>
              <a:endParaRPr/>
            </a:p>
          </p:txBody>
        </p:sp>
        <p:sp>
          <p:nvSpPr>
            <p:cNvPr id="4" name="object 4"/>
            <p:cNvSpPr/>
            <p:nvPr/>
          </p:nvSpPr>
          <p:spPr>
            <a:xfrm>
              <a:off x="762" y="6477761"/>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19050">
              <a:solidFill>
                <a:srgbClr val="005392"/>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295400" y="2743200"/>
              <a:ext cx="6477000" cy="3733800"/>
            </a:xfrm>
            <a:prstGeom prst="rect">
              <a:avLst/>
            </a:prstGeom>
          </p:spPr>
        </p:pic>
      </p:grpSp>
      <p:pic>
        <p:nvPicPr>
          <p:cNvPr id="6" name="object 6"/>
          <p:cNvPicPr/>
          <p:nvPr/>
        </p:nvPicPr>
        <p:blipFill>
          <a:blip r:embed="rId3" cstate="print"/>
          <a:stretch>
            <a:fillRect/>
          </a:stretch>
        </p:blipFill>
        <p:spPr>
          <a:xfrm>
            <a:off x="7315200" y="457200"/>
            <a:ext cx="1524000" cy="452627"/>
          </a:xfrm>
          <a:prstGeom prst="rect">
            <a:avLst/>
          </a:prstGeom>
        </p:spPr>
      </p:pic>
      <p:sp>
        <p:nvSpPr>
          <p:cNvPr id="7" name="object 7"/>
          <p:cNvSpPr/>
          <p:nvPr/>
        </p:nvSpPr>
        <p:spPr>
          <a:xfrm>
            <a:off x="228600" y="1028700"/>
            <a:ext cx="8648700" cy="76200"/>
          </a:xfrm>
          <a:custGeom>
            <a:avLst/>
            <a:gdLst/>
            <a:ahLst/>
            <a:cxnLst/>
            <a:rect l="l" t="t" r="r" b="b"/>
            <a:pathLst>
              <a:path w="8648700" h="76200">
                <a:moveTo>
                  <a:pt x="8610600" y="0"/>
                </a:moveTo>
                <a:lnTo>
                  <a:pt x="8595752" y="2988"/>
                </a:lnTo>
                <a:lnTo>
                  <a:pt x="8583644" y="11144"/>
                </a:lnTo>
                <a:lnTo>
                  <a:pt x="8575488" y="23252"/>
                </a:lnTo>
                <a:lnTo>
                  <a:pt x="8572500" y="38100"/>
                </a:lnTo>
                <a:lnTo>
                  <a:pt x="8575488" y="52947"/>
                </a:lnTo>
                <a:lnTo>
                  <a:pt x="8583644" y="65055"/>
                </a:lnTo>
                <a:lnTo>
                  <a:pt x="8595752" y="73211"/>
                </a:lnTo>
                <a:lnTo>
                  <a:pt x="8610600" y="76200"/>
                </a:lnTo>
                <a:lnTo>
                  <a:pt x="8625447" y="73211"/>
                </a:lnTo>
                <a:lnTo>
                  <a:pt x="8637555" y="65055"/>
                </a:lnTo>
                <a:lnTo>
                  <a:pt x="8645711" y="52947"/>
                </a:lnTo>
                <a:lnTo>
                  <a:pt x="8647421" y="44450"/>
                </a:lnTo>
                <a:lnTo>
                  <a:pt x="8610600" y="44450"/>
                </a:lnTo>
                <a:lnTo>
                  <a:pt x="8610600" y="31750"/>
                </a:lnTo>
                <a:lnTo>
                  <a:pt x="8647421" y="31750"/>
                </a:lnTo>
                <a:lnTo>
                  <a:pt x="8645711" y="23252"/>
                </a:lnTo>
                <a:lnTo>
                  <a:pt x="8637555" y="11144"/>
                </a:lnTo>
                <a:lnTo>
                  <a:pt x="8625447" y="2988"/>
                </a:lnTo>
                <a:lnTo>
                  <a:pt x="8610600" y="0"/>
                </a:lnTo>
                <a:close/>
              </a:path>
              <a:path w="8648700" h="76200">
                <a:moveTo>
                  <a:pt x="8573778" y="31750"/>
                </a:moveTo>
                <a:lnTo>
                  <a:pt x="0" y="31750"/>
                </a:lnTo>
                <a:lnTo>
                  <a:pt x="0" y="44450"/>
                </a:lnTo>
                <a:lnTo>
                  <a:pt x="8573778" y="44450"/>
                </a:lnTo>
                <a:lnTo>
                  <a:pt x="8572500" y="38100"/>
                </a:lnTo>
                <a:lnTo>
                  <a:pt x="8573778" y="31750"/>
                </a:lnTo>
                <a:close/>
              </a:path>
              <a:path w="8648700" h="76200">
                <a:moveTo>
                  <a:pt x="8647421" y="31750"/>
                </a:moveTo>
                <a:lnTo>
                  <a:pt x="8610600" y="31750"/>
                </a:lnTo>
                <a:lnTo>
                  <a:pt x="8610600" y="44450"/>
                </a:lnTo>
                <a:lnTo>
                  <a:pt x="8647421" y="44450"/>
                </a:lnTo>
                <a:lnTo>
                  <a:pt x="8648700" y="38100"/>
                </a:lnTo>
                <a:lnTo>
                  <a:pt x="8647421" y="31750"/>
                </a:lnTo>
                <a:close/>
              </a:path>
            </a:pathLst>
          </a:custGeom>
          <a:solidFill>
            <a:srgbClr val="B59B0C"/>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How</a:t>
            </a:r>
            <a:r>
              <a:rPr spc="-30" dirty="0"/>
              <a:t> </a:t>
            </a:r>
            <a:r>
              <a:rPr dirty="0"/>
              <a:t>do</a:t>
            </a:r>
            <a:r>
              <a:rPr spc="-30" dirty="0"/>
              <a:t> </a:t>
            </a:r>
            <a:r>
              <a:rPr dirty="0"/>
              <a:t>web</a:t>
            </a:r>
            <a:r>
              <a:rPr spc="-30" dirty="0"/>
              <a:t> </a:t>
            </a:r>
            <a:r>
              <a:rPr dirty="0"/>
              <a:t>pages</a:t>
            </a:r>
            <a:r>
              <a:rPr spc="-35" dirty="0"/>
              <a:t> </a:t>
            </a:r>
            <a:r>
              <a:rPr spc="-10" dirty="0"/>
              <a:t>work?</a:t>
            </a:r>
          </a:p>
        </p:txBody>
      </p:sp>
      <p:sp>
        <p:nvSpPr>
          <p:cNvPr id="9" name="object 9"/>
          <p:cNvSpPr txBox="1"/>
          <p:nvPr/>
        </p:nvSpPr>
        <p:spPr>
          <a:xfrm>
            <a:off x="2648839" y="2746070"/>
            <a:ext cx="2463800" cy="331470"/>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ourier New"/>
                <a:cs typeface="Courier New"/>
                <a:hlinkClick r:id="rId4"/>
              </a:rPr>
              <a:t>www.surrey.ac.uk</a:t>
            </a:r>
            <a:endParaRPr sz="2000">
              <a:latin typeface="Courier New"/>
              <a:cs typeface="Courier New"/>
            </a:endParaRPr>
          </a:p>
        </p:txBody>
      </p:sp>
      <p:pic>
        <p:nvPicPr>
          <p:cNvPr id="10" name="object 10"/>
          <p:cNvPicPr/>
          <p:nvPr/>
        </p:nvPicPr>
        <p:blipFill>
          <a:blip r:embed="rId5" cstate="print"/>
          <a:stretch>
            <a:fillRect/>
          </a:stretch>
        </p:blipFill>
        <p:spPr>
          <a:xfrm>
            <a:off x="1568196" y="3380232"/>
            <a:ext cx="6027420" cy="2913887"/>
          </a:xfrm>
          <a:prstGeom prst="rect">
            <a:avLst/>
          </a:prstGeom>
        </p:spPr>
      </p:pic>
      <p:sp>
        <p:nvSpPr>
          <p:cNvPr id="11" name="object 11"/>
          <p:cNvSpPr txBox="1"/>
          <p:nvPr/>
        </p:nvSpPr>
        <p:spPr>
          <a:xfrm>
            <a:off x="435965" y="1378661"/>
            <a:ext cx="8118475" cy="1005205"/>
          </a:xfrm>
          <a:prstGeom prst="rect">
            <a:avLst/>
          </a:prstGeom>
        </p:spPr>
        <p:txBody>
          <a:bodyPr vert="horz" wrap="square" lIns="0" tIns="10160" rIns="0" bIns="0" rtlCol="0">
            <a:spAutoFit/>
          </a:bodyPr>
          <a:lstStyle/>
          <a:p>
            <a:pPr marL="1891664" marR="5080" indent="-1879600">
              <a:lnSpc>
                <a:spcPct val="100699"/>
              </a:lnSpc>
              <a:spcBef>
                <a:spcPts val="80"/>
              </a:spcBef>
            </a:pPr>
            <a:r>
              <a:rPr sz="3200" dirty="0">
                <a:solidFill>
                  <a:srgbClr val="404040"/>
                </a:solidFill>
                <a:latin typeface="Calibri"/>
                <a:cs typeface="Calibri"/>
              </a:rPr>
              <a:t>5.</a:t>
            </a:r>
            <a:r>
              <a:rPr sz="3200" spc="-25" dirty="0">
                <a:solidFill>
                  <a:srgbClr val="404040"/>
                </a:solidFill>
                <a:latin typeface="Calibri"/>
                <a:cs typeface="Calibri"/>
              </a:rPr>
              <a:t> </a:t>
            </a:r>
            <a:r>
              <a:rPr sz="3200" dirty="0">
                <a:solidFill>
                  <a:srgbClr val="404040"/>
                </a:solidFill>
                <a:latin typeface="Calibri"/>
                <a:cs typeface="Calibri"/>
              </a:rPr>
              <a:t>The</a:t>
            </a:r>
            <a:r>
              <a:rPr sz="3200" spc="-35" dirty="0">
                <a:solidFill>
                  <a:srgbClr val="404040"/>
                </a:solidFill>
                <a:latin typeface="Calibri"/>
                <a:cs typeface="Calibri"/>
              </a:rPr>
              <a:t> </a:t>
            </a:r>
            <a:r>
              <a:rPr sz="3200" dirty="0">
                <a:solidFill>
                  <a:srgbClr val="404040"/>
                </a:solidFill>
                <a:latin typeface="Calibri"/>
                <a:cs typeface="Calibri"/>
              </a:rPr>
              <a:t>web</a:t>
            </a:r>
            <a:r>
              <a:rPr sz="3200" spc="-25" dirty="0">
                <a:solidFill>
                  <a:srgbClr val="404040"/>
                </a:solidFill>
                <a:latin typeface="Calibri"/>
                <a:cs typeface="Calibri"/>
              </a:rPr>
              <a:t> </a:t>
            </a:r>
            <a:r>
              <a:rPr sz="3200" dirty="0">
                <a:solidFill>
                  <a:srgbClr val="404040"/>
                </a:solidFill>
                <a:latin typeface="Calibri"/>
                <a:cs typeface="Calibri"/>
              </a:rPr>
              <a:t>page</a:t>
            </a:r>
            <a:r>
              <a:rPr sz="3200" spc="-30" dirty="0">
                <a:solidFill>
                  <a:srgbClr val="404040"/>
                </a:solidFill>
                <a:latin typeface="Calibri"/>
                <a:cs typeface="Calibri"/>
              </a:rPr>
              <a:t> </a:t>
            </a:r>
            <a:r>
              <a:rPr sz="3200" dirty="0">
                <a:solidFill>
                  <a:srgbClr val="404040"/>
                </a:solidFill>
                <a:latin typeface="Calibri"/>
                <a:cs typeface="Calibri"/>
              </a:rPr>
              <a:t>is</a:t>
            </a:r>
            <a:r>
              <a:rPr sz="3200" spc="-25" dirty="0">
                <a:solidFill>
                  <a:srgbClr val="404040"/>
                </a:solidFill>
                <a:latin typeface="Calibri"/>
                <a:cs typeface="Calibri"/>
              </a:rPr>
              <a:t> </a:t>
            </a:r>
            <a:r>
              <a:rPr sz="3200" dirty="0">
                <a:solidFill>
                  <a:srgbClr val="404040"/>
                </a:solidFill>
                <a:latin typeface="Calibri"/>
                <a:cs typeface="Calibri"/>
              </a:rPr>
              <a:t>loaded</a:t>
            </a:r>
            <a:r>
              <a:rPr sz="3200" spc="-25" dirty="0">
                <a:solidFill>
                  <a:srgbClr val="404040"/>
                </a:solidFill>
                <a:latin typeface="Calibri"/>
                <a:cs typeface="Calibri"/>
              </a:rPr>
              <a:t> </a:t>
            </a:r>
            <a:r>
              <a:rPr sz="3200" dirty="0">
                <a:solidFill>
                  <a:srgbClr val="404040"/>
                </a:solidFill>
                <a:latin typeface="Calibri"/>
                <a:cs typeface="Calibri"/>
              </a:rPr>
              <a:t>when</a:t>
            </a:r>
            <a:r>
              <a:rPr sz="3200" spc="-40" dirty="0">
                <a:solidFill>
                  <a:srgbClr val="404040"/>
                </a:solidFill>
                <a:latin typeface="Calibri"/>
                <a:cs typeface="Calibri"/>
              </a:rPr>
              <a:t> </a:t>
            </a:r>
            <a:r>
              <a:rPr sz="3200" dirty="0">
                <a:solidFill>
                  <a:srgbClr val="404040"/>
                </a:solidFill>
                <a:latin typeface="Calibri"/>
                <a:cs typeface="Calibri"/>
              </a:rPr>
              <a:t>all</a:t>
            </a:r>
            <a:r>
              <a:rPr sz="3200" spc="-25" dirty="0">
                <a:solidFill>
                  <a:srgbClr val="404040"/>
                </a:solidFill>
                <a:latin typeface="Calibri"/>
                <a:cs typeface="Calibri"/>
              </a:rPr>
              <a:t> </a:t>
            </a:r>
            <a:r>
              <a:rPr sz="3200" dirty="0">
                <a:solidFill>
                  <a:srgbClr val="404040"/>
                </a:solidFill>
                <a:latin typeface="Calibri"/>
                <a:cs typeface="Calibri"/>
              </a:rPr>
              <a:t>the</a:t>
            </a:r>
            <a:r>
              <a:rPr sz="3200" spc="-25" dirty="0">
                <a:solidFill>
                  <a:srgbClr val="404040"/>
                </a:solidFill>
                <a:latin typeface="Calibri"/>
                <a:cs typeface="Calibri"/>
              </a:rPr>
              <a:t> </a:t>
            </a:r>
            <a:r>
              <a:rPr sz="3200" spc="-10" dirty="0">
                <a:solidFill>
                  <a:srgbClr val="404040"/>
                </a:solidFill>
                <a:latin typeface="Calibri"/>
                <a:cs typeface="Calibri"/>
              </a:rPr>
              <a:t>resources </a:t>
            </a:r>
            <a:r>
              <a:rPr sz="3200" dirty="0">
                <a:solidFill>
                  <a:srgbClr val="404040"/>
                </a:solidFill>
                <a:latin typeface="Calibri"/>
                <a:cs typeface="Calibri"/>
              </a:rPr>
              <a:t>are</a:t>
            </a:r>
            <a:r>
              <a:rPr sz="3200" spc="-85" dirty="0">
                <a:solidFill>
                  <a:srgbClr val="404040"/>
                </a:solidFill>
                <a:latin typeface="Calibri"/>
                <a:cs typeface="Calibri"/>
              </a:rPr>
              <a:t> </a:t>
            </a:r>
            <a:r>
              <a:rPr sz="3200" spc="-10" dirty="0">
                <a:solidFill>
                  <a:srgbClr val="404040"/>
                </a:solidFill>
                <a:latin typeface="Calibri"/>
                <a:cs typeface="Calibri"/>
              </a:rPr>
              <a:t>fetched</a:t>
            </a:r>
            <a:r>
              <a:rPr sz="3200" spc="-75" dirty="0">
                <a:solidFill>
                  <a:srgbClr val="404040"/>
                </a:solidFill>
                <a:latin typeface="Calibri"/>
                <a:cs typeface="Calibri"/>
              </a:rPr>
              <a:t> </a:t>
            </a:r>
            <a:r>
              <a:rPr sz="3200" dirty="0">
                <a:solidFill>
                  <a:srgbClr val="404040"/>
                </a:solidFill>
                <a:latin typeface="Calibri"/>
                <a:cs typeface="Calibri"/>
              </a:rPr>
              <a:t>and</a:t>
            </a:r>
            <a:r>
              <a:rPr sz="3200" spc="-65" dirty="0">
                <a:solidFill>
                  <a:srgbClr val="404040"/>
                </a:solidFill>
                <a:latin typeface="Calibri"/>
                <a:cs typeface="Calibri"/>
              </a:rPr>
              <a:t> </a:t>
            </a:r>
            <a:r>
              <a:rPr sz="3200" spc="-10" dirty="0">
                <a:solidFill>
                  <a:srgbClr val="404040"/>
                </a:solidFill>
                <a:latin typeface="Calibri"/>
                <a:cs typeface="Calibri"/>
              </a:rPr>
              <a:t>displayed.</a:t>
            </a:r>
            <a:endParaRPr sz="320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27</a:t>
            </a:fld>
            <a:endParaRPr spc="-25" dirty="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1028700"/>
            <a:ext cx="8648700" cy="76200"/>
          </a:xfrm>
          <a:custGeom>
            <a:avLst/>
            <a:gdLst/>
            <a:ahLst/>
            <a:cxnLst/>
            <a:rect l="l" t="t" r="r" b="b"/>
            <a:pathLst>
              <a:path w="8648700" h="76200">
                <a:moveTo>
                  <a:pt x="8610600" y="0"/>
                </a:moveTo>
                <a:lnTo>
                  <a:pt x="8595752" y="2988"/>
                </a:lnTo>
                <a:lnTo>
                  <a:pt x="8583644" y="11144"/>
                </a:lnTo>
                <a:lnTo>
                  <a:pt x="8575488" y="23252"/>
                </a:lnTo>
                <a:lnTo>
                  <a:pt x="8572500" y="38100"/>
                </a:lnTo>
                <a:lnTo>
                  <a:pt x="8575488" y="52947"/>
                </a:lnTo>
                <a:lnTo>
                  <a:pt x="8583644" y="65055"/>
                </a:lnTo>
                <a:lnTo>
                  <a:pt x="8595752" y="73211"/>
                </a:lnTo>
                <a:lnTo>
                  <a:pt x="8610600" y="76200"/>
                </a:lnTo>
                <a:lnTo>
                  <a:pt x="8625447" y="73211"/>
                </a:lnTo>
                <a:lnTo>
                  <a:pt x="8637555" y="65055"/>
                </a:lnTo>
                <a:lnTo>
                  <a:pt x="8645711" y="52947"/>
                </a:lnTo>
                <a:lnTo>
                  <a:pt x="8647421" y="44450"/>
                </a:lnTo>
                <a:lnTo>
                  <a:pt x="8610600" y="44450"/>
                </a:lnTo>
                <a:lnTo>
                  <a:pt x="8610600" y="31750"/>
                </a:lnTo>
                <a:lnTo>
                  <a:pt x="8647421" y="31750"/>
                </a:lnTo>
                <a:lnTo>
                  <a:pt x="8645711" y="23252"/>
                </a:lnTo>
                <a:lnTo>
                  <a:pt x="8637555" y="11144"/>
                </a:lnTo>
                <a:lnTo>
                  <a:pt x="8625447" y="2988"/>
                </a:lnTo>
                <a:lnTo>
                  <a:pt x="8610600" y="0"/>
                </a:lnTo>
                <a:close/>
              </a:path>
              <a:path w="8648700" h="76200">
                <a:moveTo>
                  <a:pt x="8573778" y="31750"/>
                </a:moveTo>
                <a:lnTo>
                  <a:pt x="0" y="31750"/>
                </a:lnTo>
                <a:lnTo>
                  <a:pt x="0" y="44450"/>
                </a:lnTo>
                <a:lnTo>
                  <a:pt x="8573778" y="44450"/>
                </a:lnTo>
                <a:lnTo>
                  <a:pt x="8572500" y="38100"/>
                </a:lnTo>
                <a:lnTo>
                  <a:pt x="8573778" y="31750"/>
                </a:lnTo>
                <a:close/>
              </a:path>
              <a:path w="8648700" h="76200">
                <a:moveTo>
                  <a:pt x="8647421" y="31750"/>
                </a:moveTo>
                <a:lnTo>
                  <a:pt x="8610600" y="31750"/>
                </a:lnTo>
                <a:lnTo>
                  <a:pt x="8610600" y="44450"/>
                </a:lnTo>
                <a:lnTo>
                  <a:pt x="8647421" y="44450"/>
                </a:lnTo>
                <a:lnTo>
                  <a:pt x="8648700" y="38100"/>
                </a:lnTo>
                <a:lnTo>
                  <a:pt x="8647421" y="31750"/>
                </a:lnTo>
                <a:close/>
              </a:path>
            </a:pathLst>
          </a:custGeom>
          <a:solidFill>
            <a:srgbClr val="B59B0C"/>
          </a:solidFill>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Request</a:t>
            </a:r>
            <a:r>
              <a:rPr spc="-45" dirty="0"/>
              <a:t> </a:t>
            </a:r>
            <a:r>
              <a:rPr dirty="0"/>
              <a:t>–</a:t>
            </a:r>
            <a:r>
              <a:rPr spc="-5" dirty="0"/>
              <a:t> </a:t>
            </a:r>
            <a:r>
              <a:rPr dirty="0"/>
              <a:t>response</a:t>
            </a:r>
            <a:r>
              <a:rPr spc="-10" dirty="0"/>
              <a:t> </a:t>
            </a:r>
            <a:r>
              <a:rPr dirty="0"/>
              <a:t>in</a:t>
            </a:r>
            <a:r>
              <a:rPr spc="-5" dirty="0"/>
              <a:t> </a:t>
            </a:r>
            <a:r>
              <a:rPr dirty="0"/>
              <a:t>more</a:t>
            </a:r>
            <a:r>
              <a:rPr spc="-10" dirty="0"/>
              <a:t> detail</a:t>
            </a:r>
          </a:p>
        </p:txBody>
      </p:sp>
      <p:sp>
        <p:nvSpPr>
          <p:cNvPr id="4" name="object 4"/>
          <p:cNvSpPr txBox="1"/>
          <p:nvPr/>
        </p:nvSpPr>
        <p:spPr>
          <a:xfrm>
            <a:off x="4498975" y="1690242"/>
            <a:ext cx="2277745" cy="75692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404040"/>
                </a:solidFill>
                <a:latin typeface="Calibri"/>
                <a:cs typeface="Calibri"/>
              </a:rPr>
              <a:t>Your</a:t>
            </a:r>
            <a:r>
              <a:rPr sz="2400" spc="-15" dirty="0">
                <a:solidFill>
                  <a:srgbClr val="404040"/>
                </a:solidFill>
                <a:latin typeface="Calibri"/>
                <a:cs typeface="Calibri"/>
              </a:rPr>
              <a:t> </a:t>
            </a:r>
            <a:r>
              <a:rPr sz="2400" dirty="0">
                <a:solidFill>
                  <a:srgbClr val="404040"/>
                </a:solidFill>
                <a:latin typeface="Calibri"/>
                <a:cs typeface="Calibri"/>
              </a:rPr>
              <a:t>PC</a:t>
            </a:r>
            <a:r>
              <a:rPr sz="2400" spc="-35" dirty="0">
                <a:solidFill>
                  <a:srgbClr val="404040"/>
                </a:solidFill>
                <a:latin typeface="Calibri"/>
                <a:cs typeface="Calibri"/>
              </a:rPr>
              <a:t> </a:t>
            </a:r>
            <a:r>
              <a:rPr sz="2400" dirty="0">
                <a:solidFill>
                  <a:srgbClr val="404040"/>
                </a:solidFill>
                <a:latin typeface="Calibri"/>
                <a:cs typeface="Calibri"/>
              </a:rPr>
              <a:t>is</a:t>
            </a:r>
            <a:r>
              <a:rPr sz="2400" spc="-25" dirty="0">
                <a:solidFill>
                  <a:srgbClr val="404040"/>
                </a:solidFill>
                <a:latin typeface="Calibri"/>
                <a:cs typeface="Calibri"/>
              </a:rPr>
              <a:t> </a:t>
            </a:r>
            <a:r>
              <a:rPr sz="2400" spc="-10" dirty="0">
                <a:solidFill>
                  <a:srgbClr val="404040"/>
                </a:solidFill>
                <a:latin typeface="Calibri"/>
                <a:cs typeface="Calibri"/>
              </a:rPr>
              <a:t>running </a:t>
            </a:r>
            <a:r>
              <a:rPr sz="2400" dirty="0">
                <a:solidFill>
                  <a:srgbClr val="404040"/>
                </a:solidFill>
                <a:latin typeface="Calibri"/>
                <a:cs typeface="Calibri"/>
              </a:rPr>
              <a:t>a</a:t>
            </a:r>
            <a:r>
              <a:rPr sz="2400" spc="-30" dirty="0">
                <a:solidFill>
                  <a:srgbClr val="404040"/>
                </a:solidFill>
                <a:latin typeface="Calibri"/>
                <a:cs typeface="Calibri"/>
              </a:rPr>
              <a:t> </a:t>
            </a:r>
            <a:r>
              <a:rPr sz="2400" dirty="0">
                <a:solidFill>
                  <a:srgbClr val="404040"/>
                </a:solidFill>
                <a:latin typeface="Calibri"/>
                <a:cs typeface="Calibri"/>
              </a:rPr>
              <a:t>web</a:t>
            </a:r>
            <a:r>
              <a:rPr sz="2400" spc="-35" dirty="0">
                <a:solidFill>
                  <a:srgbClr val="404040"/>
                </a:solidFill>
                <a:latin typeface="Calibri"/>
                <a:cs typeface="Calibri"/>
              </a:rPr>
              <a:t> </a:t>
            </a:r>
            <a:r>
              <a:rPr sz="2400" spc="-10" dirty="0">
                <a:solidFill>
                  <a:srgbClr val="404040"/>
                </a:solidFill>
                <a:latin typeface="Calibri"/>
                <a:cs typeface="Calibri"/>
              </a:rPr>
              <a:t>browser</a:t>
            </a:r>
            <a:endParaRPr sz="2400">
              <a:latin typeface="Calibri"/>
              <a:cs typeface="Calibri"/>
            </a:endParaRPr>
          </a:p>
        </p:txBody>
      </p:sp>
      <p:grpSp>
        <p:nvGrpSpPr>
          <p:cNvPr id="5" name="object 5"/>
          <p:cNvGrpSpPr/>
          <p:nvPr/>
        </p:nvGrpSpPr>
        <p:grpSpPr>
          <a:xfrm>
            <a:off x="5842508" y="1524000"/>
            <a:ext cx="2760980" cy="1611630"/>
            <a:chOff x="5842508" y="1524000"/>
            <a:chExt cx="2760980" cy="1611630"/>
          </a:xfrm>
        </p:grpSpPr>
        <p:pic>
          <p:nvPicPr>
            <p:cNvPr id="6" name="object 6"/>
            <p:cNvPicPr/>
            <p:nvPr/>
          </p:nvPicPr>
          <p:blipFill>
            <a:blip r:embed="rId2" cstate="print"/>
            <a:stretch>
              <a:fillRect/>
            </a:stretch>
          </p:blipFill>
          <p:spPr>
            <a:xfrm>
              <a:off x="7162800" y="1524000"/>
              <a:ext cx="1440179" cy="1371600"/>
            </a:xfrm>
            <a:prstGeom prst="rect">
              <a:avLst/>
            </a:prstGeom>
          </p:spPr>
        </p:pic>
        <p:sp>
          <p:nvSpPr>
            <p:cNvPr id="7" name="object 7"/>
            <p:cNvSpPr/>
            <p:nvPr/>
          </p:nvSpPr>
          <p:spPr>
            <a:xfrm>
              <a:off x="5848858" y="2330958"/>
              <a:ext cx="1313815" cy="798830"/>
            </a:xfrm>
            <a:custGeom>
              <a:avLst/>
              <a:gdLst/>
              <a:ahLst/>
              <a:cxnLst/>
              <a:rect l="l" t="t" r="r" b="b"/>
              <a:pathLst>
                <a:path w="1313815" h="798830">
                  <a:moveTo>
                    <a:pt x="1262507" y="0"/>
                  </a:moveTo>
                  <a:lnTo>
                    <a:pt x="65658" y="661034"/>
                  </a:lnTo>
                  <a:lnTo>
                    <a:pt x="40766" y="616076"/>
                  </a:lnTo>
                  <a:lnTo>
                    <a:pt x="0" y="757554"/>
                  </a:lnTo>
                  <a:lnTo>
                    <a:pt x="141477" y="798321"/>
                  </a:lnTo>
                  <a:lnTo>
                    <a:pt x="116712" y="753363"/>
                  </a:lnTo>
                  <a:lnTo>
                    <a:pt x="1313561" y="92455"/>
                  </a:lnTo>
                  <a:lnTo>
                    <a:pt x="1262507" y="0"/>
                  </a:lnTo>
                  <a:close/>
                </a:path>
              </a:pathLst>
            </a:custGeom>
            <a:solidFill>
              <a:srgbClr val="585858"/>
            </a:solidFill>
          </p:spPr>
          <p:txBody>
            <a:bodyPr wrap="square" lIns="0" tIns="0" rIns="0" bIns="0" rtlCol="0"/>
            <a:lstStyle/>
            <a:p>
              <a:endParaRPr/>
            </a:p>
          </p:txBody>
        </p:sp>
        <p:sp>
          <p:nvSpPr>
            <p:cNvPr id="8" name="object 8"/>
            <p:cNvSpPr/>
            <p:nvPr/>
          </p:nvSpPr>
          <p:spPr>
            <a:xfrm>
              <a:off x="5848858" y="2330958"/>
              <a:ext cx="1313815" cy="798830"/>
            </a:xfrm>
            <a:custGeom>
              <a:avLst/>
              <a:gdLst/>
              <a:ahLst/>
              <a:cxnLst/>
              <a:rect l="l" t="t" r="r" b="b"/>
              <a:pathLst>
                <a:path w="1313815" h="798830">
                  <a:moveTo>
                    <a:pt x="1313561" y="92455"/>
                  </a:moveTo>
                  <a:lnTo>
                    <a:pt x="116712" y="753363"/>
                  </a:lnTo>
                  <a:lnTo>
                    <a:pt x="141477" y="798321"/>
                  </a:lnTo>
                  <a:lnTo>
                    <a:pt x="0" y="757554"/>
                  </a:lnTo>
                  <a:lnTo>
                    <a:pt x="40766" y="616076"/>
                  </a:lnTo>
                  <a:lnTo>
                    <a:pt x="65658" y="661034"/>
                  </a:lnTo>
                  <a:lnTo>
                    <a:pt x="1262507" y="0"/>
                  </a:lnTo>
                  <a:lnTo>
                    <a:pt x="1313561" y="92455"/>
                  </a:lnTo>
                </a:path>
              </a:pathLst>
            </a:custGeom>
            <a:ln w="12700">
              <a:solidFill>
                <a:srgbClr val="5F5F5F"/>
              </a:solidFill>
            </a:ln>
          </p:spPr>
          <p:txBody>
            <a:bodyPr wrap="square" lIns="0" tIns="0" rIns="0" bIns="0" rtlCol="0"/>
            <a:lstStyle/>
            <a:p>
              <a:endParaRPr/>
            </a:p>
          </p:txBody>
        </p:sp>
      </p:grpSp>
      <p:pic>
        <p:nvPicPr>
          <p:cNvPr id="9" name="object 9"/>
          <p:cNvPicPr/>
          <p:nvPr/>
        </p:nvPicPr>
        <p:blipFill>
          <a:blip r:embed="rId3" cstate="print"/>
          <a:stretch>
            <a:fillRect/>
          </a:stretch>
        </p:blipFill>
        <p:spPr>
          <a:xfrm>
            <a:off x="304800" y="3352800"/>
            <a:ext cx="7921752" cy="2600995"/>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28</a:t>
            </a:fld>
            <a:endParaRPr spc="-25"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Web</a:t>
            </a:r>
            <a:r>
              <a:rPr spc="-15" dirty="0"/>
              <a:t> </a:t>
            </a:r>
            <a:r>
              <a:rPr spc="-10" dirty="0"/>
              <a:t>browser</a:t>
            </a:r>
          </a:p>
        </p:txBody>
      </p:sp>
      <p:grpSp>
        <p:nvGrpSpPr>
          <p:cNvPr id="3" name="object 3"/>
          <p:cNvGrpSpPr/>
          <p:nvPr/>
        </p:nvGrpSpPr>
        <p:grpSpPr>
          <a:xfrm>
            <a:off x="3581400" y="1524000"/>
            <a:ext cx="5021580" cy="2590800"/>
            <a:chOff x="3581400" y="1524000"/>
            <a:chExt cx="5021580" cy="2590800"/>
          </a:xfrm>
        </p:grpSpPr>
        <p:pic>
          <p:nvPicPr>
            <p:cNvPr id="4" name="object 4"/>
            <p:cNvPicPr/>
            <p:nvPr/>
          </p:nvPicPr>
          <p:blipFill>
            <a:blip r:embed="rId2" cstate="print"/>
            <a:stretch>
              <a:fillRect/>
            </a:stretch>
          </p:blipFill>
          <p:spPr>
            <a:xfrm>
              <a:off x="7162800" y="1524000"/>
              <a:ext cx="1440179" cy="1371600"/>
            </a:xfrm>
            <a:prstGeom prst="rect">
              <a:avLst/>
            </a:prstGeom>
          </p:spPr>
        </p:pic>
        <p:pic>
          <p:nvPicPr>
            <p:cNvPr id="5" name="object 5"/>
            <p:cNvPicPr/>
            <p:nvPr/>
          </p:nvPicPr>
          <p:blipFill>
            <a:blip r:embed="rId3" cstate="print"/>
            <a:stretch>
              <a:fillRect/>
            </a:stretch>
          </p:blipFill>
          <p:spPr>
            <a:xfrm>
              <a:off x="3581400" y="2667000"/>
              <a:ext cx="3962400" cy="1447800"/>
            </a:xfrm>
            <a:prstGeom prst="rect">
              <a:avLst/>
            </a:prstGeom>
          </p:spPr>
        </p:pic>
      </p:grpSp>
      <p:grpSp>
        <p:nvGrpSpPr>
          <p:cNvPr id="6" name="object 6"/>
          <p:cNvGrpSpPr/>
          <p:nvPr/>
        </p:nvGrpSpPr>
        <p:grpSpPr>
          <a:xfrm>
            <a:off x="6532244" y="2169667"/>
            <a:ext cx="549275" cy="377825"/>
            <a:chOff x="6532244" y="2169667"/>
            <a:chExt cx="549275" cy="377825"/>
          </a:xfrm>
        </p:grpSpPr>
        <p:sp>
          <p:nvSpPr>
            <p:cNvPr id="7" name="object 7"/>
            <p:cNvSpPr/>
            <p:nvPr/>
          </p:nvSpPr>
          <p:spPr>
            <a:xfrm>
              <a:off x="6538594" y="2176017"/>
              <a:ext cx="536575" cy="365125"/>
            </a:xfrm>
            <a:custGeom>
              <a:avLst/>
              <a:gdLst/>
              <a:ahLst/>
              <a:cxnLst/>
              <a:rect l="l" t="t" r="r" b="b"/>
              <a:pathLst>
                <a:path w="536575" h="365125">
                  <a:moveTo>
                    <a:pt x="487933" y="0"/>
                  </a:moveTo>
                  <a:lnTo>
                    <a:pt x="61975" y="235331"/>
                  </a:lnTo>
                  <a:lnTo>
                    <a:pt x="38480" y="192786"/>
                  </a:lnTo>
                  <a:lnTo>
                    <a:pt x="0" y="326517"/>
                  </a:lnTo>
                  <a:lnTo>
                    <a:pt x="133603" y="364998"/>
                  </a:lnTo>
                  <a:lnTo>
                    <a:pt x="110108" y="322580"/>
                  </a:lnTo>
                  <a:lnTo>
                    <a:pt x="536194" y="87249"/>
                  </a:lnTo>
                  <a:lnTo>
                    <a:pt x="487933" y="0"/>
                  </a:lnTo>
                  <a:close/>
                </a:path>
              </a:pathLst>
            </a:custGeom>
            <a:solidFill>
              <a:srgbClr val="585858"/>
            </a:solidFill>
          </p:spPr>
          <p:txBody>
            <a:bodyPr wrap="square" lIns="0" tIns="0" rIns="0" bIns="0" rtlCol="0"/>
            <a:lstStyle/>
            <a:p>
              <a:endParaRPr/>
            </a:p>
          </p:txBody>
        </p:sp>
        <p:sp>
          <p:nvSpPr>
            <p:cNvPr id="8" name="object 8"/>
            <p:cNvSpPr/>
            <p:nvPr/>
          </p:nvSpPr>
          <p:spPr>
            <a:xfrm>
              <a:off x="6538594" y="2176017"/>
              <a:ext cx="536575" cy="365125"/>
            </a:xfrm>
            <a:custGeom>
              <a:avLst/>
              <a:gdLst/>
              <a:ahLst/>
              <a:cxnLst/>
              <a:rect l="l" t="t" r="r" b="b"/>
              <a:pathLst>
                <a:path w="536575" h="365125">
                  <a:moveTo>
                    <a:pt x="536194" y="87249"/>
                  </a:moveTo>
                  <a:lnTo>
                    <a:pt x="110108" y="322580"/>
                  </a:lnTo>
                  <a:lnTo>
                    <a:pt x="133603" y="364998"/>
                  </a:lnTo>
                  <a:lnTo>
                    <a:pt x="0" y="326517"/>
                  </a:lnTo>
                  <a:lnTo>
                    <a:pt x="38480" y="192786"/>
                  </a:lnTo>
                  <a:lnTo>
                    <a:pt x="61975" y="235331"/>
                  </a:lnTo>
                  <a:lnTo>
                    <a:pt x="487933" y="0"/>
                  </a:lnTo>
                  <a:lnTo>
                    <a:pt x="536194" y="87249"/>
                  </a:lnTo>
                </a:path>
              </a:pathLst>
            </a:custGeom>
            <a:ln w="12700">
              <a:solidFill>
                <a:srgbClr val="5F5F5F"/>
              </a:solidFill>
            </a:ln>
          </p:spPr>
          <p:txBody>
            <a:bodyPr wrap="square" lIns="0" tIns="0" rIns="0" bIns="0" rtlCol="0"/>
            <a:lstStyle/>
            <a:p>
              <a:endParaRPr/>
            </a:p>
          </p:txBody>
        </p:sp>
      </p:grpSp>
      <p:sp>
        <p:nvSpPr>
          <p:cNvPr id="9" name="object 9"/>
          <p:cNvSpPr txBox="1"/>
          <p:nvPr/>
        </p:nvSpPr>
        <p:spPr>
          <a:xfrm>
            <a:off x="1298194" y="1235710"/>
            <a:ext cx="5817870" cy="1033144"/>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404040"/>
                </a:solidFill>
                <a:latin typeface="Calibri"/>
                <a:cs typeface="Calibri"/>
              </a:rPr>
              <a:t>Browser</a:t>
            </a:r>
            <a:r>
              <a:rPr sz="2200" spc="-75" dirty="0">
                <a:solidFill>
                  <a:srgbClr val="404040"/>
                </a:solidFill>
                <a:latin typeface="Calibri"/>
                <a:cs typeface="Calibri"/>
              </a:rPr>
              <a:t> </a:t>
            </a:r>
            <a:r>
              <a:rPr sz="2200" dirty="0">
                <a:solidFill>
                  <a:srgbClr val="404040"/>
                </a:solidFill>
                <a:latin typeface="Calibri"/>
                <a:cs typeface="Calibri"/>
              </a:rPr>
              <a:t>sends</a:t>
            </a:r>
            <a:r>
              <a:rPr sz="2200" spc="-75" dirty="0">
                <a:solidFill>
                  <a:srgbClr val="404040"/>
                </a:solidFill>
                <a:latin typeface="Calibri"/>
                <a:cs typeface="Calibri"/>
              </a:rPr>
              <a:t> </a:t>
            </a:r>
            <a:r>
              <a:rPr sz="2200" dirty="0">
                <a:solidFill>
                  <a:srgbClr val="404040"/>
                </a:solidFill>
                <a:latin typeface="Calibri"/>
                <a:cs typeface="Calibri"/>
              </a:rPr>
              <a:t>an</a:t>
            </a:r>
            <a:r>
              <a:rPr sz="2200" spc="-75" dirty="0">
                <a:solidFill>
                  <a:srgbClr val="404040"/>
                </a:solidFill>
                <a:latin typeface="Calibri"/>
                <a:cs typeface="Calibri"/>
              </a:rPr>
              <a:t> </a:t>
            </a:r>
            <a:r>
              <a:rPr sz="2200" b="1" dirty="0">
                <a:solidFill>
                  <a:srgbClr val="C00000"/>
                </a:solidFill>
                <a:latin typeface="Calibri"/>
                <a:cs typeface="Calibri"/>
              </a:rPr>
              <a:t>HTTP</a:t>
            </a:r>
            <a:r>
              <a:rPr sz="2200" b="1" spc="-70" dirty="0">
                <a:solidFill>
                  <a:srgbClr val="C00000"/>
                </a:solidFill>
                <a:latin typeface="Calibri"/>
                <a:cs typeface="Calibri"/>
              </a:rPr>
              <a:t> </a:t>
            </a:r>
            <a:r>
              <a:rPr sz="2200" b="1" dirty="0">
                <a:solidFill>
                  <a:srgbClr val="C00000"/>
                </a:solidFill>
                <a:latin typeface="Calibri"/>
                <a:cs typeface="Calibri"/>
              </a:rPr>
              <a:t>request</a:t>
            </a:r>
            <a:r>
              <a:rPr sz="2200" b="1" spc="-55" dirty="0">
                <a:solidFill>
                  <a:srgbClr val="C00000"/>
                </a:solidFill>
                <a:latin typeface="Calibri"/>
                <a:cs typeface="Calibri"/>
              </a:rPr>
              <a:t> </a:t>
            </a:r>
            <a:r>
              <a:rPr sz="2200" dirty="0">
                <a:solidFill>
                  <a:srgbClr val="404040"/>
                </a:solidFill>
                <a:latin typeface="Calibri"/>
                <a:cs typeface="Calibri"/>
              </a:rPr>
              <a:t>saying</a:t>
            </a:r>
            <a:r>
              <a:rPr sz="2200" spc="-100" dirty="0">
                <a:solidFill>
                  <a:srgbClr val="404040"/>
                </a:solidFill>
                <a:latin typeface="Calibri"/>
                <a:cs typeface="Calibri"/>
              </a:rPr>
              <a:t> </a:t>
            </a:r>
            <a:r>
              <a:rPr sz="2200" dirty="0">
                <a:solidFill>
                  <a:srgbClr val="404040"/>
                </a:solidFill>
                <a:latin typeface="Calibri"/>
                <a:cs typeface="Calibri"/>
              </a:rPr>
              <a:t>"Please</a:t>
            </a:r>
            <a:r>
              <a:rPr sz="2200" spc="-70" dirty="0">
                <a:solidFill>
                  <a:srgbClr val="404040"/>
                </a:solidFill>
                <a:latin typeface="Calibri"/>
                <a:cs typeface="Calibri"/>
              </a:rPr>
              <a:t> </a:t>
            </a:r>
            <a:r>
              <a:rPr sz="2200" spc="-25" dirty="0">
                <a:solidFill>
                  <a:srgbClr val="404040"/>
                </a:solidFill>
                <a:latin typeface="Calibri"/>
                <a:cs typeface="Calibri"/>
              </a:rPr>
              <a:t>GET</a:t>
            </a:r>
            <a:endParaRPr sz="2200">
              <a:latin typeface="Calibri"/>
              <a:cs typeface="Calibri"/>
            </a:endParaRPr>
          </a:p>
          <a:p>
            <a:pPr marL="12700" marR="2573655">
              <a:lnSpc>
                <a:spcPts val="2650"/>
              </a:lnSpc>
              <a:spcBef>
                <a:spcPts val="80"/>
              </a:spcBef>
            </a:pPr>
            <a:r>
              <a:rPr sz="2200" dirty="0">
                <a:solidFill>
                  <a:srgbClr val="404040"/>
                </a:solidFill>
                <a:latin typeface="Calibri"/>
                <a:cs typeface="Calibri"/>
              </a:rPr>
              <a:t>me</a:t>
            </a:r>
            <a:r>
              <a:rPr sz="2200" spc="-50" dirty="0">
                <a:solidFill>
                  <a:srgbClr val="404040"/>
                </a:solidFill>
                <a:latin typeface="Calibri"/>
                <a:cs typeface="Calibri"/>
              </a:rPr>
              <a:t> </a:t>
            </a:r>
            <a:r>
              <a:rPr sz="2200" dirty="0">
                <a:solidFill>
                  <a:srgbClr val="404040"/>
                </a:solidFill>
                <a:latin typeface="Calibri"/>
                <a:cs typeface="Calibri"/>
              </a:rPr>
              <a:t>the</a:t>
            </a:r>
            <a:r>
              <a:rPr sz="2200" spc="-45" dirty="0">
                <a:solidFill>
                  <a:srgbClr val="404040"/>
                </a:solidFill>
                <a:latin typeface="Calibri"/>
                <a:cs typeface="Calibri"/>
              </a:rPr>
              <a:t> </a:t>
            </a:r>
            <a:r>
              <a:rPr sz="2200" dirty="0">
                <a:solidFill>
                  <a:srgbClr val="404040"/>
                </a:solidFill>
                <a:latin typeface="Calibri"/>
                <a:cs typeface="Calibri"/>
              </a:rPr>
              <a:t>index.html</a:t>
            </a:r>
            <a:r>
              <a:rPr sz="2200" spc="-45" dirty="0">
                <a:solidFill>
                  <a:srgbClr val="404040"/>
                </a:solidFill>
                <a:latin typeface="Calibri"/>
                <a:cs typeface="Calibri"/>
              </a:rPr>
              <a:t> </a:t>
            </a:r>
            <a:r>
              <a:rPr sz="2200" dirty="0">
                <a:solidFill>
                  <a:srgbClr val="404040"/>
                </a:solidFill>
                <a:latin typeface="Calibri"/>
                <a:cs typeface="Calibri"/>
              </a:rPr>
              <a:t>file”</a:t>
            </a:r>
            <a:r>
              <a:rPr sz="2200" spc="-55" dirty="0">
                <a:solidFill>
                  <a:srgbClr val="404040"/>
                </a:solidFill>
                <a:latin typeface="Calibri"/>
                <a:cs typeface="Calibri"/>
              </a:rPr>
              <a:t> </a:t>
            </a:r>
            <a:r>
              <a:rPr sz="2200" spc="-25" dirty="0">
                <a:solidFill>
                  <a:srgbClr val="404040"/>
                </a:solidFill>
                <a:latin typeface="Calibri"/>
                <a:cs typeface="Calibri"/>
              </a:rPr>
              <a:t>at “https:/</a:t>
            </a:r>
            <a:r>
              <a:rPr sz="2200" spc="-25" dirty="0">
                <a:solidFill>
                  <a:srgbClr val="404040"/>
                </a:solidFill>
                <a:latin typeface="Calibri"/>
                <a:cs typeface="Calibri"/>
                <a:hlinkClick r:id="rId4"/>
              </a:rPr>
              <a:t>/w</a:t>
            </a:r>
            <a:r>
              <a:rPr sz="2200" spc="-25" dirty="0">
                <a:solidFill>
                  <a:srgbClr val="404040"/>
                </a:solidFill>
                <a:latin typeface="Calibri"/>
                <a:cs typeface="Calibri"/>
              </a:rPr>
              <a:t>w</a:t>
            </a:r>
            <a:r>
              <a:rPr sz="2200" spc="-25" dirty="0">
                <a:solidFill>
                  <a:srgbClr val="404040"/>
                </a:solidFill>
                <a:latin typeface="Calibri"/>
                <a:cs typeface="Calibri"/>
                <a:hlinkClick r:id="rId4"/>
              </a:rPr>
              <a:t>w.surrey.ac.uk/”</a:t>
            </a:r>
            <a:endParaRPr sz="2200">
              <a:latin typeface="Calibri"/>
              <a:cs typeface="Calibri"/>
            </a:endParaRPr>
          </a:p>
        </p:txBody>
      </p:sp>
      <p:pic>
        <p:nvPicPr>
          <p:cNvPr id="10" name="object 10"/>
          <p:cNvPicPr/>
          <p:nvPr/>
        </p:nvPicPr>
        <p:blipFill>
          <a:blip r:embed="rId5" cstate="print"/>
          <a:stretch>
            <a:fillRect/>
          </a:stretch>
        </p:blipFill>
        <p:spPr>
          <a:xfrm>
            <a:off x="304800" y="4724400"/>
            <a:ext cx="1295400" cy="1562100"/>
          </a:xfrm>
          <a:prstGeom prst="rect">
            <a:avLst/>
          </a:prstGeom>
        </p:spPr>
      </p:pic>
      <p:grpSp>
        <p:nvGrpSpPr>
          <p:cNvPr id="11" name="object 11"/>
          <p:cNvGrpSpPr/>
          <p:nvPr/>
        </p:nvGrpSpPr>
        <p:grpSpPr>
          <a:xfrm>
            <a:off x="2813050" y="3041650"/>
            <a:ext cx="598170" cy="194310"/>
            <a:chOff x="2813050" y="3041650"/>
            <a:chExt cx="598170" cy="194310"/>
          </a:xfrm>
        </p:grpSpPr>
        <p:sp>
          <p:nvSpPr>
            <p:cNvPr id="12" name="object 12"/>
            <p:cNvSpPr/>
            <p:nvPr/>
          </p:nvSpPr>
          <p:spPr>
            <a:xfrm>
              <a:off x="2819400" y="3048000"/>
              <a:ext cx="585470" cy="181610"/>
            </a:xfrm>
            <a:custGeom>
              <a:avLst/>
              <a:gdLst/>
              <a:ahLst/>
              <a:cxnLst/>
              <a:rect l="l" t="t" r="r" b="b"/>
              <a:pathLst>
                <a:path w="585470" h="181610">
                  <a:moveTo>
                    <a:pt x="90677" y="0"/>
                  </a:moveTo>
                  <a:lnTo>
                    <a:pt x="0" y="90677"/>
                  </a:lnTo>
                  <a:lnTo>
                    <a:pt x="90677" y="181355"/>
                  </a:lnTo>
                  <a:lnTo>
                    <a:pt x="90677" y="136651"/>
                  </a:lnTo>
                  <a:lnTo>
                    <a:pt x="585215" y="136651"/>
                  </a:lnTo>
                  <a:lnTo>
                    <a:pt x="585215" y="44703"/>
                  </a:lnTo>
                  <a:lnTo>
                    <a:pt x="90677" y="44703"/>
                  </a:lnTo>
                  <a:lnTo>
                    <a:pt x="90677" y="0"/>
                  </a:lnTo>
                  <a:close/>
                </a:path>
              </a:pathLst>
            </a:custGeom>
            <a:solidFill>
              <a:srgbClr val="585858"/>
            </a:solidFill>
          </p:spPr>
          <p:txBody>
            <a:bodyPr wrap="square" lIns="0" tIns="0" rIns="0" bIns="0" rtlCol="0"/>
            <a:lstStyle/>
            <a:p>
              <a:endParaRPr/>
            </a:p>
          </p:txBody>
        </p:sp>
        <p:sp>
          <p:nvSpPr>
            <p:cNvPr id="13" name="object 13"/>
            <p:cNvSpPr/>
            <p:nvPr/>
          </p:nvSpPr>
          <p:spPr>
            <a:xfrm>
              <a:off x="2819400" y="3048000"/>
              <a:ext cx="585470" cy="181610"/>
            </a:xfrm>
            <a:custGeom>
              <a:avLst/>
              <a:gdLst/>
              <a:ahLst/>
              <a:cxnLst/>
              <a:rect l="l" t="t" r="r" b="b"/>
              <a:pathLst>
                <a:path w="585470" h="181610">
                  <a:moveTo>
                    <a:pt x="585215" y="136651"/>
                  </a:moveTo>
                  <a:lnTo>
                    <a:pt x="90677" y="136651"/>
                  </a:lnTo>
                  <a:lnTo>
                    <a:pt x="90677" y="181355"/>
                  </a:lnTo>
                  <a:lnTo>
                    <a:pt x="0" y="90677"/>
                  </a:lnTo>
                  <a:lnTo>
                    <a:pt x="90677" y="0"/>
                  </a:lnTo>
                  <a:lnTo>
                    <a:pt x="90677" y="44703"/>
                  </a:lnTo>
                  <a:lnTo>
                    <a:pt x="585215" y="44703"/>
                  </a:lnTo>
                  <a:lnTo>
                    <a:pt x="585215" y="136651"/>
                  </a:lnTo>
                  <a:close/>
                </a:path>
              </a:pathLst>
            </a:custGeom>
            <a:ln w="12700">
              <a:solidFill>
                <a:srgbClr val="5F5F5F"/>
              </a:solidFill>
            </a:ln>
          </p:spPr>
          <p:txBody>
            <a:bodyPr wrap="square" lIns="0" tIns="0" rIns="0" bIns="0" rtlCol="0"/>
            <a:lstStyle/>
            <a:p>
              <a:endParaRPr/>
            </a:p>
          </p:txBody>
        </p:sp>
      </p:grpSp>
      <p:pic>
        <p:nvPicPr>
          <p:cNvPr id="14" name="object 14"/>
          <p:cNvPicPr/>
          <p:nvPr/>
        </p:nvPicPr>
        <p:blipFill>
          <a:blip r:embed="rId6" cstate="print"/>
          <a:stretch>
            <a:fillRect/>
          </a:stretch>
        </p:blipFill>
        <p:spPr>
          <a:xfrm>
            <a:off x="296392" y="2892701"/>
            <a:ext cx="2454234" cy="1737464"/>
          </a:xfrm>
          <a:prstGeom prst="rect">
            <a:avLst/>
          </a:prstGeom>
        </p:spPr>
      </p:pic>
      <p:sp>
        <p:nvSpPr>
          <p:cNvPr id="15" name="object 15"/>
          <p:cNvSpPr txBox="1"/>
          <p:nvPr/>
        </p:nvSpPr>
        <p:spPr>
          <a:xfrm>
            <a:off x="849883" y="3242005"/>
            <a:ext cx="142367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Arial"/>
                <a:cs typeface="Arial"/>
              </a:rPr>
              <a:t>Networking</a:t>
            </a:r>
            <a:r>
              <a:rPr sz="1600" spc="-60" dirty="0">
                <a:solidFill>
                  <a:srgbClr val="585858"/>
                </a:solidFill>
                <a:latin typeface="Arial"/>
                <a:cs typeface="Arial"/>
              </a:rPr>
              <a:t> </a:t>
            </a:r>
            <a:r>
              <a:rPr sz="1600" spc="-20" dirty="0">
                <a:solidFill>
                  <a:srgbClr val="585858"/>
                </a:solidFill>
                <a:latin typeface="Arial"/>
                <a:cs typeface="Arial"/>
              </a:rPr>
              <a:t>etc.</a:t>
            </a:r>
            <a:endParaRPr sz="1600">
              <a:latin typeface="Arial"/>
              <a:cs typeface="Arial"/>
            </a:endParaRPr>
          </a:p>
        </p:txBody>
      </p:sp>
      <p:sp>
        <p:nvSpPr>
          <p:cNvPr id="16" name="object 16"/>
          <p:cNvSpPr txBox="1"/>
          <p:nvPr/>
        </p:nvSpPr>
        <p:spPr>
          <a:xfrm>
            <a:off x="1374394" y="4360926"/>
            <a:ext cx="7154545" cy="2009139"/>
          </a:xfrm>
          <a:prstGeom prst="rect">
            <a:avLst/>
          </a:prstGeom>
        </p:spPr>
        <p:txBody>
          <a:bodyPr vert="horz" wrap="square" lIns="0" tIns="11430" rIns="0" bIns="0" rtlCol="0">
            <a:spAutoFit/>
          </a:bodyPr>
          <a:lstStyle/>
          <a:p>
            <a:pPr marL="2222500" marR="5080">
              <a:lnSpc>
                <a:spcPct val="100200"/>
              </a:lnSpc>
              <a:spcBef>
                <a:spcPts val="90"/>
              </a:spcBef>
            </a:pPr>
            <a:r>
              <a:rPr sz="2200" dirty="0">
                <a:solidFill>
                  <a:srgbClr val="404040"/>
                </a:solidFill>
                <a:latin typeface="Calibri"/>
                <a:cs typeface="Calibri"/>
              </a:rPr>
              <a:t>Assuming</a:t>
            </a:r>
            <a:r>
              <a:rPr sz="2200" spc="-55" dirty="0">
                <a:solidFill>
                  <a:srgbClr val="404040"/>
                </a:solidFill>
                <a:latin typeface="Calibri"/>
                <a:cs typeface="Calibri"/>
              </a:rPr>
              <a:t> </a:t>
            </a:r>
            <a:r>
              <a:rPr sz="2200" dirty="0">
                <a:solidFill>
                  <a:srgbClr val="404040"/>
                </a:solidFill>
                <a:latin typeface="Calibri"/>
                <a:cs typeface="Calibri"/>
              </a:rPr>
              <a:t>all</a:t>
            </a:r>
            <a:r>
              <a:rPr sz="2200" spc="-50" dirty="0">
                <a:solidFill>
                  <a:srgbClr val="404040"/>
                </a:solidFill>
                <a:latin typeface="Calibri"/>
                <a:cs typeface="Calibri"/>
              </a:rPr>
              <a:t> </a:t>
            </a:r>
            <a:r>
              <a:rPr sz="2200" dirty="0">
                <a:solidFill>
                  <a:srgbClr val="404040"/>
                </a:solidFill>
                <a:latin typeface="Calibri"/>
                <a:cs typeface="Calibri"/>
              </a:rPr>
              <a:t>goes</a:t>
            </a:r>
            <a:r>
              <a:rPr sz="2200" spc="-45" dirty="0">
                <a:solidFill>
                  <a:srgbClr val="404040"/>
                </a:solidFill>
                <a:latin typeface="Calibri"/>
                <a:cs typeface="Calibri"/>
              </a:rPr>
              <a:t> </a:t>
            </a:r>
            <a:r>
              <a:rPr sz="2200" dirty="0">
                <a:solidFill>
                  <a:srgbClr val="404040"/>
                </a:solidFill>
                <a:latin typeface="Calibri"/>
                <a:cs typeface="Calibri"/>
              </a:rPr>
              <a:t>well,</a:t>
            </a:r>
            <a:r>
              <a:rPr sz="2200" spc="-50" dirty="0">
                <a:solidFill>
                  <a:srgbClr val="404040"/>
                </a:solidFill>
                <a:latin typeface="Calibri"/>
                <a:cs typeface="Calibri"/>
              </a:rPr>
              <a:t> </a:t>
            </a:r>
            <a:r>
              <a:rPr sz="2200" dirty="0">
                <a:solidFill>
                  <a:srgbClr val="404040"/>
                </a:solidFill>
                <a:latin typeface="Calibri"/>
                <a:cs typeface="Calibri"/>
              </a:rPr>
              <a:t>the</a:t>
            </a:r>
            <a:r>
              <a:rPr sz="2200" spc="-40" dirty="0">
                <a:solidFill>
                  <a:srgbClr val="404040"/>
                </a:solidFill>
                <a:latin typeface="Calibri"/>
                <a:cs typeface="Calibri"/>
              </a:rPr>
              <a:t> </a:t>
            </a:r>
            <a:r>
              <a:rPr sz="2200" dirty="0">
                <a:solidFill>
                  <a:srgbClr val="404040"/>
                </a:solidFill>
                <a:latin typeface="Calibri"/>
                <a:cs typeface="Calibri"/>
              </a:rPr>
              <a:t>server</a:t>
            </a:r>
            <a:r>
              <a:rPr sz="2200" spc="-55" dirty="0">
                <a:solidFill>
                  <a:srgbClr val="404040"/>
                </a:solidFill>
                <a:latin typeface="Calibri"/>
                <a:cs typeface="Calibri"/>
              </a:rPr>
              <a:t> </a:t>
            </a:r>
            <a:r>
              <a:rPr sz="2200" spc="-10" dirty="0">
                <a:solidFill>
                  <a:srgbClr val="404040"/>
                </a:solidFill>
                <a:latin typeface="Calibri"/>
                <a:cs typeface="Calibri"/>
              </a:rPr>
              <a:t>responds </a:t>
            </a:r>
            <a:r>
              <a:rPr sz="2200" dirty="0">
                <a:solidFill>
                  <a:srgbClr val="404040"/>
                </a:solidFill>
                <a:latin typeface="Calibri"/>
                <a:cs typeface="Calibri"/>
              </a:rPr>
              <a:t>by</a:t>
            </a:r>
            <a:r>
              <a:rPr sz="2200" spc="-40" dirty="0">
                <a:solidFill>
                  <a:srgbClr val="404040"/>
                </a:solidFill>
                <a:latin typeface="Calibri"/>
                <a:cs typeface="Calibri"/>
              </a:rPr>
              <a:t> </a:t>
            </a:r>
            <a:r>
              <a:rPr sz="2200" b="1" dirty="0">
                <a:solidFill>
                  <a:srgbClr val="C00000"/>
                </a:solidFill>
                <a:latin typeface="Calibri"/>
                <a:cs typeface="Calibri"/>
              </a:rPr>
              <a:t>sending</a:t>
            </a:r>
            <a:r>
              <a:rPr sz="2200" b="1" spc="-45" dirty="0">
                <a:solidFill>
                  <a:srgbClr val="C00000"/>
                </a:solidFill>
                <a:latin typeface="Calibri"/>
                <a:cs typeface="Calibri"/>
              </a:rPr>
              <a:t> </a:t>
            </a:r>
            <a:r>
              <a:rPr sz="2200" b="1" dirty="0">
                <a:solidFill>
                  <a:srgbClr val="C00000"/>
                </a:solidFill>
                <a:latin typeface="Calibri"/>
                <a:cs typeface="Calibri"/>
              </a:rPr>
              <a:t>the</a:t>
            </a:r>
            <a:r>
              <a:rPr sz="2200" b="1" spc="-35" dirty="0">
                <a:solidFill>
                  <a:srgbClr val="C00000"/>
                </a:solidFill>
                <a:latin typeface="Calibri"/>
                <a:cs typeface="Calibri"/>
              </a:rPr>
              <a:t> </a:t>
            </a:r>
            <a:r>
              <a:rPr sz="2200" b="1" dirty="0">
                <a:solidFill>
                  <a:srgbClr val="C00000"/>
                </a:solidFill>
                <a:latin typeface="Calibri"/>
                <a:cs typeface="Calibri"/>
              </a:rPr>
              <a:t>HTML</a:t>
            </a:r>
            <a:r>
              <a:rPr sz="2200" b="1" spc="-35" dirty="0">
                <a:solidFill>
                  <a:srgbClr val="C00000"/>
                </a:solidFill>
                <a:latin typeface="Calibri"/>
                <a:cs typeface="Calibri"/>
              </a:rPr>
              <a:t> </a:t>
            </a:r>
            <a:r>
              <a:rPr sz="2200" b="1" dirty="0">
                <a:solidFill>
                  <a:srgbClr val="C00000"/>
                </a:solidFill>
                <a:latin typeface="Calibri"/>
                <a:cs typeface="Calibri"/>
              </a:rPr>
              <a:t>file</a:t>
            </a:r>
            <a:r>
              <a:rPr sz="2200" b="1" spc="-25" dirty="0">
                <a:solidFill>
                  <a:srgbClr val="C00000"/>
                </a:solidFill>
                <a:latin typeface="Calibri"/>
                <a:cs typeface="Calibri"/>
              </a:rPr>
              <a:t> </a:t>
            </a:r>
            <a:r>
              <a:rPr sz="2200" dirty="0">
                <a:solidFill>
                  <a:srgbClr val="404040"/>
                </a:solidFill>
                <a:latin typeface="Calibri"/>
                <a:cs typeface="Calibri"/>
              </a:rPr>
              <a:t>through</a:t>
            </a:r>
            <a:r>
              <a:rPr sz="2200" spc="-55" dirty="0">
                <a:solidFill>
                  <a:srgbClr val="404040"/>
                </a:solidFill>
                <a:latin typeface="Calibri"/>
                <a:cs typeface="Calibri"/>
              </a:rPr>
              <a:t> </a:t>
            </a:r>
            <a:r>
              <a:rPr sz="2200" spc="-25" dirty="0">
                <a:solidFill>
                  <a:srgbClr val="404040"/>
                </a:solidFill>
                <a:latin typeface="Calibri"/>
                <a:cs typeface="Calibri"/>
              </a:rPr>
              <a:t>the </a:t>
            </a:r>
            <a:r>
              <a:rPr sz="2200" spc="-10" dirty="0">
                <a:solidFill>
                  <a:srgbClr val="404040"/>
                </a:solidFill>
                <a:latin typeface="Calibri"/>
                <a:cs typeface="Calibri"/>
              </a:rPr>
              <a:t>internet</a:t>
            </a:r>
            <a:r>
              <a:rPr sz="2200" spc="-40" dirty="0">
                <a:solidFill>
                  <a:srgbClr val="404040"/>
                </a:solidFill>
                <a:latin typeface="Calibri"/>
                <a:cs typeface="Calibri"/>
              </a:rPr>
              <a:t> </a:t>
            </a:r>
            <a:r>
              <a:rPr sz="2200" dirty="0">
                <a:latin typeface="Calibri"/>
                <a:cs typeface="Calibri"/>
              </a:rPr>
              <a:t>back</a:t>
            </a:r>
            <a:r>
              <a:rPr sz="2200" spc="-55" dirty="0">
                <a:latin typeface="Calibri"/>
                <a:cs typeface="Calibri"/>
              </a:rPr>
              <a:t> </a:t>
            </a:r>
            <a:r>
              <a:rPr sz="2200" dirty="0">
                <a:solidFill>
                  <a:srgbClr val="404040"/>
                </a:solidFill>
                <a:latin typeface="Calibri"/>
                <a:cs typeface="Calibri"/>
              </a:rPr>
              <a:t>to</a:t>
            </a:r>
            <a:r>
              <a:rPr sz="2200" spc="-45" dirty="0">
                <a:solidFill>
                  <a:srgbClr val="404040"/>
                </a:solidFill>
                <a:latin typeface="Calibri"/>
                <a:cs typeface="Calibri"/>
              </a:rPr>
              <a:t> </a:t>
            </a:r>
            <a:r>
              <a:rPr sz="2200" dirty="0">
                <a:solidFill>
                  <a:srgbClr val="404040"/>
                </a:solidFill>
                <a:latin typeface="Calibri"/>
                <a:cs typeface="Calibri"/>
              </a:rPr>
              <a:t>the</a:t>
            </a:r>
            <a:r>
              <a:rPr sz="2200" spc="-55" dirty="0">
                <a:solidFill>
                  <a:srgbClr val="404040"/>
                </a:solidFill>
                <a:latin typeface="Calibri"/>
                <a:cs typeface="Calibri"/>
              </a:rPr>
              <a:t> </a:t>
            </a:r>
            <a:r>
              <a:rPr sz="2200" dirty="0">
                <a:solidFill>
                  <a:srgbClr val="404040"/>
                </a:solidFill>
                <a:latin typeface="Calibri"/>
                <a:cs typeface="Calibri"/>
              </a:rPr>
              <a:t>browser</a:t>
            </a:r>
            <a:r>
              <a:rPr sz="2200" spc="-45" dirty="0">
                <a:solidFill>
                  <a:srgbClr val="404040"/>
                </a:solidFill>
                <a:latin typeface="Calibri"/>
                <a:cs typeface="Calibri"/>
              </a:rPr>
              <a:t> </a:t>
            </a:r>
            <a:r>
              <a:rPr sz="2200" dirty="0">
                <a:solidFill>
                  <a:srgbClr val="404040"/>
                </a:solidFill>
                <a:latin typeface="Calibri"/>
                <a:cs typeface="Calibri"/>
              </a:rPr>
              <a:t>to</a:t>
            </a:r>
            <a:r>
              <a:rPr sz="2200" spc="-30" dirty="0">
                <a:solidFill>
                  <a:srgbClr val="404040"/>
                </a:solidFill>
                <a:latin typeface="Calibri"/>
                <a:cs typeface="Calibri"/>
              </a:rPr>
              <a:t> </a:t>
            </a:r>
            <a:r>
              <a:rPr sz="2200" spc="-10" dirty="0">
                <a:solidFill>
                  <a:srgbClr val="404040"/>
                </a:solidFill>
                <a:latin typeface="Calibri"/>
                <a:cs typeface="Calibri"/>
              </a:rPr>
              <a:t>display.</a:t>
            </a:r>
            <a:endParaRPr sz="2200">
              <a:latin typeface="Calibri"/>
              <a:cs typeface="Calibri"/>
            </a:endParaRPr>
          </a:p>
          <a:p>
            <a:pPr>
              <a:lnSpc>
                <a:spcPct val="100000"/>
              </a:lnSpc>
              <a:spcBef>
                <a:spcPts val="2605"/>
              </a:spcBef>
            </a:pPr>
            <a:endParaRPr sz="2200">
              <a:latin typeface="Calibri"/>
              <a:cs typeface="Calibri"/>
            </a:endParaRPr>
          </a:p>
          <a:p>
            <a:pPr marL="12700">
              <a:lnSpc>
                <a:spcPct val="100000"/>
              </a:lnSpc>
            </a:pPr>
            <a:r>
              <a:rPr sz="2000" dirty="0">
                <a:solidFill>
                  <a:srgbClr val="404040"/>
                </a:solidFill>
                <a:latin typeface="Calibri"/>
                <a:cs typeface="Calibri"/>
              </a:rPr>
              <a:t>Server</a:t>
            </a:r>
            <a:r>
              <a:rPr sz="2000" spc="-45" dirty="0">
                <a:solidFill>
                  <a:srgbClr val="404040"/>
                </a:solidFill>
                <a:latin typeface="Calibri"/>
                <a:cs typeface="Calibri"/>
              </a:rPr>
              <a:t> </a:t>
            </a:r>
            <a:r>
              <a:rPr sz="2000" dirty="0">
                <a:solidFill>
                  <a:srgbClr val="404040"/>
                </a:solidFill>
                <a:latin typeface="Calibri"/>
                <a:cs typeface="Calibri"/>
              </a:rPr>
              <a:t>at</a:t>
            </a:r>
            <a:r>
              <a:rPr sz="2000" spc="-45" dirty="0">
                <a:solidFill>
                  <a:srgbClr val="404040"/>
                </a:solidFill>
                <a:latin typeface="Calibri"/>
                <a:cs typeface="Calibri"/>
              </a:rPr>
              <a:t> </a:t>
            </a:r>
            <a:r>
              <a:rPr sz="2000" spc="-10" dirty="0">
                <a:solidFill>
                  <a:srgbClr val="404040"/>
                </a:solidFill>
                <a:latin typeface="Calibri"/>
                <a:cs typeface="Calibri"/>
              </a:rPr>
              <a:t>https://</a:t>
            </a:r>
            <a:r>
              <a:rPr sz="2000" spc="-10" dirty="0">
                <a:solidFill>
                  <a:srgbClr val="404040"/>
                </a:solidFill>
                <a:latin typeface="Calibri"/>
                <a:cs typeface="Calibri"/>
                <a:hlinkClick r:id="rId4"/>
              </a:rPr>
              <a:t>www.surrey.ac.uk/</a:t>
            </a:r>
            <a:endParaRPr sz="2000">
              <a:latin typeface="Calibri"/>
              <a:cs typeface="Calibri"/>
            </a:endParaRPr>
          </a:p>
        </p:txBody>
      </p:sp>
      <p:pic>
        <p:nvPicPr>
          <p:cNvPr id="17" name="object 17"/>
          <p:cNvPicPr/>
          <p:nvPr/>
        </p:nvPicPr>
        <p:blipFill>
          <a:blip r:embed="rId7" cstate="print"/>
          <a:stretch>
            <a:fillRect/>
          </a:stretch>
        </p:blipFill>
        <p:spPr>
          <a:xfrm>
            <a:off x="2895600" y="3657600"/>
            <a:ext cx="609600" cy="609600"/>
          </a:xfrm>
          <a:prstGeom prst="rect">
            <a:avLst/>
          </a:prstGeom>
        </p:spPr>
      </p:pic>
      <p:grpSp>
        <p:nvGrpSpPr>
          <p:cNvPr id="18" name="object 18"/>
          <p:cNvGrpSpPr/>
          <p:nvPr/>
        </p:nvGrpSpPr>
        <p:grpSpPr>
          <a:xfrm>
            <a:off x="2889250" y="3346450"/>
            <a:ext cx="598170" cy="194310"/>
            <a:chOff x="2889250" y="3346450"/>
            <a:chExt cx="598170" cy="194310"/>
          </a:xfrm>
        </p:grpSpPr>
        <p:sp>
          <p:nvSpPr>
            <p:cNvPr id="19" name="object 19"/>
            <p:cNvSpPr/>
            <p:nvPr/>
          </p:nvSpPr>
          <p:spPr>
            <a:xfrm>
              <a:off x="2895600" y="3352800"/>
              <a:ext cx="585470" cy="181610"/>
            </a:xfrm>
            <a:custGeom>
              <a:avLst/>
              <a:gdLst/>
              <a:ahLst/>
              <a:cxnLst/>
              <a:rect l="l" t="t" r="r" b="b"/>
              <a:pathLst>
                <a:path w="585470" h="181610">
                  <a:moveTo>
                    <a:pt x="494538" y="0"/>
                  </a:moveTo>
                  <a:lnTo>
                    <a:pt x="494538" y="44703"/>
                  </a:lnTo>
                  <a:lnTo>
                    <a:pt x="0" y="44703"/>
                  </a:lnTo>
                  <a:lnTo>
                    <a:pt x="0" y="136651"/>
                  </a:lnTo>
                  <a:lnTo>
                    <a:pt x="494538" y="136651"/>
                  </a:lnTo>
                  <a:lnTo>
                    <a:pt x="494538" y="181355"/>
                  </a:lnTo>
                  <a:lnTo>
                    <a:pt x="585215" y="90677"/>
                  </a:lnTo>
                  <a:lnTo>
                    <a:pt x="494538" y="0"/>
                  </a:lnTo>
                  <a:close/>
                </a:path>
              </a:pathLst>
            </a:custGeom>
            <a:solidFill>
              <a:srgbClr val="585858"/>
            </a:solidFill>
          </p:spPr>
          <p:txBody>
            <a:bodyPr wrap="square" lIns="0" tIns="0" rIns="0" bIns="0" rtlCol="0"/>
            <a:lstStyle/>
            <a:p>
              <a:endParaRPr/>
            </a:p>
          </p:txBody>
        </p:sp>
        <p:sp>
          <p:nvSpPr>
            <p:cNvPr id="20" name="object 20"/>
            <p:cNvSpPr/>
            <p:nvPr/>
          </p:nvSpPr>
          <p:spPr>
            <a:xfrm>
              <a:off x="2895600" y="3352800"/>
              <a:ext cx="585470" cy="181610"/>
            </a:xfrm>
            <a:custGeom>
              <a:avLst/>
              <a:gdLst/>
              <a:ahLst/>
              <a:cxnLst/>
              <a:rect l="l" t="t" r="r" b="b"/>
              <a:pathLst>
                <a:path w="585470" h="181610">
                  <a:moveTo>
                    <a:pt x="0" y="44703"/>
                  </a:moveTo>
                  <a:lnTo>
                    <a:pt x="494538" y="44703"/>
                  </a:lnTo>
                  <a:lnTo>
                    <a:pt x="494538" y="0"/>
                  </a:lnTo>
                  <a:lnTo>
                    <a:pt x="585215" y="90677"/>
                  </a:lnTo>
                  <a:lnTo>
                    <a:pt x="494538" y="181355"/>
                  </a:lnTo>
                  <a:lnTo>
                    <a:pt x="494538" y="136651"/>
                  </a:lnTo>
                  <a:lnTo>
                    <a:pt x="0" y="136651"/>
                  </a:lnTo>
                  <a:lnTo>
                    <a:pt x="0" y="44703"/>
                  </a:lnTo>
                  <a:close/>
                </a:path>
              </a:pathLst>
            </a:custGeom>
            <a:ln w="12700">
              <a:solidFill>
                <a:srgbClr val="5F5F5F"/>
              </a:solidFill>
            </a:ln>
          </p:spPr>
          <p:txBody>
            <a:bodyPr wrap="square" lIns="0" tIns="0" rIns="0" bIns="0" rtlCol="0"/>
            <a:lstStyle/>
            <a:p>
              <a:endParaRPr/>
            </a:p>
          </p:txBody>
        </p:sp>
      </p:gr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29</a:t>
            </a:fld>
            <a:endParaRPr spc="-25" dirty="0"/>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A</a:t>
            </a:r>
            <a:r>
              <a:rPr spc="-20" dirty="0"/>
              <a:t> </a:t>
            </a:r>
            <a:r>
              <a:rPr dirty="0"/>
              <a:t>Question</a:t>
            </a:r>
            <a:r>
              <a:rPr spc="-20" dirty="0"/>
              <a:t> </a:t>
            </a:r>
            <a:r>
              <a:rPr dirty="0"/>
              <a:t>To</a:t>
            </a:r>
            <a:r>
              <a:rPr spc="-25" dirty="0"/>
              <a:t> </a:t>
            </a:r>
            <a:r>
              <a:rPr spc="-10" dirty="0"/>
              <a:t>Start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226261"/>
            <a:ext cx="8256905" cy="4759960"/>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3200" dirty="0">
                <a:solidFill>
                  <a:srgbClr val="404040"/>
                </a:solidFill>
                <a:latin typeface="Calibri"/>
                <a:cs typeface="Calibri"/>
              </a:rPr>
              <a:t>Why</a:t>
            </a:r>
            <a:r>
              <a:rPr sz="3200" spc="-50" dirty="0">
                <a:solidFill>
                  <a:srgbClr val="404040"/>
                </a:solidFill>
                <a:latin typeface="Calibri"/>
                <a:cs typeface="Calibri"/>
              </a:rPr>
              <a:t> </a:t>
            </a:r>
            <a:r>
              <a:rPr sz="3200" dirty="0">
                <a:solidFill>
                  <a:srgbClr val="404040"/>
                </a:solidFill>
                <a:latin typeface="Calibri"/>
                <a:cs typeface="Calibri"/>
              </a:rPr>
              <a:t>is</a:t>
            </a:r>
            <a:r>
              <a:rPr sz="3200" spc="-65" dirty="0">
                <a:solidFill>
                  <a:srgbClr val="404040"/>
                </a:solidFill>
                <a:latin typeface="Calibri"/>
                <a:cs typeface="Calibri"/>
              </a:rPr>
              <a:t> </a:t>
            </a:r>
            <a:r>
              <a:rPr sz="3200" dirty="0">
                <a:solidFill>
                  <a:srgbClr val="404040"/>
                </a:solidFill>
                <a:latin typeface="Calibri"/>
                <a:cs typeface="Calibri"/>
              </a:rPr>
              <a:t>this</a:t>
            </a:r>
            <a:r>
              <a:rPr sz="3200" spc="-35" dirty="0">
                <a:solidFill>
                  <a:srgbClr val="404040"/>
                </a:solidFill>
                <a:latin typeface="Calibri"/>
                <a:cs typeface="Calibri"/>
              </a:rPr>
              <a:t> </a:t>
            </a:r>
            <a:r>
              <a:rPr sz="3200" dirty="0">
                <a:solidFill>
                  <a:srgbClr val="404040"/>
                </a:solidFill>
                <a:latin typeface="Calibri"/>
                <a:cs typeface="Calibri"/>
              </a:rPr>
              <a:t>course</a:t>
            </a:r>
            <a:r>
              <a:rPr sz="3200" spc="-60" dirty="0">
                <a:solidFill>
                  <a:srgbClr val="404040"/>
                </a:solidFill>
                <a:latin typeface="Calibri"/>
                <a:cs typeface="Calibri"/>
              </a:rPr>
              <a:t> </a:t>
            </a:r>
            <a:r>
              <a:rPr sz="3200" dirty="0">
                <a:solidFill>
                  <a:srgbClr val="404040"/>
                </a:solidFill>
                <a:latin typeface="Calibri"/>
                <a:cs typeface="Calibri"/>
              </a:rPr>
              <a:t>teaching</a:t>
            </a:r>
            <a:r>
              <a:rPr sz="3200" spc="-35" dirty="0">
                <a:solidFill>
                  <a:srgbClr val="404040"/>
                </a:solidFill>
                <a:latin typeface="Calibri"/>
                <a:cs typeface="Calibri"/>
              </a:rPr>
              <a:t> </a:t>
            </a:r>
            <a:r>
              <a:rPr sz="3200" dirty="0">
                <a:solidFill>
                  <a:srgbClr val="404040"/>
                </a:solidFill>
                <a:latin typeface="Calibri"/>
                <a:cs typeface="Calibri"/>
              </a:rPr>
              <a:t>both</a:t>
            </a:r>
            <a:r>
              <a:rPr sz="3200" spc="-45" dirty="0">
                <a:solidFill>
                  <a:srgbClr val="404040"/>
                </a:solidFill>
                <a:latin typeface="Calibri"/>
                <a:cs typeface="Calibri"/>
              </a:rPr>
              <a:t> </a:t>
            </a:r>
            <a:r>
              <a:rPr sz="3200" dirty="0">
                <a:solidFill>
                  <a:srgbClr val="404040"/>
                </a:solidFill>
                <a:latin typeface="Calibri"/>
                <a:cs typeface="Calibri"/>
              </a:rPr>
              <a:t>Databases</a:t>
            </a:r>
            <a:r>
              <a:rPr sz="3200" spc="-45" dirty="0">
                <a:solidFill>
                  <a:srgbClr val="404040"/>
                </a:solidFill>
                <a:latin typeface="Calibri"/>
                <a:cs typeface="Calibri"/>
              </a:rPr>
              <a:t> </a:t>
            </a:r>
            <a:r>
              <a:rPr sz="3200" spc="-25" dirty="0">
                <a:solidFill>
                  <a:srgbClr val="404040"/>
                </a:solidFill>
                <a:latin typeface="Calibri"/>
                <a:cs typeface="Calibri"/>
              </a:rPr>
              <a:t>and </a:t>
            </a:r>
            <a:r>
              <a:rPr sz="3200" dirty="0">
                <a:solidFill>
                  <a:srgbClr val="404040"/>
                </a:solidFill>
                <a:latin typeface="Calibri"/>
                <a:cs typeface="Calibri"/>
              </a:rPr>
              <a:t>Web</a:t>
            </a:r>
            <a:r>
              <a:rPr sz="3200" spc="-15" dirty="0">
                <a:solidFill>
                  <a:srgbClr val="404040"/>
                </a:solidFill>
                <a:latin typeface="Calibri"/>
                <a:cs typeface="Calibri"/>
              </a:rPr>
              <a:t> </a:t>
            </a:r>
            <a:r>
              <a:rPr sz="3200" spc="-50" dirty="0">
                <a:solidFill>
                  <a:srgbClr val="404040"/>
                </a:solidFill>
                <a:latin typeface="Calibri"/>
                <a:cs typeface="Calibri"/>
              </a:rPr>
              <a:t>?</a:t>
            </a:r>
            <a:endParaRPr sz="3200">
              <a:latin typeface="Calibri"/>
              <a:cs typeface="Calibri"/>
            </a:endParaRPr>
          </a:p>
          <a:p>
            <a:pPr marL="862965" marR="864869" lvl="1" indent="-393700">
              <a:lnSpc>
                <a:spcPct val="100000"/>
              </a:lnSpc>
              <a:spcBef>
                <a:spcPts val="690"/>
              </a:spcBef>
              <a:buSzPct val="89285"/>
              <a:buFont typeface="Wingdings"/>
              <a:buChar char=""/>
              <a:tabLst>
                <a:tab pos="862965" algn="l"/>
              </a:tabLst>
            </a:pPr>
            <a:r>
              <a:rPr sz="2800" dirty="0">
                <a:solidFill>
                  <a:srgbClr val="404040"/>
                </a:solidFill>
                <a:latin typeface="Calibri"/>
                <a:cs typeface="Calibri"/>
              </a:rPr>
              <a:t>Almost</a:t>
            </a:r>
            <a:r>
              <a:rPr sz="2800" spc="-50" dirty="0">
                <a:solidFill>
                  <a:srgbClr val="404040"/>
                </a:solidFill>
                <a:latin typeface="Calibri"/>
                <a:cs typeface="Calibri"/>
              </a:rPr>
              <a:t> </a:t>
            </a:r>
            <a:r>
              <a:rPr sz="2800" dirty="0">
                <a:solidFill>
                  <a:srgbClr val="404040"/>
                </a:solidFill>
                <a:latin typeface="Calibri"/>
                <a:cs typeface="Calibri"/>
              </a:rPr>
              <a:t>everyone</a:t>
            </a:r>
            <a:r>
              <a:rPr sz="2800" spc="-65" dirty="0">
                <a:solidFill>
                  <a:srgbClr val="404040"/>
                </a:solidFill>
                <a:latin typeface="Calibri"/>
                <a:cs typeface="Calibri"/>
              </a:rPr>
              <a:t> </a:t>
            </a:r>
            <a:r>
              <a:rPr sz="2800" dirty="0">
                <a:solidFill>
                  <a:srgbClr val="404040"/>
                </a:solidFill>
                <a:latin typeface="Calibri"/>
                <a:cs typeface="Calibri"/>
              </a:rPr>
              <a:t>will</a:t>
            </a:r>
            <a:r>
              <a:rPr sz="2800" spc="-55" dirty="0">
                <a:solidFill>
                  <a:srgbClr val="404040"/>
                </a:solidFill>
                <a:latin typeface="Calibri"/>
                <a:cs typeface="Calibri"/>
              </a:rPr>
              <a:t> </a:t>
            </a:r>
            <a:r>
              <a:rPr sz="2800" dirty="0">
                <a:solidFill>
                  <a:srgbClr val="404040"/>
                </a:solidFill>
                <a:latin typeface="Calibri"/>
                <a:cs typeface="Calibri"/>
              </a:rPr>
              <a:t>interact</a:t>
            </a:r>
            <a:r>
              <a:rPr sz="2800" spc="-60" dirty="0">
                <a:solidFill>
                  <a:srgbClr val="404040"/>
                </a:solidFill>
                <a:latin typeface="Calibri"/>
                <a:cs typeface="Calibri"/>
              </a:rPr>
              <a:t> </a:t>
            </a:r>
            <a:r>
              <a:rPr sz="2800" dirty="0">
                <a:solidFill>
                  <a:srgbClr val="404040"/>
                </a:solidFill>
                <a:latin typeface="Calibri"/>
                <a:cs typeface="Calibri"/>
              </a:rPr>
              <a:t>with</a:t>
            </a:r>
            <a:r>
              <a:rPr sz="2800" spc="-55" dirty="0">
                <a:solidFill>
                  <a:srgbClr val="404040"/>
                </a:solidFill>
                <a:latin typeface="Calibri"/>
                <a:cs typeface="Calibri"/>
              </a:rPr>
              <a:t> </a:t>
            </a:r>
            <a:r>
              <a:rPr sz="2800" spc="-10" dirty="0">
                <a:solidFill>
                  <a:srgbClr val="404040"/>
                </a:solidFill>
                <a:latin typeface="Calibri"/>
                <a:cs typeface="Calibri"/>
              </a:rPr>
              <a:t>Databases </a:t>
            </a:r>
            <a:r>
              <a:rPr sz="2800" dirty="0">
                <a:solidFill>
                  <a:srgbClr val="404040"/>
                </a:solidFill>
                <a:latin typeface="Calibri"/>
                <a:cs typeface="Calibri"/>
              </a:rPr>
              <a:t>everyday,</a:t>
            </a:r>
            <a:r>
              <a:rPr sz="2800" spc="-20" dirty="0">
                <a:solidFill>
                  <a:srgbClr val="404040"/>
                </a:solidFill>
                <a:latin typeface="Calibri"/>
                <a:cs typeface="Calibri"/>
              </a:rPr>
              <a:t> </a:t>
            </a:r>
            <a:r>
              <a:rPr sz="2800" dirty="0">
                <a:solidFill>
                  <a:srgbClr val="404040"/>
                </a:solidFill>
                <a:latin typeface="Calibri"/>
                <a:cs typeface="Calibri"/>
              </a:rPr>
              <a:t>several</a:t>
            </a:r>
            <a:r>
              <a:rPr sz="2800" spc="-20" dirty="0">
                <a:solidFill>
                  <a:srgbClr val="404040"/>
                </a:solidFill>
                <a:latin typeface="Calibri"/>
                <a:cs typeface="Calibri"/>
              </a:rPr>
              <a:t> </a:t>
            </a:r>
            <a:r>
              <a:rPr sz="2800" dirty="0">
                <a:solidFill>
                  <a:srgbClr val="404040"/>
                </a:solidFill>
                <a:latin typeface="Calibri"/>
                <a:cs typeface="Calibri"/>
              </a:rPr>
              <a:t>times</a:t>
            </a:r>
            <a:r>
              <a:rPr sz="2800" spc="-20" dirty="0">
                <a:solidFill>
                  <a:srgbClr val="404040"/>
                </a:solidFill>
                <a:latin typeface="Calibri"/>
                <a:cs typeface="Calibri"/>
              </a:rPr>
              <a:t> </a:t>
            </a:r>
            <a:r>
              <a:rPr sz="2800" dirty="0">
                <a:solidFill>
                  <a:srgbClr val="404040"/>
                </a:solidFill>
                <a:latin typeface="Calibri"/>
                <a:cs typeface="Calibri"/>
              </a:rPr>
              <a:t>a</a:t>
            </a:r>
            <a:r>
              <a:rPr sz="2800" spc="-20" dirty="0">
                <a:solidFill>
                  <a:srgbClr val="404040"/>
                </a:solidFill>
                <a:latin typeface="Calibri"/>
                <a:cs typeface="Calibri"/>
              </a:rPr>
              <a:t> </a:t>
            </a:r>
            <a:r>
              <a:rPr sz="2800" spc="-25" dirty="0">
                <a:solidFill>
                  <a:srgbClr val="404040"/>
                </a:solidFill>
                <a:latin typeface="Calibri"/>
                <a:cs typeface="Calibri"/>
              </a:rPr>
              <a:t>day</a:t>
            </a:r>
            <a:endParaRPr sz="2800">
              <a:latin typeface="Calibri"/>
              <a:cs typeface="Calibri"/>
            </a:endParaRPr>
          </a:p>
          <a:p>
            <a:pPr marL="862965" lvl="1" indent="-393065">
              <a:lnSpc>
                <a:spcPct val="100000"/>
              </a:lnSpc>
              <a:spcBef>
                <a:spcPts val="675"/>
              </a:spcBef>
              <a:buSzPct val="89285"/>
              <a:buFont typeface="Wingdings"/>
              <a:buChar char=""/>
              <a:tabLst>
                <a:tab pos="862965" algn="l"/>
              </a:tabLst>
            </a:pPr>
            <a:r>
              <a:rPr sz="2800" dirty="0">
                <a:solidFill>
                  <a:srgbClr val="404040"/>
                </a:solidFill>
                <a:latin typeface="Calibri"/>
                <a:cs typeface="Calibri"/>
              </a:rPr>
              <a:t>Very</a:t>
            </a:r>
            <a:r>
              <a:rPr sz="2800" spc="-55" dirty="0">
                <a:solidFill>
                  <a:srgbClr val="404040"/>
                </a:solidFill>
                <a:latin typeface="Calibri"/>
                <a:cs typeface="Calibri"/>
              </a:rPr>
              <a:t> </a:t>
            </a:r>
            <a:r>
              <a:rPr sz="2800" dirty="0">
                <a:solidFill>
                  <a:srgbClr val="404040"/>
                </a:solidFill>
                <a:latin typeface="Calibri"/>
                <a:cs typeface="Calibri"/>
              </a:rPr>
              <a:t>few</a:t>
            </a:r>
            <a:r>
              <a:rPr sz="2800" spc="-30" dirty="0">
                <a:solidFill>
                  <a:srgbClr val="404040"/>
                </a:solidFill>
                <a:latin typeface="Calibri"/>
                <a:cs typeface="Calibri"/>
              </a:rPr>
              <a:t> </a:t>
            </a:r>
            <a:r>
              <a:rPr sz="2800" dirty="0">
                <a:solidFill>
                  <a:srgbClr val="404040"/>
                </a:solidFill>
                <a:latin typeface="Calibri"/>
                <a:cs typeface="Calibri"/>
              </a:rPr>
              <a:t>people</a:t>
            </a:r>
            <a:r>
              <a:rPr sz="2800" spc="-30" dirty="0">
                <a:solidFill>
                  <a:srgbClr val="404040"/>
                </a:solidFill>
                <a:latin typeface="Calibri"/>
                <a:cs typeface="Calibri"/>
              </a:rPr>
              <a:t> </a:t>
            </a:r>
            <a:r>
              <a:rPr sz="2800" dirty="0">
                <a:solidFill>
                  <a:srgbClr val="404040"/>
                </a:solidFill>
                <a:latin typeface="Calibri"/>
                <a:cs typeface="Calibri"/>
              </a:rPr>
              <a:t>know</a:t>
            </a:r>
            <a:r>
              <a:rPr sz="2800" spc="-20" dirty="0">
                <a:solidFill>
                  <a:srgbClr val="404040"/>
                </a:solidFill>
                <a:latin typeface="Calibri"/>
                <a:cs typeface="Calibri"/>
              </a:rPr>
              <a:t> </a:t>
            </a:r>
            <a:r>
              <a:rPr sz="2800" dirty="0">
                <a:solidFill>
                  <a:srgbClr val="404040"/>
                </a:solidFill>
                <a:latin typeface="Calibri"/>
                <a:cs typeface="Calibri"/>
              </a:rPr>
              <a:t>how</a:t>
            </a:r>
            <a:r>
              <a:rPr sz="2800" spc="-25" dirty="0">
                <a:solidFill>
                  <a:srgbClr val="404040"/>
                </a:solidFill>
                <a:latin typeface="Calibri"/>
                <a:cs typeface="Calibri"/>
              </a:rPr>
              <a:t> </a:t>
            </a:r>
            <a:r>
              <a:rPr sz="2800" dirty="0">
                <a:solidFill>
                  <a:srgbClr val="404040"/>
                </a:solidFill>
                <a:latin typeface="Calibri"/>
                <a:cs typeface="Calibri"/>
              </a:rPr>
              <a:t>to</a:t>
            </a:r>
            <a:r>
              <a:rPr sz="2800" spc="-40" dirty="0">
                <a:solidFill>
                  <a:srgbClr val="404040"/>
                </a:solidFill>
                <a:latin typeface="Calibri"/>
                <a:cs typeface="Calibri"/>
              </a:rPr>
              <a:t> </a:t>
            </a:r>
            <a:r>
              <a:rPr sz="2800" dirty="0">
                <a:solidFill>
                  <a:srgbClr val="404040"/>
                </a:solidFill>
                <a:latin typeface="Calibri"/>
                <a:cs typeface="Calibri"/>
              </a:rPr>
              <a:t>write</a:t>
            </a:r>
            <a:r>
              <a:rPr sz="2800" spc="-40" dirty="0">
                <a:solidFill>
                  <a:srgbClr val="404040"/>
                </a:solidFill>
                <a:latin typeface="Calibri"/>
                <a:cs typeface="Calibri"/>
              </a:rPr>
              <a:t> </a:t>
            </a:r>
            <a:r>
              <a:rPr sz="2800" dirty="0">
                <a:solidFill>
                  <a:srgbClr val="404040"/>
                </a:solidFill>
                <a:latin typeface="Calibri"/>
                <a:cs typeface="Calibri"/>
              </a:rPr>
              <a:t>SQL</a:t>
            </a:r>
            <a:r>
              <a:rPr sz="2800" spc="-30" dirty="0">
                <a:solidFill>
                  <a:srgbClr val="404040"/>
                </a:solidFill>
                <a:latin typeface="Calibri"/>
                <a:cs typeface="Calibri"/>
              </a:rPr>
              <a:t> </a:t>
            </a:r>
            <a:r>
              <a:rPr sz="2800" spc="-10" dirty="0">
                <a:solidFill>
                  <a:srgbClr val="404040"/>
                </a:solidFill>
                <a:latin typeface="Calibri"/>
                <a:cs typeface="Calibri"/>
              </a:rPr>
              <a:t>Queries</a:t>
            </a:r>
            <a:endParaRPr sz="2800">
              <a:latin typeface="Calibri"/>
              <a:cs typeface="Calibri"/>
            </a:endParaRPr>
          </a:p>
          <a:p>
            <a:pPr marL="862965" marR="488315" lvl="1" indent="-393700">
              <a:lnSpc>
                <a:spcPct val="100000"/>
              </a:lnSpc>
              <a:spcBef>
                <a:spcPts val="670"/>
              </a:spcBef>
              <a:buSzPct val="89285"/>
              <a:buFont typeface="Wingdings"/>
              <a:buChar char=""/>
              <a:tabLst>
                <a:tab pos="862965" algn="l"/>
              </a:tabLst>
            </a:pPr>
            <a:r>
              <a:rPr sz="2800" dirty="0">
                <a:solidFill>
                  <a:srgbClr val="404040"/>
                </a:solidFill>
                <a:latin typeface="Calibri"/>
                <a:cs typeface="Calibri"/>
              </a:rPr>
              <a:t>We</a:t>
            </a:r>
            <a:r>
              <a:rPr sz="2800" spc="-30" dirty="0">
                <a:solidFill>
                  <a:srgbClr val="404040"/>
                </a:solidFill>
                <a:latin typeface="Calibri"/>
                <a:cs typeface="Calibri"/>
              </a:rPr>
              <a:t> </a:t>
            </a:r>
            <a:r>
              <a:rPr sz="2800" dirty="0">
                <a:solidFill>
                  <a:srgbClr val="404040"/>
                </a:solidFill>
                <a:latin typeface="Calibri"/>
                <a:cs typeface="Calibri"/>
              </a:rPr>
              <a:t>need</a:t>
            </a:r>
            <a:r>
              <a:rPr sz="2800" spc="-25" dirty="0">
                <a:solidFill>
                  <a:srgbClr val="404040"/>
                </a:solidFill>
                <a:latin typeface="Calibri"/>
                <a:cs typeface="Calibri"/>
              </a:rPr>
              <a:t> </a:t>
            </a:r>
            <a:r>
              <a:rPr sz="2800" dirty="0">
                <a:solidFill>
                  <a:srgbClr val="404040"/>
                </a:solidFill>
                <a:latin typeface="Calibri"/>
                <a:cs typeface="Calibri"/>
              </a:rPr>
              <a:t>to</a:t>
            </a:r>
            <a:r>
              <a:rPr sz="2800" spc="-25" dirty="0">
                <a:solidFill>
                  <a:srgbClr val="404040"/>
                </a:solidFill>
                <a:latin typeface="Calibri"/>
                <a:cs typeface="Calibri"/>
              </a:rPr>
              <a:t> </a:t>
            </a:r>
            <a:r>
              <a:rPr sz="2800" dirty="0">
                <a:solidFill>
                  <a:srgbClr val="404040"/>
                </a:solidFill>
                <a:latin typeface="Calibri"/>
                <a:cs typeface="Calibri"/>
              </a:rPr>
              <a:t>provide</a:t>
            </a:r>
            <a:r>
              <a:rPr sz="2800" spc="5" dirty="0">
                <a:solidFill>
                  <a:srgbClr val="404040"/>
                </a:solidFill>
                <a:latin typeface="Calibri"/>
                <a:cs typeface="Calibri"/>
              </a:rPr>
              <a:t> </a:t>
            </a:r>
            <a:r>
              <a:rPr sz="2800" dirty="0">
                <a:solidFill>
                  <a:srgbClr val="404040"/>
                </a:solidFill>
                <a:latin typeface="Calibri"/>
                <a:cs typeface="Calibri"/>
              </a:rPr>
              <a:t>some</a:t>
            </a:r>
            <a:r>
              <a:rPr sz="2800" spc="-25" dirty="0">
                <a:solidFill>
                  <a:srgbClr val="404040"/>
                </a:solidFill>
                <a:latin typeface="Calibri"/>
                <a:cs typeface="Calibri"/>
              </a:rPr>
              <a:t> </a:t>
            </a:r>
            <a:r>
              <a:rPr sz="2800" dirty="0">
                <a:solidFill>
                  <a:srgbClr val="404040"/>
                </a:solidFill>
                <a:latin typeface="Calibri"/>
                <a:cs typeface="Calibri"/>
              </a:rPr>
              <a:t>interface</a:t>
            </a:r>
            <a:r>
              <a:rPr sz="2800" spc="-25" dirty="0">
                <a:solidFill>
                  <a:srgbClr val="404040"/>
                </a:solidFill>
                <a:latin typeface="Calibri"/>
                <a:cs typeface="Calibri"/>
              </a:rPr>
              <a:t> </a:t>
            </a:r>
            <a:r>
              <a:rPr sz="2800" dirty="0">
                <a:solidFill>
                  <a:srgbClr val="404040"/>
                </a:solidFill>
                <a:latin typeface="Calibri"/>
                <a:cs typeface="Calibri"/>
              </a:rPr>
              <a:t>over</a:t>
            </a:r>
            <a:r>
              <a:rPr sz="2800" spc="-40" dirty="0">
                <a:solidFill>
                  <a:srgbClr val="404040"/>
                </a:solidFill>
                <a:latin typeface="Calibri"/>
                <a:cs typeface="Calibri"/>
              </a:rPr>
              <a:t> </a:t>
            </a:r>
            <a:r>
              <a:rPr sz="2800" spc="-25" dirty="0">
                <a:solidFill>
                  <a:srgbClr val="404040"/>
                </a:solidFill>
                <a:latin typeface="Calibri"/>
                <a:cs typeface="Calibri"/>
              </a:rPr>
              <a:t>the </a:t>
            </a:r>
            <a:r>
              <a:rPr sz="2800" dirty="0">
                <a:solidFill>
                  <a:srgbClr val="404040"/>
                </a:solidFill>
                <a:latin typeface="Calibri"/>
                <a:cs typeface="Calibri"/>
              </a:rPr>
              <a:t>database</a:t>
            </a:r>
            <a:r>
              <a:rPr sz="2800" spc="-35" dirty="0">
                <a:solidFill>
                  <a:srgbClr val="404040"/>
                </a:solidFill>
                <a:latin typeface="Calibri"/>
                <a:cs typeface="Calibri"/>
              </a:rPr>
              <a:t> </a:t>
            </a:r>
            <a:r>
              <a:rPr sz="2800" dirty="0">
                <a:solidFill>
                  <a:srgbClr val="404040"/>
                </a:solidFill>
                <a:latin typeface="Calibri"/>
                <a:cs typeface="Calibri"/>
              </a:rPr>
              <a:t>to</a:t>
            </a:r>
            <a:r>
              <a:rPr sz="2800" spc="-50" dirty="0">
                <a:solidFill>
                  <a:srgbClr val="404040"/>
                </a:solidFill>
                <a:latin typeface="Calibri"/>
                <a:cs typeface="Calibri"/>
              </a:rPr>
              <a:t> </a:t>
            </a:r>
            <a:r>
              <a:rPr sz="2800" dirty="0">
                <a:solidFill>
                  <a:srgbClr val="404040"/>
                </a:solidFill>
                <a:latin typeface="Calibri"/>
                <a:cs typeface="Calibri"/>
              </a:rPr>
              <a:t>allow</a:t>
            </a:r>
            <a:r>
              <a:rPr sz="2800" spc="-50" dirty="0">
                <a:solidFill>
                  <a:srgbClr val="404040"/>
                </a:solidFill>
                <a:latin typeface="Calibri"/>
                <a:cs typeface="Calibri"/>
              </a:rPr>
              <a:t> </a:t>
            </a:r>
            <a:r>
              <a:rPr sz="2800" dirty="0">
                <a:solidFill>
                  <a:srgbClr val="404040"/>
                </a:solidFill>
                <a:latin typeface="Calibri"/>
                <a:cs typeface="Calibri"/>
              </a:rPr>
              <a:t>the</a:t>
            </a:r>
            <a:r>
              <a:rPr sz="2800" spc="-45" dirty="0">
                <a:solidFill>
                  <a:srgbClr val="404040"/>
                </a:solidFill>
                <a:latin typeface="Calibri"/>
                <a:cs typeface="Calibri"/>
              </a:rPr>
              <a:t> </a:t>
            </a:r>
            <a:r>
              <a:rPr sz="2800" dirty="0">
                <a:solidFill>
                  <a:srgbClr val="404040"/>
                </a:solidFill>
                <a:latin typeface="Calibri"/>
                <a:cs typeface="Calibri"/>
              </a:rPr>
              <a:t>right</a:t>
            </a:r>
            <a:r>
              <a:rPr sz="2800" spc="-35" dirty="0">
                <a:solidFill>
                  <a:srgbClr val="404040"/>
                </a:solidFill>
                <a:latin typeface="Calibri"/>
                <a:cs typeface="Calibri"/>
              </a:rPr>
              <a:t> </a:t>
            </a:r>
            <a:r>
              <a:rPr sz="2800" dirty="0">
                <a:solidFill>
                  <a:srgbClr val="404040"/>
                </a:solidFill>
                <a:latin typeface="Calibri"/>
                <a:cs typeface="Calibri"/>
              </a:rPr>
              <a:t>data</a:t>
            </a:r>
            <a:r>
              <a:rPr sz="2800" spc="-45" dirty="0">
                <a:solidFill>
                  <a:srgbClr val="404040"/>
                </a:solidFill>
                <a:latin typeface="Calibri"/>
                <a:cs typeface="Calibri"/>
              </a:rPr>
              <a:t> </a:t>
            </a:r>
            <a:r>
              <a:rPr sz="2800" dirty="0">
                <a:solidFill>
                  <a:srgbClr val="404040"/>
                </a:solidFill>
                <a:latin typeface="Calibri"/>
                <a:cs typeface="Calibri"/>
              </a:rPr>
              <a:t>to</a:t>
            </a:r>
            <a:r>
              <a:rPr sz="2800" spc="-50" dirty="0">
                <a:solidFill>
                  <a:srgbClr val="404040"/>
                </a:solidFill>
                <a:latin typeface="Calibri"/>
                <a:cs typeface="Calibri"/>
              </a:rPr>
              <a:t> </a:t>
            </a:r>
            <a:r>
              <a:rPr sz="2800" dirty="0">
                <a:solidFill>
                  <a:srgbClr val="404040"/>
                </a:solidFill>
                <a:latin typeface="Calibri"/>
                <a:cs typeface="Calibri"/>
              </a:rPr>
              <a:t>be</a:t>
            </a:r>
            <a:r>
              <a:rPr sz="2800" spc="-40" dirty="0">
                <a:solidFill>
                  <a:srgbClr val="404040"/>
                </a:solidFill>
                <a:latin typeface="Calibri"/>
                <a:cs typeface="Calibri"/>
              </a:rPr>
              <a:t> </a:t>
            </a:r>
            <a:r>
              <a:rPr sz="2800" spc="-10" dirty="0">
                <a:solidFill>
                  <a:srgbClr val="404040"/>
                </a:solidFill>
                <a:latin typeface="Calibri"/>
                <a:cs typeface="Calibri"/>
              </a:rPr>
              <a:t>extracted </a:t>
            </a:r>
            <a:r>
              <a:rPr sz="2800" dirty="0">
                <a:solidFill>
                  <a:srgbClr val="404040"/>
                </a:solidFill>
                <a:latin typeface="Calibri"/>
                <a:cs typeface="Calibri"/>
              </a:rPr>
              <a:t>without</a:t>
            </a:r>
            <a:r>
              <a:rPr sz="2800" spc="-45" dirty="0">
                <a:solidFill>
                  <a:srgbClr val="404040"/>
                </a:solidFill>
                <a:latin typeface="Calibri"/>
                <a:cs typeface="Calibri"/>
              </a:rPr>
              <a:t> </a:t>
            </a:r>
            <a:r>
              <a:rPr sz="2800" dirty="0">
                <a:solidFill>
                  <a:srgbClr val="404040"/>
                </a:solidFill>
                <a:latin typeface="Calibri"/>
                <a:cs typeface="Calibri"/>
              </a:rPr>
              <a:t>the</a:t>
            </a:r>
            <a:r>
              <a:rPr sz="2800" spc="-55" dirty="0">
                <a:solidFill>
                  <a:srgbClr val="404040"/>
                </a:solidFill>
                <a:latin typeface="Calibri"/>
                <a:cs typeface="Calibri"/>
              </a:rPr>
              <a:t> </a:t>
            </a:r>
            <a:r>
              <a:rPr sz="2800" dirty="0">
                <a:solidFill>
                  <a:srgbClr val="404040"/>
                </a:solidFill>
                <a:latin typeface="Calibri"/>
                <a:cs typeface="Calibri"/>
              </a:rPr>
              <a:t>need</a:t>
            </a:r>
            <a:r>
              <a:rPr sz="2800" spc="-55" dirty="0">
                <a:solidFill>
                  <a:srgbClr val="404040"/>
                </a:solidFill>
                <a:latin typeface="Calibri"/>
                <a:cs typeface="Calibri"/>
              </a:rPr>
              <a:t> </a:t>
            </a:r>
            <a:r>
              <a:rPr sz="2800" dirty="0">
                <a:solidFill>
                  <a:srgbClr val="404040"/>
                </a:solidFill>
                <a:latin typeface="Calibri"/>
                <a:cs typeface="Calibri"/>
              </a:rPr>
              <a:t>to</a:t>
            </a:r>
            <a:r>
              <a:rPr sz="2800" spc="-65" dirty="0">
                <a:solidFill>
                  <a:srgbClr val="404040"/>
                </a:solidFill>
                <a:latin typeface="Calibri"/>
                <a:cs typeface="Calibri"/>
              </a:rPr>
              <a:t> </a:t>
            </a:r>
            <a:r>
              <a:rPr sz="2800" dirty="0">
                <a:solidFill>
                  <a:srgbClr val="404040"/>
                </a:solidFill>
                <a:latin typeface="Calibri"/>
                <a:cs typeface="Calibri"/>
              </a:rPr>
              <a:t>know</a:t>
            </a:r>
            <a:r>
              <a:rPr sz="2800" spc="-45" dirty="0">
                <a:solidFill>
                  <a:srgbClr val="404040"/>
                </a:solidFill>
                <a:latin typeface="Calibri"/>
                <a:cs typeface="Calibri"/>
              </a:rPr>
              <a:t> </a:t>
            </a:r>
            <a:r>
              <a:rPr sz="2800" spc="-25" dirty="0">
                <a:solidFill>
                  <a:srgbClr val="404040"/>
                </a:solidFill>
                <a:latin typeface="Calibri"/>
                <a:cs typeface="Calibri"/>
              </a:rPr>
              <a:t>SQL</a:t>
            </a:r>
            <a:endParaRPr sz="2800">
              <a:latin typeface="Calibri"/>
              <a:cs typeface="Calibri"/>
            </a:endParaRPr>
          </a:p>
          <a:p>
            <a:pPr marL="862965" marR="346075" lvl="1" indent="-393700">
              <a:lnSpc>
                <a:spcPct val="100000"/>
              </a:lnSpc>
              <a:spcBef>
                <a:spcPts val="675"/>
              </a:spcBef>
              <a:buSzPct val="89285"/>
              <a:buFont typeface="Wingdings"/>
              <a:buChar char=""/>
              <a:tabLst>
                <a:tab pos="862965" algn="l"/>
              </a:tabLst>
            </a:pPr>
            <a:r>
              <a:rPr sz="2800" dirty="0">
                <a:solidFill>
                  <a:srgbClr val="404040"/>
                </a:solidFill>
                <a:latin typeface="Calibri"/>
                <a:cs typeface="Calibri"/>
              </a:rPr>
              <a:t>Web</a:t>
            </a:r>
            <a:r>
              <a:rPr sz="2800" spc="-35" dirty="0">
                <a:solidFill>
                  <a:srgbClr val="404040"/>
                </a:solidFill>
                <a:latin typeface="Calibri"/>
                <a:cs typeface="Calibri"/>
              </a:rPr>
              <a:t> </a:t>
            </a:r>
            <a:r>
              <a:rPr sz="2800" dirty="0">
                <a:solidFill>
                  <a:srgbClr val="404040"/>
                </a:solidFill>
                <a:latin typeface="Calibri"/>
                <a:cs typeface="Calibri"/>
              </a:rPr>
              <a:t>applications</a:t>
            </a:r>
            <a:r>
              <a:rPr sz="2800" spc="-5" dirty="0">
                <a:solidFill>
                  <a:srgbClr val="404040"/>
                </a:solidFill>
                <a:latin typeface="Calibri"/>
                <a:cs typeface="Calibri"/>
              </a:rPr>
              <a:t> </a:t>
            </a:r>
            <a:r>
              <a:rPr sz="2800" dirty="0">
                <a:solidFill>
                  <a:srgbClr val="404040"/>
                </a:solidFill>
                <a:latin typeface="Calibri"/>
                <a:cs typeface="Calibri"/>
              </a:rPr>
              <a:t>are</a:t>
            </a:r>
            <a:r>
              <a:rPr sz="2800" spc="-40" dirty="0">
                <a:solidFill>
                  <a:srgbClr val="404040"/>
                </a:solidFill>
                <a:latin typeface="Calibri"/>
                <a:cs typeface="Calibri"/>
              </a:rPr>
              <a:t> </a:t>
            </a:r>
            <a:r>
              <a:rPr sz="2800" dirty="0">
                <a:solidFill>
                  <a:srgbClr val="404040"/>
                </a:solidFill>
                <a:latin typeface="Calibri"/>
                <a:cs typeface="Calibri"/>
              </a:rPr>
              <a:t>one</a:t>
            </a:r>
            <a:r>
              <a:rPr sz="2800" spc="-25" dirty="0">
                <a:solidFill>
                  <a:srgbClr val="404040"/>
                </a:solidFill>
                <a:latin typeface="Calibri"/>
                <a:cs typeface="Calibri"/>
              </a:rPr>
              <a:t> </a:t>
            </a:r>
            <a:r>
              <a:rPr sz="2800" dirty="0">
                <a:solidFill>
                  <a:srgbClr val="404040"/>
                </a:solidFill>
                <a:latin typeface="Calibri"/>
                <a:cs typeface="Calibri"/>
              </a:rPr>
              <a:t>of</a:t>
            </a:r>
            <a:r>
              <a:rPr sz="2800" spc="-35" dirty="0">
                <a:solidFill>
                  <a:srgbClr val="404040"/>
                </a:solidFill>
                <a:latin typeface="Calibri"/>
                <a:cs typeface="Calibri"/>
              </a:rPr>
              <a:t> </a:t>
            </a:r>
            <a:r>
              <a:rPr sz="2800" dirty="0">
                <a:solidFill>
                  <a:srgbClr val="404040"/>
                </a:solidFill>
                <a:latin typeface="Calibri"/>
                <a:cs typeface="Calibri"/>
              </a:rPr>
              <a:t>the</a:t>
            </a:r>
            <a:r>
              <a:rPr sz="2800" spc="-20" dirty="0">
                <a:solidFill>
                  <a:srgbClr val="404040"/>
                </a:solidFill>
                <a:latin typeface="Calibri"/>
                <a:cs typeface="Calibri"/>
              </a:rPr>
              <a:t> </a:t>
            </a:r>
            <a:r>
              <a:rPr sz="2800" dirty="0">
                <a:solidFill>
                  <a:srgbClr val="404040"/>
                </a:solidFill>
                <a:latin typeface="Calibri"/>
                <a:cs typeface="Calibri"/>
              </a:rPr>
              <a:t>most</a:t>
            </a:r>
            <a:r>
              <a:rPr sz="2800" spc="-25" dirty="0">
                <a:solidFill>
                  <a:srgbClr val="404040"/>
                </a:solidFill>
                <a:latin typeface="Calibri"/>
                <a:cs typeface="Calibri"/>
              </a:rPr>
              <a:t> </a:t>
            </a:r>
            <a:r>
              <a:rPr sz="2800" spc="-10" dirty="0">
                <a:solidFill>
                  <a:srgbClr val="404040"/>
                </a:solidFill>
                <a:latin typeface="Calibri"/>
                <a:cs typeface="Calibri"/>
              </a:rPr>
              <a:t>commonly </a:t>
            </a:r>
            <a:r>
              <a:rPr sz="2800" dirty="0">
                <a:solidFill>
                  <a:srgbClr val="404040"/>
                </a:solidFill>
                <a:latin typeface="Calibri"/>
                <a:cs typeface="Calibri"/>
              </a:rPr>
              <a:t>used</a:t>
            </a:r>
            <a:r>
              <a:rPr sz="2800" spc="-40" dirty="0">
                <a:solidFill>
                  <a:srgbClr val="404040"/>
                </a:solidFill>
                <a:latin typeface="Calibri"/>
                <a:cs typeface="Calibri"/>
              </a:rPr>
              <a:t> </a:t>
            </a:r>
            <a:r>
              <a:rPr sz="2800" dirty="0">
                <a:solidFill>
                  <a:srgbClr val="404040"/>
                </a:solidFill>
                <a:latin typeface="Calibri"/>
                <a:cs typeface="Calibri"/>
              </a:rPr>
              <a:t>ways</a:t>
            </a:r>
            <a:r>
              <a:rPr sz="2800" spc="-50" dirty="0">
                <a:solidFill>
                  <a:srgbClr val="404040"/>
                </a:solidFill>
                <a:latin typeface="Calibri"/>
                <a:cs typeface="Calibri"/>
              </a:rPr>
              <a:t> </a:t>
            </a:r>
            <a:r>
              <a:rPr sz="2800" dirty="0">
                <a:solidFill>
                  <a:srgbClr val="404040"/>
                </a:solidFill>
                <a:latin typeface="Calibri"/>
                <a:cs typeface="Calibri"/>
              </a:rPr>
              <a:t>to</a:t>
            </a:r>
            <a:r>
              <a:rPr sz="2800" spc="-45" dirty="0">
                <a:solidFill>
                  <a:srgbClr val="404040"/>
                </a:solidFill>
                <a:latin typeface="Calibri"/>
                <a:cs typeface="Calibri"/>
              </a:rPr>
              <a:t> </a:t>
            </a:r>
            <a:r>
              <a:rPr sz="2800" dirty="0">
                <a:solidFill>
                  <a:srgbClr val="404040"/>
                </a:solidFill>
                <a:latin typeface="Calibri"/>
                <a:cs typeface="Calibri"/>
              </a:rPr>
              <a:t>interact</a:t>
            </a:r>
            <a:r>
              <a:rPr sz="2800" spc="-45" dirty="0">
                <a:solidFill>
                  <a:srgbClr val="404040"/>
                </a:solidFill>
                <a:latin typeface="Calibri"/>
                <a:cs typeface="Calibri"/>
              </a:rPr>
              <a:t> </a:t>
            </a:r>
            <a:r>
              <a:rPr sz="2800" dirty="0">
                <a:solidFill>
                  <a:srgbClr val="404040"/>
                </a:solidFill>
                <a:latin typeface="Calibri"/>
                <a:cs typeface="Calibri"/>
              </a:rPr>
              <a:t>with</a:t>
            </a:r>
            <a:r>
              <a:rPr sz="2800" spc="-45" dirty="0">
                <a:solidFill>
                  <a:srgbClr val="404040"/>
                </a:solidFill>
                <a:latin typeface="Calibri"/>
                <a:cs typeface="Calibri"/>
              </a:rPr>
              <a:t> </a:t>
            </a:r>
            <a:r>
              <a:rPr sz="2800" dirty="0">
                <a:solidFill>
                  <a:srgbClr val="404040"/>
                </a:solidFill>
                <a:latin typeface="Calibri"/>
                <a:cs typeface="Calibri"/>
              </a:rPr>
              <a:t>data</a:t>
            </a:r>
            <a:r>
              <a:rPr sz="2800" spc="-50" dirty="0">
                <a:solidFill>
                  <a:srgbClr val="404040"/>
                </a:solidFill>
                <a:latin typeface="Calibri"/>
                <a:cs typeface="Calibri"/>
              </a:rPr>
              <a:t> </a:t>
            </a:r>
            <a:r>
              <a:rPr sz="2800" dirty="0">
                <a:solidFill>
                  <a:srgbClr val="404040"/>
                </a:solidFill>
                <a:latin typeface="Calibri"/>
                <a:cs typeface="Calibri"/>
              </a:rPr>
              <a:t>in</a:t>
            </a:r>
            <a:r>
              <a:rPr sz="2800" spc="-45" dirty="0">
                <a:solidFill>
                  <a:srgbClr val="404040"/>
                </a:solidFill>
                <a:latin typeface="Calibri"/>
                <a:cs typeface="Calibri"/>
              </a:rPr>
              <a:t> </a:t>
            </a:r>
            <a:r>
              <a:rPr sz="2800" dirty="0">
                <a:solidFill>
                  <a:srgbClr val="404040"/>
                </a:solidFill>
                <a:latin typeface="Calibri"/>
                <a:cs typeface="Calibri"/>
              </a:rPr>
              <a:t>a</a:t>
            </a:r>
            <a:r>
              <a:rPr sz="2800" spc="-45" dirty="0">
                <a:solidFill>
                  <a:srgbClr val="404040"/>
                </a:solidFill>
                <a:latin typeface="Calibri"/>
                <a:cs typeface="Calibri"/>
              </a:rPr>
              <a:t> </a:t>
            </a:r>
            <a:r>
              <a:rPr sz="2800" spc="-10" dirty="0">
                <a:solidFill>
                  <a:srgbClr val="404040"/>
                </a:solidFill>
                <a:latin typeface="Calibri"/>
                <a:cs typeface="Calibri"/>
              </a:rPr>
              <a:t>Database</a:t>
            </a:r>
            <a:endParaRPr sz="2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Web</a:t>
            </a:r>
            <a:r>
              <a:rPr spc="-15" dirty="0"/>
              <a:t> </a:t>
            </a:r>
            <a:r>
              <a:rPr spc="-10" dirty="0"/>
              <a:t>browser</a:t>
            </a:r>
          </a:p>
        </p:txBody>
      </p:sp>
      <p:pic>
        <p:nvPicPr>
          <p:cNvPr id="3" name="object 3"/>
          <p:cNvPicPr/>
          <p:nvPr/>
        </p:nvPicPr>
        <p:blipFill>
          <a:blip r:embed="rId2" cstate="print"/>
          <a:stretch>
            <a:fillRect/>
          </a:stretch>
        </p:blipFill>
        <p:spPr>
          <a:xfrm>
            <a:off x="7162800" y="1524000"/>
            <a:ext cx="1440179" cy="1371600"/>
          </a:xfrm>
          <a:prstGeom prst="rect">
            <a:avLst/>
          </a:prstGeom>
        </p:spPr>
      </p:pic>
      <p:grpSp>
        <p:nvGrpSpPr>
          <p:cNvPr id="4" name="object 4"/>
          <p:cNvGrpSpPr/>
          <p:nvPr/>
        </p:nvGrpSpPr>
        <p:grpSpPr>
          <a:xfrm>
            <a:off x="6532244" y="2169667"/>
            <a:ext cx="549275" cy="377825"/>
            <a:chOff x="6532244" y="2169667"/>
            <a:chExt cx="549275" cy="377825"/>
          </a:xfrm>
        </p:grpSpPr>
        <p:sp>
          <p:nvSpPr>
            <p:cNvPr id="5" name="object 5"/>
            <p:cNvSpPr/>
            <p:nvPr/>
          </p:nvSpPr>
          <p:spPr>
            <a:xfrm>
              <a:off x="6538594" y="2176017"/>
              <a:ext cx="536575" cy="365125"/>
            </a:xfrm>
            <a:custGeom>
              <a:avLst/>
              <a:gdLst/>
              <a:ahLst/>
              <a:cxnLst/>
              <a:rect l="l" t="t" r="r" b="b"/>
              <a:pathLst>
                <a:path w="536575" h="365125">
                  <a:moveTo>
                    <a:pt x="487933" y="0"/>
                  </a:moveTo>
                  <a:lnTo>
                    <a:pt x="61975" y="235331"/>
                  </a:lnTo>
                  <a:lnTo>
                    <a:pt x="38480" y="192786"/>
                  </a:lnTo>
                  <a:lnTo>
                    <a:pt x="0" y="326517"/>
                  </a:lnTo>
                  <a:lnTo>
                    <a:pt x="133603" y="364998"/>
                  </a:lnTo>
                  <a:lnTo>
                    <a:pt x="110108" y="322580"/>
                  </a:lnTo>
                  <a:lnTo>
                    <a:pt x="536194" y="87249"/>
                  </a:lnTo>
                  <a:lnTo>
                    <a:pt x="487933" y="0"/>
                  </a:lnTo>
                  <a:close/>
                </a:path>
              </a:pathLst>
            </a:custGeom>
            <a:solidFill>
              <a:srgbClr val="585858"/>
            </a:solidFill>
          </p:spPr>
          <p:txBody>
            <a:bodyPr wrap="square" lIns="0" tIns="0" rIns="0" bIns="0" rtlCol="0"/>
            <a:lstStyle/>
            <a:p>
              <a:endParaRPr/>
            </a:p>
          </p:txBody>
        </p:sp>
        <p:sp>
          <p:nvSpPr>
            <p:cNvPr id="6" name="object 6"/>
            <p:cNvSpPr/>
            <p:nvPr/>
          </p:nvSpPr>
          <p:spPr>
            <a:xfrm>
              <a:off x="6538594" y="2176017"/>
              <a:ext cx="536575" cy="365125"/>
            </a:xfrm>
            <a:custGeom>
              <a:avLst/>
              <a:gdLst/>
              <a:ahLst/>
              <a:cxnLst/>
              <a:rect l="l" t="t" r="r" b="b"/>
              <a:pathLst>
                <a:path w="536575" h="365125">
                  <a:moveTo>
                    <a:pt x="536194" y="87249"/>
                  </a:moveTo>
                  <a:lnTo>
                    <a:pt x="110108" y="322580"/>
                  </a:lnTo>
                  <a:lnTo>
                    <a:pt x="133603" y="364998"/>
                  </a:lnTo>
                  <a:lnTo>
                    <a:pt x="0" y="326517"/>
                  </a:lnTo>
                  <a:lnTo>
                    <a:pt x="38480" y="192786"/>
                  </a:lnTo>
                  <a:lnTo>
                    <a:pt x="61975" y="235331"/>
                  </a:lnTo>
                  <a:lnTo>
                    <a:pt x="487933" y="0"/>
                  </a:lnTo>
                  <a:lnTo>
                    <a:pt x="536194" y="87249"/>
                  </a:lnTo>
                </a:path>
              </a:pathLst>
            </a:custGeom>
            <a:ln w="12700">
              <a:solidFill>
                <a:srgbClr val="5F5F5F"/>
              </a:solidFill>
            </a:ln>
          </p:spPr>
          <p:txBody>
            <a:bodyPr wrap="square" lIns="0" tIns="0" rIns="0" bIns="0" rtlCol="0"/>
            <a:lstStyle/>
            <a:p>
              <a:endParaRPr/>
            </a:p>
          </p:txBody>
        </p:sp>
      </p:grpSp>
      <p:sp>
        <p:nvSpPr>
          <p:cNvPr id="7" name="object 7"/>
          <p:cNvSpPr txBox="1"/>
          <p:nvPr/>
        </p:nvSpPr>
        <p:spPr>
          <a:xfrm>
            <a:off x="764540" y="1225041"/>
            <a:ext cx="5490210" cy="1256665"/>
          </a:xfrm>
          <a:prstGeom prst="rect">
            <a:avLst/>
          </a:prstGeom>
        </p:spPr>
        <p:txBody>
          <a:bodyPr vert="horz" wrap="square" lIns="0" tIns="9525" rIns="0" bIns="0" rtlCol="0">
            <a:spAutoFit/>
          </a:bodyPr>
          <a:lstStyle/>
          <a:p>
            <a:pPr marL="12700" marR="5080">
              <a:lnSpc>
                <a:spcPct val="101200"/>
              </a:lnSpc>
              <a:spcBef>
                <a:spcPts val="75"/>
              </a:spcBef>
            </a:pPr>
            <a:r>
              <a:rPr sz="2000" dirty="0">
                <a:solidFill>
                  <a:srgbClr val="404040"/>
                </a:solidFill>
                <a:latin typeface="Calibri"/>
                <a:cs typeface="Calibri"/>
              </a:rPr>
              <a:t>The</a:t>
            </a:r>
            <a:r>
              <a:rPr sz="2000" spc="-40" dirty="0">
                <a:solidFill>
                  <a:srgbClr val="404040"/>
                </a:solidFill>
                <a:latin typeface="Calibri"/>
                <a:cs typeface="Calibri"/>
              </a:rPr>
              <a:t> </a:t>
            </a:r>
            <a:r>
              <a:rPr sz="2000" dirty="0">
                <a:solidFill>
                  <a:srgbClr val="404040"/>
                </a:solidFill>
                <a:latin typeface="Calibri"/>
                <a:cs typeface="Calibri"/>
              </a:rPr>
              <a:t>HTML</a:t>
            </a:r>
            <a:r>
              <a:rPr sz="2000" spc="-40" dirty="0">
                <a:solidFill>
                  <a:srgbClr val="404040"/>
                </a:solidFill>
                <a:latin typeface="Calibri"/>
                <a:cs typeface="Calibri"/>
              </a:rPr>
              <a:t> </a:t>
            </a:r>
            <a:r>
              <a:rPr sz="2000" dirty="0">
                <a:solidFill>
                  <a:srgbClr val="404040"/>
                </a:solidFill>
                <a:latin typeface="Calibri"/>
                <a:cs typeface="Calibri"/>
              </a:rPr>
              <a:t>will</a:t>
            </a:r>
            <a:r>
              <a:rPr sz="2000" spc="-35" dirty="0">
                <a:solidFill>
                  <a:srgbClr val="404040"/>
                </a:solidFill>
                <a:latin typeface="Calibri"/>
                <a:cs typeface="Calibri"/>
              </a:rPr>
              <a:t> </a:t>
            </a:r>
            <a:r>
              <a:rPr sz="2000" dirty="0">
                <a:solidFill>
                  <a:srgbClr val="404040"/>
                </a:solidFill>
                <a:latin typeface="Calibri"/>
                <a:cs typeface="Calibri"/>
              </a:rPr>
              <a:t>include</a:t>
            </a:r>
            <a:r>
              <a:rPr sz="2000" spc="-50" dirty="0">
                <a:solidFill>
                  <a:srgbClr val="404040"/>
                </a:solidFill>
                <a:latin typeface="Calibri"/>
                <a:cs typeface="Calibri"/>
              </a:rPr>
              <a:t> </a:t>
            </a:r>
            <a:r>
              <a:rPr sz="2000" dirty="0">
                <a:solidFill>
                  <a:srgbClr val="404040"/>
                </a:solidFill>
                <a:latin typeface="Calibri"/>
                <a:cs typeface="Calibri"/>
              </a:rPr>
              <a:t>things</a:t>
            </a:r>
            <a:r>
              <a:rPr sz="2000" spc="-55" dirty="0">
                <a:solidFill>
                  <a:srgbClr val="404040"/>
                </a:solidFill>
                <a:latin typeface="Calibri"/>
                <a:cs typeface="Calibri"/>
              </a:rPr>
              <a:t> </a:t>
            </a:r>
            <a:r>
              <a:rPr sz="2000" dirty="0">
                <a:solidFill>
                  <a:srgbClr val="404040"/>
                </a:solidFill>
                <a:latin typeface="Calibri"/>
                <a:cs typeface="Calibri"/>
              </a:rPr>
              <a:t>like</a:t>
            </a:r>
            <a:r>
              <a:rPr sz="2000" spc="-40" dirty="0">
                <a:solidFill>
                  <a:srgbClr val="404040"/>
                </a:solidFill>
                <a:latin typeface="Calibri"/>
                <a:cs typeface="Calibri"/>
              </a:rPr>
              <a:t> </a:t>
            </a:r>
            <a:r>
              <a:rPr sz="2000" spc="-20" dirty="0">
                <a:solidFill>
                  <a:srgbClr val="404040"/>
                </a:solidFill>
                <a:latin typeface="Courier New"/>
                <a:cs typeface="Courier New"/>
              </a:rPr>
              <a:t>&lt;img </a:t>
            </a:r>
            <a:r>
              <a:rPr sz="2000" dirty="0">
                <a:solidFill>
                  <a:srgbClr val="404040"/>
                </a:solidFill>
                <a:latin typeface="Courier New"/>
                <a:cs typeface="Courier New"/>
              </a:rPr>
              <a:t>src="pup.png"</a:t>
            </a:r>
            <a:r>
              <a:rPr sz="2000" spc="-40" dirty="0">
                <a:solidFill>
                  <a:srgbClr val="404040"/>
                </a:solidFill>
                <a:latin typeface="Courier New"/>
                <a:cs typeface="Courier New"/>
              </a:rPr>
              <a:t> </a:t>
            </a:r>
            <a:r>
              <a:rPr sz="2000" dirty="0">
                <a:solidFill>
                  <a:srgbClr val="404040"/>
                </a:solidFill>
                <a:latin typeface="Courier New"/>
                <a:cs typeface="Courier New"/>
              </a:rPr>
              <a:t>/&gt;</a:t>
            </a:r>
            <a:r>
              <a:rPr sz="2000" spc="-40" dirty="0">
                <a:solidFill>
                  <a:srgbClr val="404040"/>
                </a:solidFill>
                <a:latin typeface="Courier New"/>
                <a:cs typeface="Courier New"/>
              </a:rPr>
              <a:t> </a:t>
            </a:r>
            <a:r>
              <a:rPr sz="2000" dirty="0">
                <a:solidFill>
                  <a:srgbClr val="404040"/>
                </a:solidFill>
                <a:latin typeface="Calibri"/>
                <a:cs typeface="Calibri"/>
              </a:rPr>
              <a:t>and</a:t>
            </a:r>
            <a:r>
              <a:rPr sz="2000" spc="-15" dirty="0">
                <a:solidFill>
                  <a:srgbClr val="404040"/>
                </a:solidFill>
                <a:latin typeface="Calibri"/>
                <a:cs typeface="Calibri"/>
              </a:rPr>
              <a:t> </a:t>
            </a:r>
            <a:r>
              <a:rPr sz="2000" spc="-10" dirty="0">
                <a:solidFill>
                  <a:srgbClr val="404040"/>
                </a:solidFill>
                <a:latin typeface="Courier New"/>
                <a:cs typeface="Courier New"/>
              </a:rPr>
              <a:t>&lt;link </a:t>
            </a:r>
            <a:r>
              <a:rPr sz="2000" dirty="0">
                <a:solidFill>
                  <a:srgbClr val="404040"/>
                </a:solidFill>
                <a:latin typeface="Courier New"/>
                <a:cs typeface="Courier New"/>
              </a:rPr>
              <a:t>src="style.css"</a:t>
            </a:r>
            <a:r>
              <a:rPr sz="2000" spc="-100" dirty="0">
                <a:solidFill>
                  <a:srgbClr val="404040"/>
                </a:solidFill>
                <a:latin typeface="Courier New"/>
                <a:cs typeface="Courier New"/>
              </a:rPr>
              <a:t> </a:t>
            </a:r>
            <a:r>
              <a:rPr sz="2000" spc="-10" dirty="0">
                <a:solidFill>
                  <a:srgbClr val="404040"/>
                </a:solidFill>
                <a:latin typeface="Courier New"/>
                <a:cs typeface="Courier New"/>
              </a:rPr>
              <a:t>.../&gt;</a:t>
            </a:r>
            <a:r>
              <a:rPr sz="2000" spc="-750" dirty="0">
                <a:solidFill>
                  <a:srgbClr val="404040"/>
                </a:solidFill>
                <a:latin typeface="Courier New"/>
                <a:cs typeface="Courier New"/>
              </a:rPr>
              <a:t> </a:t>
            </a:r>
            <a:r>
              <a:rPr sz="2000" dirty="0">
                <a:solidFill>
                  <a:srgbClr val="404040"/>
                </a:solidFill>
                <a:latin typeface="Calibri"/>
                <a:cs typeface="Calibri"/>
              </a:rPr>
              <a:t>which</a:t>
            </a:r>
            <a:r>
              <a:rPr sz="2000" spc="-40" dirty="0">
                <a:solidFill>
                  <a:srgbClr val="404040"/>
                </a:solidFill>
                <a:latin typeface="Calibri"/>
                <a:cs typeface="Calibri"/>
              </a:rPr>
              <a:t> </a:t>
            </a:r>
            <a:r>
              <a:rPr sz="2000" spc="-10" dirty="0">
                <a:solidFill>
                  <a:srgbClr val="404040"/>
                </a:solidFill>
                <a:latin typeface="Calibri"/>
                <a:cs typeface="Calibri"/>
              </a:rPr>
              <a:t>generate</a:t>
            </a:r>
            <a:r>
              <a:rPr sz="2000" spc="-20" dirty="0">
                <a:solidFill>
                  <a:srgbClr val="404040"/>
                </a:solidFill>
                <a:latin typeface="Calibri"/>
                <a:cs typeface="Calibri"/>
              </a:rPr>
              <a:t> </a:t>
            </a:r>
            <a:r>
              <a:rPr sz="2000" b="1" spc="-20" dirty="0">
                <a:solidFill>
                  <a:srgbClr val="C00000"/>
                </a:solidFill>
                <a:latin typeface="Calibri"/>
                <a:cs typeface="Calibri"/>
              </a:rPr>
              <a:t>more </a:t>
            </a:r>
            <a:r>
              <a:rPr sz="2000" b="1" dirty="0">
                <a:solidFill>
                  <a:srgbClr val="C00000"/>
                </a:solidFill>
                <a:latin typeface="Calibri"/>
                <a:cs typeface="Calibri"/>
              </a:rPr>
              <a:t>requests</a:t>
            </a:r>
            <a:r>
              <a:rPr sz="2000" b="1" spc="-75" dirty="0">
                <a:solidFill>
                  <a:srgbClr val="C00000"/>
                </a:solidFill>
                <a:latin typeface="Calibri"/>
                <a:cs typeface="Calibri"/>
              </a:rPr>
              <a:t> </a:t>
            </a:r>
            <a:r>
              <a:rPr sz="2000" dirty="0">
                <a:solidFill>
                  <a:srgbClr val="404040"/>
                </a:solidFill>
                <a:latin typeface="Calibri"/>
                <a:cs typeface="Calibri"/>
              </a:rPr>
              <a:t>for</a:t>
            </a:r>
            <a:r>
              <a:rPr sz="2000" spc="-75" dirty="0">
                <a:solidFill>
                  <a:srgbClr val="404040"/>
                </a:solidFill>
                <a:latin typeface="Calibri"/>
                <a:cs typeface="Calibri"/>
              </a:rPr>
              <a:t> </a:t>
            </a:r>
            <a:r>
              <a:rPr sz="2000" dirty="0">
                <a:solidFill>
                  <a:srgbClr val="404040"/>
                </a:solidFill>
                <a:latin typeface="Calibri"/>
                <a:cs typeface="Calibri"/>
              </a:rPr>
              <a:t>those</a:t>
            </a:r>
            <a:r>
              <a:rPr sz="2000" spc="-70" dirty="0">
                <a:solidFill>
                  <a:srgbClr val="404040"/>
                </a:solidFill>
                <a:latin typeface="Calibri"/>
                <a:cs typeface="Calibri"/>
              </a:rPr>
              <a:t> </a:t>
            </a:r>
            <a:r>
              <a:rPr sz="2000" spc="-10" dirty="0">
                <a:solidFill>
                  <a:srgbClr val="404040"/>
                </a:solidFill>
                <a:latin typeface="Calibri"/>
                <a:cs typeface="Calibri"/>
              </a:rPr>
              <a:t>resources</a:t>
            </a:r>
            <a:endParaRPr sz="2000">
              <a:latin typeface="Calibri"/>
              <a:cs typeface="Calibri"/>
            </a:endParaRPr>
          </a:p>
        </p:txBody>
      </p:sp>
      <p:pic>
        <p:nvPicPr>
          <p:cNvPr id="8" name="object 8"/>
          <p:cNvPicPr/>
          <p:nvPr/>
        </p:nvPicPr>
        <p:blipFill>
          <a:blip r:embed="rId3" cstate="print"/>
          <a:stretch>
            <a:fillRect/>
          </a:stretch>
        </p:blipFill>
        <p:spPr>
          <a:xfrm>
            <a:off x="304800" y="4724400"/>
            <a:ext cx="1295400" cy="1562100"/>
          </a:xfrm>
          <a:prstGeom prst="rect">
            <a:avLst/>
          </a:prstGeom>
        </p:spPr>
      </p:pic>
      <p:grpSp>
        <p:nvGrpSpPr>
          <p:cNvPr id="9" name="object 9"/>
          <p:cNvGrpSpPr/>
          <p:nvPr/>
        </p:nvGrpSpPr>
        <p:grpSpPr>
          <a:xfrm>
            <a:off x="2813050" y="3041650"/>
            <a:ext cx="598170" cy="194310"/>
            <a:chOff x="2813050" y="3041650"/>
            <a:chExt cx="598170" cy="194310"/>
          </a:xfrm>
        </p:grpSpPr>
        <p:sp>
          <p:nvSpPr>
            <p:cNvPr id="10" name="object 10"/>
            <p:cNvSpPr/>
            <p:nvPr/>
          </p:nvSpPr>
          <p:spPr>
            <a:xfrm>
              <a:off x="2819400" y="3048000"/>
              <a:ext cx="585470" cy="181610"/>
            </a:xfrm>
            <a:custGeom>
              <a:avLst/>
              <a:gdLst/>
              <a:ahLst/>
              <a:cxnLst/>
              <a:rect l="l" t="t" r="r" b="b"/>
              <a:pathLst>
                <a:path w="585470" h="181610">
                  <a:moveTo>
                    <a:pt x="90677" y="0"/>
                  </a:moveTo>
                  <a:lnTo>
                    <a:pt x="0" y="90677"/>
                  </a:lnTo>
                  <a:lnTo>
                    <a:pt x="90677" y="181355"/>
                  </a:lnTo>
                  <a:lnTo>
                    <a:pt x="90677" y="136651"/>
                  </a:lnTo>
                  <a:lnTo>
                    <a:pt x="585215" y="136651"/>
                  </a:lnTo>
                  <a:lnTo>
                    <a:pt x="585215" y="44703"/>
                  </a:lnTo>
                  <a:lnTo>
                    <a:pt x="90677" y="44703"/>
                  </a:lnTo>
                  <a:lnTo>
                    <a:pt x="90677" y="0"/>
                  </a:lnTo>
                  <a:close/>
                </a:path>
              </a:pathLst>
            </a:custGeom>
            <a:solidFill>
              <a:srgbClr val="585858"/>
            </a:solidFill>
          </p:spPr>
          <p:txBody>
            <a:bodyPr wrap="square" lIns="0" tIns="0" rIns="0" bIns="0" rtlCol="0"/>
            <a:lstStyle/>
            <a:p>
              <a:endParaRPr/>
            </a:p>
          </p:txBody>
        </p:sp>
        <p:sp>
          <p:nvSpPr>
            <p:cNvPr id="11" name="object 11"/>
            <p:cNvSpPr/>
            <p:nvPr/>
          </p:nvSpPr>
          <p:spPr>
            <a:xfrm>
              <a:off x="2819400" y="3048000"/>
              <a:ext cx="585470" cy="181610"/>
            </a:xfrm>
            <a:custGeom>
              <a:avLst/>
              <a:gdLst/>
              <a:ahLst/>
              <a:cxnLst/>
              <a:rect l="l" t="t" r="r" b="b"/>
              <a:pathLst>
                <a:path w="585470" h="181610">
                  <a:moveTo>
                    <a:pt x="585215" y="136651"/>
                  </a:moveTo>
                  <a:lnTo>
                    <a:pt x="90677" y="136651"/>
                  </a:lnTo>
                  <a:lnTo>
                    <a:pt x="90677" y="181355"/>
                  </a:lnTo>
                  <a:lnTo>
                    <a:pt x="0" y="90677"/>
                  </a:lnTo>
                  <a:lnTo>
                    <a:pt x="90677" y="0"/>
                  </a:lnTo>
                  <a:lnTo>
                    <a:pt x="90677" y="44703"/>
                  </a:lnTo>
                  <a:lnTo>
                    <a:pt x="585215" y="44703"/>
                  </a:lnTo>
                  <a:lnTo>
                    <a:pt x="585215" y="136651"/>
                  </a:lnTo>
                  <a:close/>
                </a:path>
              </a:pathLst>
            </a:custGeom>
            <a:ln w="12700">
              <a:solidFill>
                <a:srgbClr val="5F5F5F"/>
              </a:solidFill>
            </a:ln>
          </p:spPr>
          <p:txBody>
            <a:bodyPr wrap="square" lIns="0" tIns="0" rIns="0" bIns="0" rtlCol="0"/>
            <a:lstStyle/>
            <a:p>
              <a:endParaRPr/>
            </a:p>
          </p:txBody>
        </p:sp>
      </p:grpSp>
      <p:pic>
        <p:nvPicPr>
          <p:cNvPr id="12" name="object 12"/>
          <p:cNvPicPr/>
          <p:nvPr/>
        </p:nvPicPr>
        <p:blipFill>
          <a:blip r:embed="rId4" cstate="print"/>
          <a:stretch>
            <a:fillRect/>
          </a:stretch>
        </p:blipFill>
        <p:spPr>
          <a:xfrm>
            <a:off x="296392" y="2892701"/>
            <a:ext cx="2454234" cy="1674980"/>
          </a:xfrm>
          <a:prstGeom prst="rect">
            <a:avLst/>
          </a:prstGeom>
        </p:spPr>
      </p:pic>
      <p:sp>
        <p:nvSpPr>
          <p:cNvPr id="13" name="object 13"/>
          <p:cNvSpPr txBox="1"/>
          <p:nvPr/>
        </p:nvSpPr>
        <p:spPr>
          <a:xfrm>
            <a:off x="849883" y="3242005"/>
            <a:ext cx="142367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Arial"/>
                <a:cs typeface="Arial"/>
              </a:rPr>
              <a:t>Networking</a:t>
            </a:r>
            <a:r>
              <a:rPr sz="1600" spc="-60" dirty="0">
                <a:solidFill>
                  <a:srgbClr val="585858"/>
                </a:solidFill>
                <a:latin typeface="Arial"/>
                <a:cs typeface="Arial"/>
              </a:rPr>
              <a:t> </a:t>
            </a:r>
            <a:r>
              <a:rPr sz="1600" spc="-20" dirty="0">
                <a:solidFill>
                  <a:srgbClr val="585858"/>
                </a:solidFill>
                <a:latin typeface="Arial"/>
                <a:cs typeface="Arial"/>
              </a:rPr>
              <a:t>etc.</a:t>
            </a:r>
            <a:endParaRPr sz="1600">
              <a:latin typeface="Arial"/>
              <a:cs typeface="Arial"/>
            </a:endParaRPr>
          </a:p>
        </p:txBody>
      </p:sp>
      <p:grpSp>
        <p:nvGrpSpPr>
          <p:cNvPr id="14" name="object 14"/>
          <p:cNvGrpSpPr/>
          <p:nvPr/>
        </p:nvGrpSpPr>
        <p:grpSpPr>
          <a:xfrm>
            <a:off x="3657600" y="2590800"/>
            <a:ext cx="2743200" cy="1371600"/>
            <a:chOff x="3657600" y="2590800"/>
            <a:chExt cx="2743200" cy="1371600"/>
          </a:xfrm>
        </p:grpSpPr>
        <p:pic>
          <p:nvPicPr>
            <p:cNvPr id="15" name="object 15"/>
            <p:cNvPicPr/>
            <p:nvPr/>
          </p:nvPicPr>
          <p:blipFill>
            <a:blip r:embed="rId5" cstate="print"/>
            <a:stretch>
              <a:fillRect/>
            </a:stretch>
          </p:blipFill>
          <p:spPr>
            <a:xfrm>
              <a:off x="3657600" y="2590800"/>
              <a:ext cx="2743200" cy="1371600"/>
            </a:xfrm>
            <a:prstGeom prst="rect">
              <a:avLst/>
            </a:prstGeom>
          </p:spPr>
        </p:pic>
        <p:pic>
          <p:nvPicPr>
            <p:cNvPr id="16" name="object 16"/>
            <p:cNvPicPr/>
            <p:nvPr/>
          </p:nvPicPr>
          <p:blipFill>
            <a:blip r:embed="rId6" cstate="print"/>
            <a:stretch>
              <a:fillRect/>
            </a:stretch>
          </p:blipFill>
          <p:spPr>
            <a:xfrm>
              <a:off x="4648200" y="2971800"/>
              <a:ext cx="762000" cy="762000"/>
            </a:xfrm>
            <a:prstGeom prst="rect">
              <a:avLst/>
            </a:prstGeom>
          </p:spPr>
        </p:pic>
      </p:grpSp>
      <p:sp>
        <p:nvSpPr>
          <p:cNvPr id="17" name="object 17"/>
          <p:cNvSpPr txBox="1"/>
          <p:nvPr/>
        </p:nvSpPr>
        <p:spPr>
          <a:xfrm>
            <a:off x="1222044" y="6175502"/>
            <a:ext cx="4780280" cy="595630"/>
          </a:xfrm>
          <a:prstGeom prst="rect">
            <a:avLst/>
          </a:prstGeom>
        </p:spPr>
        <p:txBody>
          <a:bodyPr vert="horz" wrap="square" lIns="0" tIns="0" rIns="0" bIns="0" rtlCol="0">
            <a:spAutoFit/>
          </a:bodyPr>
          <a:lstStyle/>
          <a:p>
            <a:pPr marL="12700">
              <a:lnSpc>
                <a:spcPts val="1810"/>
              </a:lnSpc>
            </a:pPr>
            <a:r>
              <a:rPr sz="1800" dirty="0">
                <a:solidFill>
                  <a:srgbClr val="404040"/>
                </a:solidFill>
                <a:latin typeface="Calibri"/>
                <a:cs typeface="Calibri"/>
              </a:rPr>
              <a:t>Server</a:t>
            </a:r>
            <a:r>
              <a:rPr sz="1800" spc="-20" dirty="0">
                <a:solidFill>
                  <a:srgbClr val="404040"/>
                </a:solidFill>
                <a:latin typeface="Calibri"/>
                <a:cs typeface="Calibri"/>
              </a:rPr>
              <a:t> </a:t>
            </a:r>
            <a:r>
              <a:rPr sz="1800" dirty="0">
                <a:solidFill>
                  <a:srgbClr val="404040"/>
                </a:solidFill>
                <a:latin typeface="Calibri"/>
                <a:cs typeface="Calibri"/>
              </a:rPr>
              <a:t>at</a:t>
            </a:r>
            <a:r>
              <a:rPr sz="1800" spc="-20" dirty="0">
                <a:solidFill>
                  <a:srgbClr val="404040"/>
                </a:solidFill>
                <a:latin typeface="Calibri"/>
                <a:cs typeface="Calibri"/>
              </a:rPr>
              <a:t> </a:t>
            </a:r>
            <a:r>
              <a:rPr sz="1800" spc="-10" dirty="0">
                <a:solidFill>
                  <a:srgbClr val="404040"/>
                </a:solidFill>
                <a:latin typeface="Calibri"/>
                <a:cs typeface="Calibri"/>
              </a:rPr>
              <a:t>http</a:t>
            </a:r>
            <a:r>
              <a:rPr sz="1800" spc="-10" dirty="0">
                <a:solidFill>
                  <a:srgbClr val="404040"/>
                </a:solidFill>
                <a:latin typeface="Calibri"/>
                <a:cs typeface="Calibri"/>
                <a:hlinkClick r:id="rId7"/>
              </a:rPr>
              <a:t>s://w</a:t>
            </a:r>
            <a:r>
              <a:rPr sz="1800" spc="-10" dirty="0">
                <a:solidFill>
                  <a:srgbClr val="404040"/>
                </a:solidFill>
                <a:latin typeface="Calibri"/>
                <a:cs typeface="Calibri"/>
              </a:rPr>
              <a:t>ww.s</a:t>
            </a:r>
            <a:r>
              <a:rPr sz="1800" spc="-10" dirty="0">
                <a:solidFill>
                  <a:srgbClr val="404040"/>
                </a:solidFill>
                <a:latin typeface="Calibri"/>
                <a:cs typeface="Calibri"/>
                <a:hlinkClick r:id="rId7"/>
              </a:rPr>
              <a:t>urrey.ac.uk/</a:t>
            </a:r>
            <a:endParaRPr sz="1800">
              <a:latin typeface="Calibri"/>
              <a:cs typeface="Calibri"/>
            </a:endParaRPr>
          </a:p>
          <a:p>
            <a:pPr marL="1909445">
              <a:lnSpc>
                <a:spcPct val="100000"/>
              </a:lnSpc>
              <a:spcBef>
                <a:spcPts val="1025"/>
              </a:spcBef>
            </a:pPr>
            <a:r>
              <a:rPr sz="1400" spc="-10" dirty="0">
                <a:latin typeface="Calibri"/>
                <a:cs typeface="Calibri"/>
              </a:rPr>
              <a:t>Web</a:t>
            </a:r>
            <a:r>
              <a:rPr sz="1400" spc="-35" dirty="0">
                <a:latin typeface="Calibri"/>
                <a:cs typeface="Calibri"/>
              </a:rPr>
              <a:t> </a:t>
            </a:r>
            <a:r>
              <a:rPr sz="1400" dirty="0">
                <a:latin typeface="Calibri"/>
                <a:cs typeface="Calibri"/>
              </a:rPr>
              <a:t>and</a:t>
            </a:r>
            <a:r>
              <a:rPr sz="1400" spc="-25" dirty="0">
                <a:latin typeface="Calibri"/>
                <a:cs typeface="Calibri"/>
              </a:rPr>
              <a:t> </a:t>
            </a:r>
            <a:r>
              <a:rPr sz="1400" spc="-10" dirty="0">
                <a:latin typeface="Calibri"/>
                <a:cs typeface="Calibri"/>
              </a:rPr>
              <a:t>Database</a:t>
            </a:r>
            <a:r>
              <a:rPr sz="1400" spc="-20" dirty="0">
                <a:latin typeface="Calibri"/>
                <a:cs typeface="Calibri"/>
              </a:rPr>
              <a:t> </a:t>
            </a:r>
            <a:r>
              <a:rPr sz="1400" spc="-10" dirty="0">
                <a:latin typeface="Calibri"/>
                <a:cs typeface="Calibri"/>
              </a:rPr>
              <a:t>Systems</a:t>
            </a:r>
            <a:r>
              <a:rPr sz="1400" spc="-45" dirty="0">
                <a:latin typeface="Calibri"/>
                <a:cs typeface="Calibri"/>
              </a:rPr>
              <a:t> </a:t>
            </a:r>
            <a:r>
              <a:rPr sz="1400" spc="-10" dirty="0">
                <a:latin typeface="Calibri"/>
                <a:cs typeface="Calibri"/>
              </a:rPr>
              <a:t>(COM1025)</a:t>
            </a:r>
            <a:endParaRPr sz="1400">
              <a:latin typeface="Calibri"/>
              <a:cs typeface="Calibri"/>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30</a:t>
            </a:fld>
            <a:endParaRPr spc="-2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Web</a:t>
            </a:r>
            <a:r>
              <a:rPr spc="-15" dirty="0"/>
              <a:t> </a:t>
            </a:r>
            <a:r>
              <a:rPr spc="-10" dirty="0"/>
              <a:t>browser</a:t>
            </a:r>
          </a:p>
        </p:txBody>
      </p:sp>
      <p:grpSp>
        <p:nvGrpSpPr>
          <p:cNvPr id="3" name="object 3"/>
          <p:cNvGrpSpPr/>
          <p:nvPr/>
        </p:nvGrpSpPr>
        <p:grpSpPr>
          <a:xfrm>
            <a:off x="3581400" y="1524000"/>
            <a:ext cx="5021580" cy="2590800"/>
            <a:chOff x="3581400" y="1524000"/>
            <a:chExt cx="5021580" cy="2590800"/>
          </a:xfrm>
        </p:grpSpPr>
        <p:pic>
          <p:nvPicPr>
            <p:cNvPr id="4" name="object 4"/>
            <p:cNvPicPr/>
            <p:nvPr/>
          </p:nvPicPr>
          <p:blipFill>
            <a:blip r:embed="rId2" cstate="print"/>
            <a:stretch>
              <a:fillRect/>
            </a:stretch>
          </p:blipFill>
          <p:spPr>
            <a:xfrm>
              <a:off x="7162800" y="1524000"/>
              <a:ext cx="1440179" cy="1371600"/>
            </a:xfrm>
            <a:prstGeom prst="rect">
              <a:avLst/>
            </a:prstGeom>
          </p:spPr>
        </p:pic>
        <p:pic>
          <p:nvPicPr>
            <p:cNvPr id="5" name="object 5"/>
            <p:cNvPicPr/>
            <p:nvPr/>
          </p:nvPicPr>
          <p:blipFill>
            <a:blip r:embed="rId3" cstate="print"/>
            <a:stretch>
              <a:fillRect/>
            </a:stretch>
          </p:blipFill>
          <p:spPr>
            <a:xfrm>
              <a:off x="3581400" y="2667000"/>
              <a:ext cx="3962400" cy="1447800"/>
            </a:xfrm>
            <a:prstGeom prst="rect">
              <a:avLst/>
            </a:prstGeom>
          </p:spPr>
        </p:pic>
      </p:grpSp>
      <p:grpSp>
        <p:nvGrpSpPr>
          <p:cNvPr id="6" name="object 6"/>
          <p:cNvGrpSpPr/>
          <p:nvPr/>
        </p:nvGrpSpPr>
        <p:grpSpPr>
          <a:xfrm>
            <a:off x="6532244" y="2169667"/>
            <a:ext cx="549275" cy="377825"/>
            <a:chOff x="6532244" y="2169667"/>
            <a:chExt cx="549275" cy="377825"/>
          </a:xfrm>
        </p:grpSpPr>
        <p:sp>
          <p:nvSpPr>
            <p:cNvPr id="7" name="object 7"/>
            <p:cNvSpPr/>
            <p:nvPr/>
          </p:nvSpPr>
          <p:spPr>
            <a:xfrm>
              <a:off x="6538594" y="2176017"/>
              <a:ext cx="536575" cy="365125"/>
            </a:xfrm>
            <a:custGeom>
              <a:avLst/>
              <a:gdLst/>
              <a:ahLst/>
              <a:cxnLst/>
              <a:rect l="l" t="t" r="r" b="b"/>
              <a:pathLst>
                <a:path w="536575" h="365125">
                  <a:moveTo>
                    <a:pt x="487933" y="0"/>
                  </a:moveTo>
                  <a:lnTo>
                    <a:pt x="61975" y="235331"/>
                  </a:lnTo>
                  <a:lnTo>
                    <a:pt x="38480" y="192786"/>
                  </a:lnTo>
                  <a:lnTo>
                    <a:pt x="0" y="326517"/>
                  </a:lnTo>
                  <a:lnTo>
                    <a:pt x="133603" y="364998"/>
                  </a:lnTo>
                  <a:lnTo>
                    <a:pt x="110108" y="322580"/>
                  </a:lnTo>
                  <a:lnTo>
                    <a:pt x="536194" y="87249"/>
                  </a:lnTo>
                  <a:lnTo>
                    <a:pt x="487933" y="0"/>
                  </a:lnTo>
                  <a:close/>
                </a:path>
              </a:pathLst>
            </a:custGeom>
            <a:solidFill>
              <a:srgbClr val="585858"/>
            </a:solidFill>
          </p:spPr>
          <p:txBody>
            <a:bodyPr wrap="square" lIns="0" tIns="0" rIns="0" bIns="0" rtlCol="0"/>
            <a:lstStyle/>
            <a:p>
              <a:endParaRPr/>
            </a:p>
          </p:txBody>
        </p:sp>
        <p:sp>
          <p:nvSpPr>
            <p:cNvPr id="8" name="object 8"/>
            <p:cNvSpPr/>
            <p:nvPr/>
          </p:nvSpPr>
          <p:spPr>
            <a:xfrm>
              <a:off x="6538594" y="2176017"/>
              <a:ext cx="536575" cy="365125"/>
            </a:xfrm>
            <a:custGeom>
              <a:avLst/>
              <a:gdLst/>
              <a:ahLst/>
              <a:cxnLst/>
              <a:rect l="l" t="t" r="r" b="b"/>
              <a:pathLst>
                <a:path w="536575" h="365125">
                  <a:moveTo>
                    <a:pt x="536194" y="87249"/>
                  </a:moveTo>
                  <a:lnTo>
                    <a:pt x="110108" y="322580"/>
                  </a:lnTo>
                  <a:lnTo>
                    <a:pt x="133603" y="364998"/>
                  </a:lnTo>
                  <a:lnTo>
                    <a:pt x="0" y="326517"/>
                  </a:lnTo>
                  <a:lnTo>
                    <a:pt x="38480" y="192786"/>
                  </a:lnTo>
                  <a:lnTo>
                    <a:pt x="61975" y="235331"/>
                  </a:lnTo>
                  <a:lnTo>
                    <a:pt x="487933" y="0"/>
                  </a:lnTo>
                  <a:lnTo>
                    <a:pt x="536194" y="87249"/>
                  </a:lnTo>
                </a:path>
              </a:pathLst>
            </a:custGeom>
            <a:ln w="12700">
              <a:solidFill>
                <a:srgbClr val="5F5F5F"/>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304800" y="4724400"/>
            <a:ext cx="1295400" cy="1562100"/>
          </a:xfrm>
          <a:prstGeom prst="rect">
            <a:avLst/>
          </a:prstGeom>
        </p:spPr>
      </p:pic>
      <p:grpSp>
        <p:nvGrpSpPr>
          <p:cNvPr id="10" name="object 10"/>
          <p:cNvGrpSpPr/>
          <p:nvPr/>
        </p:nvGrpSpPr>
        <p:grpSpPr>
          <a:xfrm>
            <a:off x="2813050" y="3041650"/>
            <a:ext cx="598170" cy="194310"/>
            <a:chOff x="2813050" y="3041650"/>
            <a:chExt cx="598170" cy="194310"/>
          </a:xfrm>
        </p:grpSpPr>
        <p:sp>
          <p:nvSpPr>
            <p:cNvPr id="11" name="object 11"/>
            <p:cNvSpPr/>
            <p:nvPr/>
          </p:nvSpPr>
          <p:spPr>
            <a:xfrm>
              <a:off x="2819400" y="3048000"/>
              <a:ext cx="585470" cy="181610"/>
            </a:xfrm>
            <a:custGeom>
              <a:avLst/>
              <a:gdLst/>
              <a:ahLst/>
              <a:cxnLst/>
              <a:rect l="l" t="t" r="r" b="b"/>
              <a:pathLst>
                <a:path w="585470" h="181610">
                  <a:moveTo>
                    <a:pt x="90677" y="0"/>
                  </a:moveTo>
                  <a:lnTo>
                    <a:pt x="0" y="90677"/>
                  </a:lnTo>
                  <a:lnTo>
                    <a:pt x="90677" y="181355"/>
                  </a:lnTo>
                  <a:lnTo>
                    <a:pt x="90677" y="136651"/>
                  </a:lnTo>
                  <a:lnTo>
                    <a:pt x="585215" y="136651"/>
                  </a:lnTo>
                  <a:lnTo>
                    <a:pt x="585215" y="44703"/>
                  </a:lnTo>
                  <a:lnTo>
                    <a:pt x="90677" y="44703"/>
                  </a:lnTo>
                  <a:lnTo>
                    <a:pt x="90677" y="0"/>
                  </a:lnTo>
                  <a:close/>
                </a:path>
              </a:pathLst>
            </a:custGeom>
            <a:solidFill>
              <a:srgbClr val="585858"/>
            </a:solidFill>
          </p:spPr>
          <p:txBody>
            <a:bodyPr wrap="square" lIns="0" tIns="0" rIns="0" bIns="0" rtlCol="0"/>
            <a:lstStyle/>
            <a:p>
              <a:endParaRPr/>
            </a:p>
          </p:txBody>
        </p:sp>
        <p:sp>
          <p:nvSpPr>
            <p:cNvPr id="12" name="object 12"/>
            <p:cNvSpPr/>
            <p:nvPr/>
          </p:nvSpPr>
          <p:spPr>
            <a:xfrm>
              <a:off x="2819400" y="3048000"/>
              <a:ext cx="585470" cy="181610"/>
            </a:xfrm>
            <a:custGeom>
              <a:avLst/>
              <a:gdLst/>
              <a:ahLst/>
              <a:cxnLst/>
              <a:rect l="l" t="t" r="r" b="b"/>
              <a:pathLst>
                <a:path w="585470" h="181610">
                  <a:moveTo>
                    <a:pt x="585215" y="136651"/>
                  </a:moveTo>
                  <a:lnTo>
                    <a:pt x="90677" y="136651"/>
                  </a:lnTo>
                  <a:lnTo>
                    <a:pt x="90677" y="181355"/>
                  </a:lnTo>
                  <a:lnTo>
                    <a:pt x="0" y="90677"/>
                  </a:lnTo>
                  <a:lnTo>
                    <a:pt x="90677" y="0"/>
                  </a:lnTo>
                  <a:lnTo>
                    <a:pt x="90677" y="44703"/>
                  </a:lnTo>
                  <a:lnTo>
                    <a:pt x="585215" y="44703"/>
                  </a:lnTo>
                  <a:lnTo>
                    <a:pt x="585215" y="136651"/>
                  </a:lnTo>
                  <a:close/>
                </a:path>
              </a:pathLst>
            </a:custGeom>
            <a:ln w="12700">
              <a:solidFill>
                <a:srgbClr val="5F5F5F"/>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296392" y="2892701"/>
            <a:ext cx="2454234" cy="1737464"/>
          </a:xfrm>
          <a:prstGeom prst="rect">
            <a:avLst/>
          </a:prstGeom>
        </p:spPr>
      </p:pic>
      <p:sp>
        <p:nvSpPr>
          <p:cNvPr id="14" name="object 14"/>
          <p:cNvSpPr txBox="1"/>
          <p:nvPr/>
        </p:nvSpPr>
        <p:spPr>
          <a:xfrm>
            <a:off x="849883" y="3242005"/>
            <a:ext cx="142367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85858"/>
                </a:solidFill>
                <a:latin typeface="Arial"/>
                <a:cs typeface="Arial"/>
              </a:rPr>
              <a:t>Networking</a:t>
            </a:r>
            <a:r>
              <a:rPr sz="1600" spc="-60" dirty="0">
                <a:solidFill>
                  <a:srgbClr val="585858"/>
                </a:solidFill>
                <a:latin typeface="Arial"/>
                <a:cs typeface="Arial"/>
              </a:rPr>
              <a:t> </a:t>
            </a:r>
            <a:r>
              <a:rPr sz="1600" spc="-20" dirty="0">
                <a:solidFill>
                  <a:srgbClr val="585858"/>
                </a:solidFill>
                <a:latin typeface="Arial"/>
                <a:cs typeface="Arial"/>
              </a:rPr>
              <a:t>etc.</a:t>
            </a:r>
            <a:endParaRPr sz="1600">
              <a:latin typeface="Arial"/>
              <a:cs typeface="Arial"/>
            </a:endParaRPr>
          </a:p>
        </p:txBody>
      </p:sp>
      <p:sp>
        <p:nvSpPr>
          <p:cNvPr id="15" name="object 15"/>
          <p:cNvSpPr txBox="1"/>
          <p:nvPr/>
        </p:nvSpPr>
        <p:spPr>
          <a:xfrm>
            <a:off x="1515236" y="4665726"/>
            <a:ext cx="2531745" cy="942340"/>
          </a:xfrm>
          <a:prstGeom prst="rect">
            <a:avLst/>
          </a:prstGeom>
        </p:spPr>
        <p:txBody>
          <a:bodyPr vert="horz" wrap="square" lIns="0" tIns="12065" rIns="0" bIns="0" rtlCol="0">
            <a:spAutoFit/>
          </a:bodyPr>
          <a:lstStyle/>
          <a:p>
            <a:pPr marL="12700" marR="5080" indent="-635" algn="ctr">
              <a:lnSpc>
                <a:spcPct val="100299"/>
              </a:lnSpc>
              <a:spcBef>
                <a:spcPts val="95"/>
              </a:spcBef>
            </a:pPr>
            <a:r>
              <a:rPr sz="2000" dirty="0">
                <a:solidFill>
                  <a:srgbClr val="404040"/>
                </a:solidFill>
                <a:latin typeface="Calibri"/>
                <a:cs typeface="Calibri"/>
              </a:rPr>
              <a:t>And</a:t>
            </a:r>
            <a:r>
              <a:rPr sz="2000" spc="-55" dirty="0">
                <a:solidFill>
                  <a:srgbClr val="404040"/>
                </a:solidFill>
                <a:latin typeface="Calibri"/>
                <a:cs typeface="Calibri"/>
              </a:rPr>
              <a:t> </a:t>
            </a:r>
            <a:r>
              <a:rPr sz="2000" dirty="0">
                <a:solidFill>
                  <a:srgbClr val="404040"/>
                </a:solidFill>
                <a:latin typeface="Calibri"/>
                <a:cs typeface="Calibri"/>
              </a:rPr>
              <a:t>the</a:t>
            </a:r>
            <a:r>
              <a:rPr sz="2000" spc="-35" dirty="0">
                <a:solidFill>
                  <a:srgbClr val="404040"/>
                </a:solidFill>
                <a:latin typeface="Calibri"/>
                <a:cs typeface="Calibri"/>
              </a:rPr>
              <a:t> </a:t>
            </a:r>
            <a:r>
              <a:rPr sz="2000" dirty="0">
                <a:solidFill>
                  <a:srgbClr val="404040"/>
                </a:solidFill>
                <a:latin typeface="Calibri"/>
                <a:cs typeface="Calibri"/>
              </a:rPr>
              <a:t>server</a:t>
            </a:r>
            <a:r>
              <a:rPr sz="2000" spc="-35" dirty="0">
                <a:solidFill>
                  <a:srgbClr val="404040"/>
                </a:solidFill>
                <a:latin typeface="Calibri"/>
                <a:cs typeface="Calibri"/>
              </a:rPr>
              <a:t> </a:t>
            </a:r>
            <a:r>
              <a:rPr sz="2000" spc="-10" dirty="0">
                <a:solidFill>
                  <a:srgbClr val="404040"/>
                </a:solidFill>
                <a:latin typeface="Calibri"/>
                <a:cs typeface="Calibri"/>
              </a:rPr>
              <a:t>replies </a:t>
            </a:r>
            <a:r>
              <a:rPr sz="2000" dirty="0">
                <a:solidFill>
                  <a:srgbClr val="404040"/>
                </a:solidFill>
                <a:latin typeface="Calibri"/>
                <a:cs typeface="Calibri"/>
              </a:rPr>
              <a:t>with</a:t>
            </a:r>
            <a:r>
              <a:rPr sz="2000" spc="-60" dirty="0">
                <a:solidFill>
                  <a:srgbClr val="404040"/>
                </a:solidFill>
                <a:latin typeface="Calibri"/>
                <a:cs typeface="Calibri"/>
              </a:rPr>
              <a:t> </a:t>
            </a:r>
            <a:r>
              <a:rPr sz="2000" dirty="0">
                <a:solidFill>
                  <a:srgbClr val="404040"/>
                </a:solidFill>
                <a:latin typeface="Calibri"/>
                <a:cs typeface="Calibri"/>
              </a:rPr>
              <a:t>those</a:t>
            </a:r>
            <a:r>
              <a:rPr sz="2000" spc="-65" dirty="0">
                <a:solidFill>
                  <a:srgbClr val="404040"/>
                </a:solidFill>
                <a:latin typeface="Calibri"/>
                <a:cs typeface="Calibri"/>
              </a:rPr>
              <a:t> </a:t>
            </a:r>
            <a:r>
              <a:rPr sz="2000" dirty="0">
                <a:solidFill>
                  <a:srgbClr val="404040"/>
                </a:solidFill>
                <a:latin typeface="Calibri"/>
                <a:cs typeface="Calibri"/>
              </a:rPr>
              <a:t>resources</a:t>
            </a:r>
            <a:r>
              <a:rPr sz="2000" spc="-55" dirty="0">
                <a:solidFill>
                  <a:srgbClr val="404040"/>
                </a:solidFill>
                <a:latin typeface="Calibri"/>
                <a:cs typeface="Calibri"/>
              </a:rPr>
              <a:t> </a:t>
            </a:r>
            <a:r>
              <a:rPr sz="2000" spc="-25" dirty="0">
                <a:solidFill>
                  <a:srgbClr val="404040"/>
                </a:solidFill>
                <a:latin typeface="Calibri"/>
                <a:cs typeface="Calibri"/>
              </a:rPr>
              <a:t>for </a:t>
            </a:r>
            <a:r>
              <a:rPr sz="2000" dirty="0">
                <a:solidFill>
                  <a:srgbClr val="404040"/>
                </a:solidFill>
                <a:latin typeface="Calibri"/>
                <a:cs typeface="Calibri"/>
              </a:rPr>
              <a:t>the</a:t>
            </a:r>
            <a:r>
              <a:rPr sz="2000" spc="-60" dirty="0">
                <a:solidFill>
                  <a:srgbClr val="404040"/>
                </a:solidFill>
                <a:latin typeface="Calibri"/>
                <a:cs typeface="Calibri"/>
              </a:rPr>
              <a:t> </a:t>
            </a:r>
            <a:r>
              <a:rPr sz="2000" dirty="0">
                <a:solidFill>
                  <a:srgbClr val="404040"/>
                </a:solidFill>
                <a:latin typeface="Calibri"/>
                <a:cs typeface="Calibri"/>
              </a:rPr>
              <a:t>browser</a:t>
            </a:r>
            <a:r>
              <a:rPr sz="2000" spc="-60" dirty="0">
                <a:solidFill>
                  <a:srgbClr val="404040"/>
                </a:solidFill>
                <a:latin typeface="Calibri"/>
                <a:cs typeface="Calibri"/>
              </a:rPr>
              <a:t> </a:t>
            </a:r>
            <a:r>
              <a:rPr sz="2000" dirty="0">
                <a:solidFill>
                  <a:srgbClr val="404040"/>
                </a:solidFill>
                <a:latin typeface="Calibri"/>
                <a:cs typeface="Calibri"/>
              </a:rPr>
              <a:t>to</a:t>
            </a:r>
            <a:r>
              <a:rPr sz="2000" spc="-65" dirty="0">
                <a:solidFill>
                  <a:srgbClr val="404040"/>
                </a:solidFill>
                <a:latin typeface="Calibri"/>
                <a:cs typeface="Calibri"/>
              </a:rPr>
              <a:t> </a:t>
            </a:r>
            <a:r>
              <a:rPr sz="2000" spc="-10" dirty="0">
                <a:solidFill>
                  <a:srgbClr val="404040"/>
                </a:solidFill>
                <a:latin typeface="Calibri"/>
                <a:cs typeface="Calibri"/>
              </a:rPr>
              <a:t>render</a:t>
            </a:r>
            <a:endParaRPr sz="2000">
              <a:latin typeface="Calibri"/>
              <a:cs typeface="Calibri"/>
            </a:endParaRPr>
          </a:p>
        </p:txBody>
      </p:sp>
      <p:pic>
        <p:nvPicPr>
          <p:cNvPr id="16" name="object 16"/>
          <p:cNvPicPr/>
          <p:nvPr/>
        </p:nvPicPr>
        <p:blipFill>
          <a:blip r:embed="rId6" cstate="print"/>
          <a:stretch>
            <a:fillRect/>
          </a:stretch>
        </p:blipFill>
        <p:spPr>
          <a:xfrm>
            <a:off x="1295400" y="4191000"/>
            <a:ext cx="457200" cy="457200"/>
          </a:xfrm>
          <a:prstGeom prst="rect">
            <a:avLst/>
          </a:prstGeom>
        </p:spPr>
      </p:pic>
      <p:grpSp>
        <p:nvGrpSpPr>
          <p:cNvPr id="17" name="object 17"/>
          <p:cNvGrpSpPr/>
          <p:nvPr/>
        </p:nvGrpSpPr>
        <p:grpSpPr>
          <a:xfrm>
            <a:off x="2813050" y="3346450"/>
            <a:ext cx="598170" cy="794385"/>
            <a:chOff x="2813050" y="3346450"/>
            <a:chExt cx="598170" cy="794385"/>
          </a:xfrm>
        </p:grpSpPr>
        <p:sp>
          <p:nvSpPr>
            <p:cNvPr id="18" name="object 18"/>
            <p:cNvSpPr/>
            <p:nvPr/>
          </p:nvSpPr>
          <p:spPr>
            <a:xfrm>
              <a:off x="2819400" y="3352800"/>
              <a:ext cx="585470" cy="181610"/>
            </a:xfrm>
            <a:custGeom>
              <a:avLst/>
              <a:gdLst/>
              <a:ahLst/>
              <a:cxnLst/>
              <a:rect l="l" t="t" r="r" b="b"/>
              <a:pathLst>
                <a:path w="585470" h="181610">
                  <a:moveTo>
                    <a:pt x="494538" y="0"/>
                  </a:moveTo>
                  <a:lnTo>
                    <a:pt x="494538" y="44703"/>
                  </a:lnTo>
                  <a:lnTo>
                    <a:pt x="0" y="44703"/>
                  </a:lnTo>
                  <a:lnTo>
                    <a:pt x="0" y="136651"/>
                  </a:lnTo>
                  <a:lnTo>
                    <a:pt x="494538" y="136651"/>
                  </a:lnTo>
                  <a:lnTo>
                    <a:pt x="494538" y="181355"/>
                  </a:lnTo>
                  <a:lnTo>
                    <a:pt x="585215" y="90677"/>
                  </a:lnTo>
                  <a:lnTo>
                    <a:pt x="494538" y="0"/>
                  </a:lnTo>
                  <a:close/>
                </a:path>
              </a:pathLst>
            </a:custGeom>
            <a:solidFill>
              <a:srgbClr val="585858"/>
            </a:solidFill>
          </p:spPr>
          <p:txBody>
            <a:bodyPr wrap="square" lIns="0" tIns="0" rIns="0" bIns="0" rtlCol="0"/>
            <a:lstStyle/>
            <a:p>
              <a:endParaRPr/>
            </a:p>
          </p:txBody>
        </p:sp>
        <p:sp>
          <p:nvSpPr>
            <p:cNvPr id="19" name="object 19"/>
            <p:cNvSpPr/>
            <p:nvPr/>
          </p:nvSpPr>
          <p:spPr>
            <a:xfrm>
              <a:off x="2819400" y="3352800"/>
              <a:ext cx="585470" cy="181610"/>
            </a:xfrm>
            <a:custGeom>
              <a:avLst/>
              <a:gdLst/>
              <a:ahLst/>
              <a:cxnLst/>
              <a:rect l="l" t="t" r="r" b="b"/>
              <a:pathLst>
                <a:path w="585470" h="181610">
                  <a:moveTo>
                    <a:pt x="0" y="44703"/>
                  </a:moveTo>
                  <a:lnTo>
                    <a:pt x="494538" y="44703"/>
                  </a:lnTo>
                  <a:lnTo>
                    <a:pt x="494538" y="0"/>
                  </a:lnTo>
                  <a:lnTo>
                    <a:pt x="585215" y="90677"/>
                  </a:lnTo>
                  <a:lnTo>
                    <a:pt x="494538" y="181355"/>
                  </a:lnTo>
                  <a:lnTo>
                    <a:pt x="494538" y="136651"/>
                  </a:lnTo>
                  <a:lnTo>
                    <a:pt x="0" y="136651"/>
                  </a:lnTo>
                  <a:lnTo>
                    <a:pt x="0" y="44703"/>
                  </a:lnTo>
                  <a:close/>
                </a:path>
              </a:pathLst>
            </a:custGeom>
            <a:ln w="12700">
              <a:solidFill>
                <a:srgbClr val="5F5F5F"/>
              </a:solidFill>
            </a:ln>
          </p:spPr>
          <p:txBody>
            <a:bodyPr wrap="square" lIns="0" tIns="0" rIns="0" bIns="0" rtlCol="0"/>
            <a:lstStyle/>
            <a:p>
              <a:endParaRPr/>
            </a:p>
          </p:txBody>
        </p:sp>
        <p:pic>
          <p:nvPicPr>
            <p:cNvPr id="20" name="object 20"/>
            <p:cNvPicPr/>
            <p:nvPr/>
          </p:nvPicPr>
          <p:blipFill>
            <a:blip r:embed="rId7" cstate="print"/>
            <a:stretch>
              <a:fillRect/>
            </a:stretch>
          </p:blipFill>
          <p:spPr>
            <a:xfrm>
              <a:off x="2819400" y="3581400"/>
              <a:ext cx="559308" cy="559307"/>
            </a:xfrm>
            <a:prstGeom prst="rect">
              <a:avLst/>
            </a:prstGeom>
          </p:spPr>
        </p:pic>
      </p:grpSp>
      <p:sp>
        <p:nvSpPr>
          <p:cNvPr id="21" name="object 21"/>
          <p:cNvSpPr txBox="1"/>
          <p:nvPr/>
        </p:nvSpPr>
        <p:spPr>
          <a:xfrm>
            <a:off x="1222044" y="6175502"/>
            <a:ext cx="4780280" cy="595630"/>
          </a:xfrm>
          <a:prstGeom prst="rect">
            <a:avLst/>
          </a:prstGeom>
        </p:spPr>
        <p:txBody>
          <a:bodyPr vert="horz" wrap="square" lIns="0" tIns="0" rIns="0" bIns="0" rtlCol="0">
            <a:spAutoFit/>
          </a:bodyPr>
          <a:lstStyle/>
          <a:p>
            <a:pPr marL="12700">
              <a:lnSpc>
                <a:spcPts val="1810"/>
              </a:lnSpc>
            </a:pPr>
            <a:r>
              <a:rPr sz="1800" dirty="0">
                <a:solidFill>
                  <a:srgbClr val="404040"/>
                </a:solidFill>
                <a:latin typeface="Calibri"/>
                <a:cs typeface="Calibri"/>
              </a:rPr>
              <a:t>Server</a:t>
            </a:r>
            <a:r>
              <a:rPr sz="1800" spc="-20" dirty="0">
                <a:solidFill>
                  <a:srgbClr val="404040"/>
                </a:solidFill>
                <a:latin typeface="Calibri"/>
                <a:cs typeface="Calibri"/>
              </a:rPr>
              <a:t> </a:t>
            </a:r>
            <a:r>
              <a:rPr sz="1800" dirty="0">
                <a:solidFill>
                  <a:srgbClr val="404040"/>
                </a:solidFill>
                <a:latin typeface="Calibri"/>
                <a:cs typeface="Calibri"/>
              </a:rPr>
              <a:t>at</a:t>
            </a:r>
            <a:r>
              <a:rPr sz="1800" spc="-20" dirty="0">
                <a:solidFill>
                  <a:srgbClr val="404040"/>
                </a:solidFill>
                <a:latin typeface="Calibri"/>
                <a:cs typeface="Calibri"/>
              </a:rPr>
              <a:t> </a:t>
            </a:r>
            <a:r>
              <a:rPr sz="1800" spc="-10" dirty="0">
                <a:solidFill>
                  <a:srgbClr val="404040"/>
                </a:solidFill>
                <a:latin typeface="Calibri"/>
                <a:cs typeface="Calibri"/>
              </a:rPr>
              <a:t>http</a:t>
            </a:r>
            <a:r>
              <a:rPr sz="1800" spc="-10" dirty="0">
                <a:solidFill>
                  <a:srgbClr val="404040"/>
                </a:solidFill>
                <a:latin typeface="Calibri"/>
                <a:cs typeface="Calibri"/>
                <a:hlinkClick r:id="rId8"/>
              </a:rPr>
              <a:t>s://w</a:t>
            </a:r>
            <a:r>
              <a:rPr sz="1800" spc="-10" dirty="0">
                <a:solidFill>
                  <a:srgbClr val="404040"/>
                </a:solidFill>
                <a:latin typeface="Calibri"/>
                <a:cs typeface="Calibri"/>
              </a:rPr>
              <a:t>ww.s</a:t>
            </a:r>
            <a:r>
              <a:rPr sz="1800" spc="-10" dirty="0">
                <a:solidFill>
                  <a:srgbClr val="404040"/>
                </a:solidFill>
                <a:latin typeface="Calibri"/>
                <a:cs typeface="Calibri"/>
                <a:hlinkClick r:id="rId8"/>
              </a:rPr>
              <a:t>urrey.ac.uk/</a:t>
            </a:r>
            <a:endParaRPr sz="1800">
              <a:latin typeface="Calibri"/>
              <a:cs typeface="Calibri"/>
            </a:endParaRPr>
          </a:p>
          <a:p>
            <a:pPr marL="1909445">
              <a:lnSpc>
                <a:spcPct val="100000"/>
              </a:lnSpc>
              <a:spcBef>
                <a:spcPts val="1025"/>
              </a:spcBef>
            </a:pPr>
            <a:r>
              <a:rPr sz="1400" spc="-10" dirty="0">
                <a:latin typeface="Calibri"/>
                <a:cs typeface="Calibri"/>
              </a:rPr>
              <a:t>Web</a:t>
            </a:r>
            <a:r>
              <a:rPr sz="1400" spc="-35" dirty="0">
                <a:latin typeface="Calibri"/>
                <a:cs typeface="Calibri"/>
              </a:rPr>
              <a:t> </a:t>
            </a:r>
            <a:r>
              <a:rPr sz="1400" dirty="0">
                <a:latin typeface="Calibri"/>
                <a:cs typeface="Calibri"/>
              </a:rPr>
              <a:t>and</a:t>
            </a:r>
            <a:r>
              <a:rPr sz="1400" spc="-25" dirty="0">
                <a:latin typeface="Calibri"/>
                <a:cs typeface="Calibri"/>
              </a:rPr>
              <a:t> </a:t>
            </a:r>
            <a:r>
              <a:rPr sz="1400" spc="-10" dirty="0">
                <a:latin typeface="Calibri"/>
                <a:cs typeface="Calibri"/>
              </a:rPr>
              <a:t>Database</a:t>
            </a:r>
            <a:r>
              <a:rPr sz="1400" spc="-20" dirty="0">
                <a:latin typeface="Calibri"/>
                <a:cs typeface="Calibri"/>
              </a:rPr>
              <a:t> </a:t>
            </a:r>
            <a:r>
              <a:rPr sz="1400" spc="-10" dirty="0">
                <a:latin typeface="Calibri"/>
                <a:cs typeface="Calibri"/>
              </a:rPr>
              <a:t>Systems</a:t>
            </a:r>
            <a:r>
              <a:rPr sz="1400" spc="-45" dirty="0">
                <a:latin typeface="Calibri"/>
                <a:cs typeface="Calibri"/>
              </a:rPr>
              <a:t> </a:t>
            </a:r>
            <a:r>
              <a:rPr sz="1400" spc="-10" dirty="0">
                <a:latin typeface="Calibri"/>
                <a:cs typeface="Calibri"/>
              </a:rPr>
              <a:t>(COM1025)</a:t>
            </a:r>
            <a:endParaRPr sz="1400">
              <a:latin typeface="Calibri"/>
              <a:cs typeface="Calibri"/>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31</a:t>
            </a:fld>
            <a:endParaRPr spc="-2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Web</a:t>
            </a:r>
            <a:r>
              <a:rPr spc="-15" dirty="0"/>
              <a:t> </a:t>
            </a:r>
            <a:r>
              <a:rPr spc="-10" dirty="0"/>
              <a:t>browser</a:t>
            </a:r>
          </a:p>
        </p:txBody>
      </p:sp>
      <p:pic>
        <p:nvPicPr>
          <p:cNvPr id="3" name="object 3"/>
          <p:cNvPicPr/>
          <p:nvPr/>
        </p:nvPicPr>
        <p:blipFill>
          <a:blip r:embed="rId2" cstate="print"/>
          <a:stretch>
            <a:fillRect/>
          </a:stretch>
        </p:blipFill>
        <p:spPr>
          <a:xfrm>
            <a:off x="533400" y="2438400"/>
            <a:ext cx="1245108" cy="1245108"/>
          </a:xfrm>
          <a:prstGeom prst="rect">
            <a:avLst/>
          </a:prstGeom>
        </p:spPr>
      </p:pic>
      <p:sp>
        <p:nvSpPr>
          <p:cNvPr id="4" name="object 4"/>
          <p:cNvSpPr txBox="1"/>
          <p:nvPr/>
        </p:nvSpPr>
        <p:spPr>
          <a:xfrm>
            <a:off x="535940" y="3752469"/>
            <a:ext cx="1491615" cy="1126490"/>
          </a:xfrm>
          <a:prstGeom prst="rect">
            <a:avLst/>
          </a:prstGeom>
        </p:spPr>
        <p:txBody>
          <a:bodyPr vert="horz" wrap="square" lIns="0" tIns="11430" rIns="0" bIns="0" rtlCol="0">
            <a:spAutoFit/>
          </a:bodyPr>
          <a:lstStyle/>
          <a:p>
            <a:pPr marL="12700" marR="5080">
              <a:lnSpc>
                <a:spcPct val="100400"/>
              </a:lnSpc>
              <a:spcBef>
                <a:spcPts val="90"/>
              </a:spcBef>
            </a:pPr>
            <a:r>
              <a:rPr sz="1800" dirty="0">
                <a:solidFill>
                  <a:srgbClr val="404040"/>
                </a:solidFill>
                <a:latin typeface="Calibri"/>
                <a:cs typeface="Calibri"/>
              </a:rPr>
              <a:t>Describes</a:t>
            </a:r>
            <a:r>
              <a:rPr sz="1800" spc="-55" dirty="0">
                <a:solidFill>
                  <a:srgbClr val="404040"/>
                </a:solidFill>
                <a:latin typeface="Calibri"/>
                <a:cs typeface="Calibri"/>
              </a:rPr>
              <a:t> </a:t>
            </a:r>
            <a:r>
              <a:rPr sz="1800" spc="-25" dirty="0">
                <a:solidFill>
                  <a:srgbClr val="404040"/>
                </a:solidFill>
                <a:latin typeface="Calibri"/>
                <a:cs typeface="Calibri"/>
              </a:rPr>
              <a:t>the </a:t>
            </a:r>
            <a:r>
              <a:rPr sz="1800" b="1" spc="-10" dirty="0">
                <a:solidFill>
                  <a:srgbClr val="B59B0C"/>
                </a:solidFill>
                <a:latin typeface="Calibri"/>
                <a:cs typeface="Calibri"/>
              </a:rPr>
              <a:t>content</a:t>
            </a:r>
            <a:r>
              <a:rPr sz="1800" b="1" spc="-40" dirty="0">
                <a:solidFill>
                  <a:srgbClr val="B59B0C"/>
                </a:solidFill>
                <a:latin typeface="Calibri"/>
                <a:cs typeface="Calibri"/>
              </a:rPr>
              <a:t> </a:t>
            </a:r>
            <a:r>
              <a:rPr sz="1800" spc="-25" dirty="0">
                <a:solidFill>
                  <a:srgbClr val="404040"/>
                </a:solidFill>
                <a:latin typeface="Calibri"/>
                <a:cs typeface="Calibri"/>
              </a:rPr>
              <a:t>and </a:t>
            </a:r>
            <a:r>
              <a:rPr sz="1800" b="1" dirty="0">
                <a:solidFill>
                  <a:srgbClr val="B59B0C"/>
                </a:solidFill>
                <a:latin typeface="Calibri"/>
                <a:cs typeface="Calibri"/>
              </a:rPr>
              <a:t>structure</a:t>
            </a:r>
            <a:r>
              <a:rPr sz="1800" b="1" spc="-55" dirty="0">
                <a:solidFill>
                  <a:srgbClr val="B59B0C"/>
                </a:solidFill>
                <a:latin typeface="Calibri"/>
                <a:cs typeface="Calibri"/>
              </a:rPr>
              <a:t> </a:t>
            </a:r>
            <a:r>
              <a:rPr sz="1800" dirty="0">
                <a:solidFill>
                  <a:srgbClr val="404040"/>
                </a:solidFill>
                <a:latin typeface="Calibri"/>
                <a:cs typeface="Calibri"/>
              </a:rPr>
              <a:t>of</a:t>
            </a:r>
            <a:r>
              <a:rPr sz="1800" spc="-40" dirty="0">
                <a:solidFill>
                  <a:srgbClr val="404040"/>
                </a:solidFill>
                <a:latin typeface="Calibri"/>
                <a:cs typeface="Calibri"/>
              </a:rPr>
              <a:t> </a:t>
            </a:r>
            <a:r>
              <a:rPr sz="1800" spc="-25" dirty="0">
                <a:solidFill>
                  <a:srgbClr val="404040"/>
                </a:solidFill>
                <a:latin typeface="Calibri"/>
                <a:cs typeface="Calibri"/>
              </a:rPr>
              <a:t>the </a:t>
            </a:r>
            <a:r>
              <a:rPr sz="1800" spc="-20" dirty="0">
                <a:solidFill>
                  <a:srgbClr val="404040"/>
                </a:solidFill>
                <a:latin typeface="Calibri"/>
                <a:cs typeface="Calibri"/>
              </a:rPr>
              <a:t>page</a:t>
            </a:r>
            <a:endParaRPr sz="1800">
              <a:latin typeface="Calibri"/>
              <a:cs typeface="Calibri"/>
            </a:endParaRPr>
          </a:p>
        </p:txBody>
      </p:sp>
      <p:sp>
        <p:nvSpPr>
          <p:cNvPr id="5" name="object 5"/>
          <p:cNvSpPr txBox="1"/>
          <p:nvPr/>
        </p:nvSpPr>
        <p:spPr>
          <a:xfrm>
            <a:off x="2136394" y="2906649"/>
            <a:ext cx="228600" cy="513715"/>
          </a:xfrm>
          <a:prstGeom prst="rect">
            <a:avLst/>
          </a:prstGeom>
        </p:spPr>
        <p:txBody>
          <a:bodyPr vert="horz" wrap="square" lIns="0" tIns="13335" rIns="0" bIns="0" rtlCol="0">
            <a:spAutoFit/>
          </a:bodyPr>
          <a:lstStyle/>
          <a:p>
            <a:pPr marL="12700">
              <a:lnSpc>
                <a:spcPct val="100000"/>
              </a:lnSpc>
              <a:spcBef>
                <a:spcPts val="105"/>
              </a:spcBef>
            </a:pPr>
            <a:r>
              <a:rPr sz="3200" spc="-50" dirty="0">
                <a:solidFill>
                  <a:srgbClr val="585858"/>
                </a:solidFill>
                <a:latin typeface="Calibri"/>
                <a:cs typeface="Calibri"/>
              </a:rPr>
              <a:t>+</a:t>
            </a:r>
            <a:endParaRPr sz="3200">
              <a:latin typeface="Calibri"/>
              <a:cs typeface="Calibri"/>
            </a:endParaRPr>
          </a:p>
        </p:txBody>
      </p:sp>
      <p:pic>
        <p:nvPicPr>
          <p:cNvPr id="6" name="object 6"/>
          <p:cNvPicPr/>
          <p:nvPr/>
        </p:nvPicPr>
        <p:blipFill>
          <a:blip r:embed="rId3" cstate="print"/>
          <a:stretch>
            <a:fillRect/>
          </a:stretch>
        </p:blipFill>
        <p:spPr>
          <a:xfrm>
            <a:off x="2667000" y="2514600"/>
            <a:ext cx="1245108" cy="1245108"/>
          </a:xfrm>
          <a:prstGeom prst="rect">
            <a:avLst/>
          </a:prstGeom>
        </p:spPr>
      </p:pic>
      <p:sp>
        <p:nvSpPr>
          <p:cNvPr id="7" name="object 7"/>
          <p:cNvSpPr txBox="1"/>
          <p:nvPr/>
        </p:nvSpPr>
        <p:spPr>
          <a:xfrm>
            <a:off x="2517394" y="3828669"/>
            <a:ext cx="1579880" cy="852169"/>
          </a:xfrm>
          <a:prstGeom prst="rect">
            <a:avLst/>
          </a:prstGeom>
        </p:spPr>
        <p:txBody>
          <a:bodyPr vert="horz" wrap="square" lIns="0" tIns="10795" rIns="0" bIns="0" rtlCol="0">
            <a:spAutoFit/>
          </a:bodyPr>
          <a:lstStyle/>
          <a:p>
            <a:pPr marL="12700" marR="5080">
              <a:lnSpc>
                <a:spcPct val="100600"/>
              </a:lnSpc>
              <a:spcBef>
                <a:spcPts val="85"/>
              </a:spcBef>
            </a:pPr>
            <a:r>
              <a:rPr sz="1800" dirty="0">
                <a:solidFill>
                  <a:srgbClr val="585858"/>
                </a:solidFill>
                <a:latin typeface="Calibri"/>
                <a:cs typeface="Calibri"/>
              </a:rPr>
              <a:t>Describes</a:t>
            </a:r>
            <a:r>
              <a:rPr sz="1800" spc="-55" dirty="0">
                <a:solidFill>
                  <a:srgbClr val="585858"/>
                </a:solidFill>
                <a:latin typeface="Calibri"/>
                <a:cs typeface="Calibri"/>
              </a:rPr>
              <a:t> </a:t>
            </a:r>
            <a:r>
              <a:rPr sz="1800" spc="-25" dirty="0">
                <a:solidFill>
                  <a:srgbClr val="585858"/>
                </a:solidFill>
                <a:latin typeface="Calibri"/>
                <a:cs typeface="Calibri"/>
              </a:rPr>
              <a:t>the </a:t>
            </a:r>
            <a:r>
              <a:rPr sz="1800" b="1" dirty="0">
                <a:solidFill>
                  <a:srgbClr val="B59B0C"/>
                </a:solidFill>
                <a:latin typeface="Calibri"/>
                <a:cs typeface="Calibri"/>
              </a:rPr>
              <a:t>appearance</a:t>
            </a:r>
            <a:r>
              <a:rPr sz="1800" b="1" spc="-95" dirty="0">
                <a:solidFill>
                  <a:srgbClr val="B59B0C"/>
                </a:solidFill>
                <a:latin typeface="Calibri"/>
                <a:cs typeface="Calibri"/>
              </a:rPr>
              <a:t> </a:t>
            </a:r>
            <a:r>
              <a:rPr sz="1800" spc="-25" dirty="0">
                <a:solidFill>
                  <a:srgbClr val="585858"/>
                </a:solidFill>
                <a:latin typeface="Calibri"/>
                <a:cs typeface="Calibri"/>
              </a:rPr>
              <a:t>and </a:t>
            </a:r>
            <a:r>
              <a:rPr sz="1800" b="1" dirty="0">
                <a:solidFill>
                  <a:srgbClr val="B59B0C"/>
                </a:solidFill>
                <a:latin typeface="Calibri"/>
                <a:cs typeface="Calibri"/>
              </a:rPr>
              <a:t>style</a:t>
            </a:r>
            <a:r>
              <a:rPr sz="1800" b="1" spc="-45" dirty="0">
                <a:solidFill>
                  <a:srgbClr val="B59B0C"/>
                </a:solidFill>
                <a:latin typeface="Calibri"/>
                <a:cs typeface="Calibri"/>
              </a:rPr>
              <a:t> </a:t>
            </a:r>
            <a:r>
              <a:rPr sz="1800" dirty="0">
                <a:solidFill>
                  <a:srgbClr val="585858"/>
                </a:solidFill>
                <a:latin typeface="Calibri"/>
                <a:cs typeface="Calibri"/>
              </a:rPr>
              <a:t>of</a:t>
            </a:r>
            <a:r>
              <a:rPr sz="1800" spc="-20" dirty="0">
                <a:solidFill>
                  <a:srgbClr val="585858"/>
                </a:solidFill>
                <a:latin typeface="Calibri"/>
                <a:cs typeface="Calibri"/>
              </a:rPr>
              <a:t> </a:t>
            </a:r>
            <a:r>
              <a:rPr sz="1800" dirty="0">
                <a:solidFill>
                  <a:srgbClr val="585858"/>
                </a:solidFill>
                <a:latin typeface="Calibri"/>
                <a:cs typeface="Calibri"/>
              </a:rPr>
              <a:t>the</a:t>
            </a:r>
            <a:r>
              <a:rPr sz="1800" spc="-25" dirty="0">
                <a:solidFill>
                  <a:srgbClr val="585858"/>
                </a:solidFill>
                <a:latin typeface="Calibri"/>
                <a:cs typeface="Calibri"/>
              </a:rPr>
              <a:t> </a:t>
            </a:r>
            <a:r>
              <a:rPr sz="1800" spc="-20" dirty="0">
                <a:solidFill>
                  <a:srgbClr val="585858"/>
                </a:solidFill>
                <a:latin typeface="Calibri"/>
                <a:cs typeface="Calibri"/>
              </a:rPr>
              <a:t>page</a:t>
            </a:r>
            <a:endParaRPr sz="1800">
              <a:latin typeface="Calibri"/>
              <a:cs typeface="Calibri"/>
            </a:endParaRPr>
          </a:p>
        </p:txBody>
      </p:sp>
      <p:sp>
        <p:nvSpPr>
          <p:cNvPr id="8" name="object 8"/>
          <p:cNvSpPr txBox="1"/>
          <p:nvPr/>
        </p:nvSpPr>
        <p:spPr>
          <a:xfrm>
            <a:off x="4120134" y="2990469"/>
            <a:ext cx="979805"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585858"/>
                </a:solidFill>
                <a:latin typeface="Calibri"/>
                <a:cs typeface="Calibri"/>
              </a:rPr>
              <a:t>produces</a:t>
            </a:r>
            <a:endParaRPr sz="2000">
              <a:latin typeface="Calibri"/>
              <a:cs typeface="Calibri"/>
            </a:endParaRPr>
          </a:p>
        </p:txBody>
      </p:sp>
      <p:sp>
        <p:nvSpPr>
          <p:cNvPr id="9" name="object 9"/>
          <p:cNvSpPr txBox="1"/>
          <p:nvPr/>
        </p:nvSpPr>
        <p:spPr>
          <a:xfrm>
            <a:off x="6099428" y="3904563"/>
            <a:ext cx="1623695" cy="941705"/>
          </a:xfrm>
          <a:prstGeom prst="rect">
            <a:avLst/>
          </a:prstGeom>
        </p:spPr>
        <p:txBody>
          <a:bodyPr vert="horz" wrap="square" lIns="0" tIns="12700" rIns="0" bIns="0" rtlCol="0">
            <a:spAutoFit/>
          </a:bodyPr>
          <a:lstStyle/>
          <a:p>
            <a:pPr marL="12700" marR="5080">
              <a:lnSpc>
                <a:spcPct val="100099"/>
              </a:lnSpc>
              <a:spcBef>
                <a:spcPts val="100"/>
              </a:spcBef>
            </a:pPr>
            <a:r>
              <a:rPr sz="2000" dirty="0">
                <a:solidFill>
                  <a:srgbClr val="404040"/>
                </a:solidFill>
                <a:latin typeface="Calibri"/>
                <a:cs typeface="Calibri"/>
              </a:rPr>
              <a:t>A</a:t>
            </a:r>
            <a:r>
              <a:rPr sz="2000" spc="-30" dirty="0">
                <a:solidFill>
                  <a:srgbClr val="404040"/>
                </a:solidFill>
                <a:latin typeface="Calibri"/>
                <a:cs typeface="Calibri"/>
              </a:rPr>
              <a:t> </a:t>
            </a:r>
            <a:r>
              <a:rPr sz="2000" dirty="0">
                <a:solidFill>
                  <a:srgbClr val="404040"/>
                </a:solidFill>
                <a:latin typeface="Calibri"/>
                <a:cs typeface="Calibri"/>
              </a:rPr>
              <a:t>web</a:t>
            </a:r>
            <a:r>
              <a:rPr sz="2000" spc="-30" dirty="0">
                <a:solidFill>
                  <a:srgbClr val="404040"/>
                </a:solidFill>
                <a:latin typeface="Calibri"/>
                <a:cs typeface="Calibri"/>
              </a:rPr>
              <a:t> </a:t>
            </a:r>
            <a:r>
              <a:rPr sz="2000" spc="-10" dirty="0">
                <a:solidFill>
                  <a:srgbClr val="404040"/>
                </a:solidFill>
                <a:latin typeface="Calibri"/>
                <a:cs typeface="Calibri"/>
              </a:rPr>
              <a:t>page… </a:t>
            </a:r>
            <a:r>
              <a:rPr sz="2000" dirty="0">
                <a:solidFill>
                  <a:srgbClr val="404040"/>
                </a:solidFill>
                <a:latin typeface="Calibri"/>
                <a:cs typeface="Calibri"/>
              </a:rPr>
              <a:t>that</a:t>
            </a:r>
            <a:r>
              <a:rPr sz="2000" spc="-45" dirty="0">
                <a:solidFill>
                  <a:srgbClr val="404040"/>
                </a:solidFill>
                <a:latin typeface="Calibri"/>
                <a:cs typeface="Calibri"/>
              </a:rPr>
              <a:t> </a:t>
            </a:r>
            <a:r>
              <a:rPr sz="2000" b="1" dirty="0">
                <a:solidFill>
                  <a:srgbClr val="B59B0C"/>
                </a:solidFill>
                <a:latin typeface="Calibri"/>
                <a:cs typeface="Calibri"/>
              </a:rPr>
              <a:t>doesn't</a:t>
            </a:r>
            <a:r>
              <a:rPr sz="2000" b="1" spc="-70" dirty="0">
                <a:solidFill>
                  <a:srgbClr val="B59B0C"/>
                </a:solidFill>
                <a:latin typeface="Calibri"/>
                <a:cs typeface="Calibri"/>
              </a:rPr>
              <a:t> </a:t>
            </a:r>
            <a:r>
              <a:rPr sz="2000" b="1" spc="-25" dirty="0">
                <a:solidFill>
                  <a:srgbClr val="B59B0C"/>
                </a:solidFill>
                <a:latin typeface="Calibri"/>
                <a:cs typeface="Calibri"/>
              </a:rPr>
              <a:t>do </a:t>
            </a:r>
            <a:r>
              <a:rPr sz="2000" b="1" spc="-10" dirty="0">
                <a:solidFill>
                  <a:srgbClr val="B59B0C"/>
                </a:solidFill>
                <a:latin typeface="Calibri"/>
                <a:cs typeface="Calibri"/>
              </a:rPr>
              <a:t>anything</a:t>
            </a:r>
            <a:endParaRPr sz="2000">
              <a:latin typeface="Calibri"/>
              <a:cs typeface="Calibri"/>
            </a:endParaRPr>
          </a:p>
        </p:txBody>
      </p:sp>
      <p:pic>
        <p:nvPicPr>
          <p:cNvPr id="10" name="object 10"/>
          <p:cNvPicPr/>
          <p:nvPr/>
        </p:nvPicPr>
        <p:blipFill>
          <a:blip r:embed="rId4" cstate="print"/>
          <a:stretch>
            <a:fillRect/>
          </a:stretch>
        </p:blipFill>
        <p:spPr>
          <a:xfrm>
            <a:off x="5334000" y="2514600"/>
            <a:ext cx="3544824" cy="1195052"/>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32</a:t>
            </a:fld>
            <a:endParaRPr spc="-25"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47921" y="2082546"/>
            <a:ext cx="1247775" cy="939800"/>
          </a:xfrm>
          <a:prstGeom prst="rect">
            <a:avLst/>
          </a:prstGeom>
        </p:spPr>
        <p:txBody>
          <a:bodyPr vert="horz" wrap="square" lIns="0" tIns="12700" rIns="0" bIns="0" rtlCol="0">
            <a:spAutoFit/>
          </a:bodyPr>
          <a:lstStyle/>
          <a:p>
            <a:pPr marL="12700">
              <a:lnSpc>
                <a:spcPct val="100000"/>
              </a:lnSpc>
              <a:spcBef>
                <a:spcPts val="100"/>
              </a:spcBef>
            </a:pPr>
            <a:r>
              <a:rPr sz="6000" spc="-25" dirty="0">
                <a:solidFill>
                  <a:srgbClr val="005392"/>
                </a:solidFill>
                <a:latin typeface="Calibri"/>
                <a:cs typeface="Calibri"/>
              </a:rPr>
              <a:t>URL</a:t>
            </a:r>
            <a:endParaRPr sz="6000">
              <a:latin typeface="Calibri"/>
              <a:cs typeface="Calibri"/>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33</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spc="-25" dirty="0"/>
              <a:t>URI</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671954"/>
            <a:ext cx="8464550" cy="4314825"/>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04040"/>
                </a:solidFill>
                <a:latin typeface="Calibri"/>
                <a:cs typeface="Calibri"/>
              </a:rPr>
              <a:t>A</a:t>
            </a:r>
            <a:r>
              <a:rPr sz="2400" spc="-50" dirty="0">
                <a:solidFill>
                  <a:srgbClr val="404040"/>
                </a:solidFill>
                <a:latin typeface="Calibri"/>
                <a:cs typeface="Calibri"/>
              </a:rPr>
              <a:t> </a:t>
            </a:r>
            <a:r>
              <a:rPr sz="2400" b="1" u="sng" dirty="0">
                <a:solidFill>
                  <a:srgbClr val="005392"/>
                </a:solidFill>
                <a:uFill>
                  <a:solidFill>
                    <a:srgbClr val="005392"/>
                  </a:solidFill>
                </a:uFill>
                <a:latin typeface="Calibri"/>
                <a:cs typeface="Calibri"/>
              </a:rPr>
              <a:t>Uniform</a:t>
            </a:r>
            <a:r>
              <a:rPr sz="2400" b="1" u="sng" spc="-50"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Resource</a:t>
            </a:r>
            <a:r>
              <a:rPr sz="2400" b="1" u="sng" spc="-55"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Identifier</a:t>
            </a:r>
            <a:r>
              <a:rPr sz="2400" b="1" spc="-25" dirty="0">
                <a:solidFill>
                  <a:srgbClr val="005392"/>
                </a:solidFill>
                <a:latin typeface="Calibri"/>
                <a:cs typeface="Calibri"/>
              </a:rPr>
              <a:t> </a:t>
            </a:r>
            <a:r>
              <a:rPr sz="2400" dirty="0">
                <a:solidFill>
                  <a:srgbClr val="404040"/>
                </a:solidFill>
                <a:latin typeface="Calibri"/>
                <a:cs typeface="Calibri"/>
              </a:rPr>
              <a:t>(URI)</a:t>
            </a:r>
            <a:r>
              <a:rPr sz="2400" spc="-60" dirty="0">
                <a:solidFill>
                  <a:srgbClr val="404040"/>
                </a:solidFill>
                <a:latin typeface="Calibri"/>
                <a:cs typeface="Calibri"/>
              </a:rPr>
              <a:t> </a:t>
            </a:r>
            <a:r>
              <a:rPr sz="2400" dirty="0">
                <a:solidFill>
                  <a:srgbClr val="404040"/>
                </a:solidFill>
                <a:latin typeface="Calibri"/>
                <a:cs typeface="Calibri"/>
              </a:rPr>
              <a:t>is</a:t>
            </a:r>
            <a:r>
              <a:rPr sz="2400" spc="-40" dirty="0">
                <a:solidFill>
                  <a:srgbClr val="404040"/>
                </a:solidFill>
                <a:latin typeface="Calibri"/>
                <a:cs typeface="Calibri"/>
              </a:rPr>
              <a:t> </a:t>
            </a:r>
            <a:r>
              <a:rPr sz="2400" dirty="0">
                <a:solidFill>
                  <a:srgbClr val="404040"/>
                </a:solidFill>
                <a:latin typeface="Calibri"/>
                <a:cs typeface="Calibri"/>
              </a:rPr>
              <a:t>a</a:t>
            </a:r>
            <a:r>
              <a:rPr sz="2400" spc="-45" dirty="0">
                <a:solidFill>
                  <a:srgbClr val="404040"/>
                </a:solidFill>
                <a:latin typeface="Calibri"/>
                <a:cs typeface="Calibri"/>
              </a:rPr>
              <a:t> </a:t>
            </a:r>
            <a:r>
              <a:rPr sz="2400" b="1" dirty="0">
                <a:solidFill>
                  <a:srgbClr val="C00000"/>
                </a:solidFill>
                <a:latin typeface="Calibri"/>
                <a:cs typeface="Calibri"/>
              </a:rPr>
              <a:t>string</a:t>
            </a:r>
            <a:r>
              <a:rPr sz="2400" b="1" spc="-35" dirty="0">
                <a:solidFill>
                  <a:srgbClr val="C00000"/>
                </a:solidFill>
                <a:latin typeface="Calibri"/>
                <a:cs typeface="Calibri"/>
              </a:rPr>
              <a:t> </a:t>
            </a:r>
            <a:r>
              <a:rPr sz="2400" b="1" dirty="0">
                <a:solidFill>
                  <a:srgbClr val="C00000"/>
                </a:solidFill>
                <a:latin typeface="Calibri"/>
                <a:cs typeface="Calibri"/>
              </a:rPr>
              <a:t>of</a:t>
            </a:r>
            <a:r>
              <a:rPr sz="2400" b="1" spc="-40" dirty="0">
                <a:solidFill>
                  <a:srgbClr val="C00000"/>
                </a:solidFill>
                <a:latin typeface="Calibri"/>
                <a:cs typeface="Calibri"/>
              </a:rPr>
              <a:t> </a:t>
            </a:r>
            <a:r>
              <a:rPr sz="2400" b="1" dirty="0">
                <a:solidFill>
                  <a:srgbClr val="C00000"/>
                </a:solidFill>
                <a:latin typeface="Calibri"/>
                <a:cs typeface="Calibri"/>
              </a:rPr>
              <a:t>characters</a:t>
            </a:r>
            <a:r>
              <a:rPr sz="2400" b="1" spc="-40" dirty="0">
                <a:solidFill>
                  <a:srgbClr val="C00000"/>
                </a:solidFill>
                <a:latin typeface="Calibri"/>
                <a:cs typeface="Calibri"/>
              </a:rPr>
              <a:t> </a:t>
            </a:r>
            <a:r>
              <a:rPr sz="2400" spc="-20" dirty="0">
                <a:solidFill>
                  <a:srgbClr val="404040"/>
                </a:solidFill>
                <a:latin typeface="Calibri"/>
                <a:cs typeface="Calibri"/>
              </a:rPr>
              <a:t>used </a:t>
            </a:r>
            <a:r>
              <a:rPr sz="2400" dirty="0">
                <a:solidFill>
                  <a:srgbClr val="404040"/>
                </a:solidFill>
                <a:latin typeface="Calibri"/>
                <a:cs typeface="Calibri"/>
              </a:rPr>
              <a:t>to</a:t>
            </a:r>
            <a:r>
              <a:rPr sz="2400" spc="-40" dirty="0">
                <a:solidFill>
                  <a:srgbClr val="404040"/>
                </a:solidFill>
                <a:latin typeface="Calibri"/>
                <a:cs typeface="Calibri"/>
              </a:rPr>
              <a:t> </a:t>
            </a:r>
            <a:r>
              <a:rPr sz="2400" b="1" dirty="0">
                <a:solidFill>
                  <a:srgbClr val="B59B0C"/>
                </a:solidFill>
                <a:latin typeface="Calibri"/>
                <a:cs typeface="Calibri"/>
              </a:rPr>
              <a:t>identify</a:t>
            </a:r>
            <a:r>
              <a:rPr sz="2400" b="1" spc="-25" dirty="0">
                <a:solidFill>
                  <a:srgbClr val="B59B0C"/>
                </a:solidFill>
                <a:latin typeface="Calibri"/>
                <a:cs typeface="Calibri"/>
              </a:rPr>
              <a:t> </a:t>
            </a:r>
            <a:r>
              <a:rPr sz="2400" b="1" dirty="0">
                <a:solidFill>
                  <a:srgbClr val="B59B0C"/>
                </a:solidFill>
                <a:latin typeface="Calibri"/>
                <a:cs typeface="Calibri"/>
              </a:rPr>
              <a:t>a</a:t>
            </a:r>
            <a:r>
              <a:rPr sz="2400" b="1" spc="-35" dirty="0">
                <a:solidFill>
                  <a:srgbClr val="B59B0C"/>
                </a:solidFill>
                <a:latin typeface="Calibri"/>
                <a:cs typeface="Calibri"/>
              </a:rPr>
              <a:t> </a:t>
            </a:r>
            <a:r>
              <a:rPr sz="2400" b="1" spc="-10" dirty="0">
                <a:solidFill>
                  <a:srgbClr val="B59B0C"/>
                </a:solidFill>
                <a:latin typeface="Calibri"/>
                <a:cs typeface="Calibri"/>
              </a:rPr>
              <a:t>resource</a:t>
            </a:r>
            <a:endParaRPr sz="2400">
              <a:latin typeface="Calibri"/>
              <a:cs typeface="Calibri"/>
            </a:endParaRPr>
          </a:p>
          <a:p>
            <a:pPr>
              <a:lnSpc>
                <a:spcPct val="100000"/>
              </a:lnSpc>
              <a:spcBef>
                <a:spcPts val="1100"/>
              </a:spcBef>
              <a:buClr>
                <a:srgbClr val="404040"/>
              </a:buClr>
              <a:buFont typeface="Wingdings"/>
              <a:buChar char=""/>
            </a:pPr>
            <a:endParaRPr sz="2400">
              <a:latin typeface="Calibri"/>
              <a:cs typeface="Calibri"/>
            </a:endParaRPr>
          </a:p>
          <a:p>
            <a:pPr marL="355600" marR="175895" indent="-342900">
              <a:lnSpc>
                <a:spcPct val="100000"/>
              </a:lnSpc>
              <a:spcBef>
                <a:spcPts val="5"/>
              </a:spcBef>
              <a:buFont typeface="Wingdings"/>
              <a:buChar char=""/>
              <a:tabLst>
                <a:tab pos="355600" algn="l"/>
              </a:tabLst>
            </a:pPr>
            <a:r>
              <a:rPr sz="2400" dirty="0">
                <a:solidFill>
                  <a:srgbClr val="404040"/>
                </a:solidFill>
                <a:latin typeface="Calibri"/>
                <a:cs typeface="Calibri"/>
              </a:rPr>
              <a:t>The</a:t>
            </a:r>
            <a:r>
              <a:rPr sz="2400" spc="-20" dirty="0">
                <a:solidFill>
                  <a:srgbClr val="404040"/>
                </a:solidFill>
                <a:latin typeface="Calibri"/>
                <a:cs typeface="Calibri"/>
              </a:rPr>
              <a:t> </a:t>
            </a:r>
            <a:r>
              <a:rPr sz="2400" dirty="0">
                <a:solidFill>
                  <a:srgbClr val="404040"/>
                </a:solidFill>
                <a:latin typeface="Calibri"/>
                <a:cs typeface="Calibri"/>
              </a:rPr>
              <a:t>most</a:t>
            </a:r>
            <a:r>
              <a:rPr sz="2400" spc="-45" dirty="0">
                <a:solidFill>
                  <a:srgbClr val="404040"/>
                </a:solidFill>
                <a:latin typeface="Calibri"/>
                <a:cs typeface="Calibri"/>
              </a:rPr>
              <a:t> </a:t>
            </a:r>
            <a:r>
              <a:rPr sz="2400" dirty="0">
                <a:solidFill>
                  <a:srgbClr val="404040"/>
                </a:solidFill>
                <a:latin typeface="Calibri"/>
                <a:cs typeface="Calibri"/>
              </a:rPr>
              <a:t>common</a:t>
            </a:r>
            <a:r>
              <a:rPr sz="2400" spc="-40" dirty="0">
                <a:solidFill>
                  <a:srgbClr val="404040"/>
                </a:solidFill>
                <a:latin typeface="Calibri"/>
                <a:cs typeface="Calibri"/>
              </a:rPr>
              <a:t> </a:t>
            </a:r>
            <a:r>
              <a:rPr sz="2400" dirty="0">
                <a:solidFill>
                  <a:srgbClr val="404040"/>
                </a:solidFill>
                <a:latin typeface="Calibri"/>
                <a:cs typeface="Calibri"/>
              </a:rPr>
              <a:t>form</a:t>
            </a:r>
            <a:r>
              <a:rPr sz="2400" spc="-35"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dirty="0">
                <a:solidFill>
                  <a:srgbClr val="404040"/>
                </a:solidFill>
                <a:latin typeface="Calibri"/>
                <a:cs typeface="Calibri"/>
              </a:rPr>
              <a:t>URI</a:t>
            </a:r>
            <a:r>
              <a:rPr sz="2400" spc="-35" dirty="0">
                <a:solidFill>
                  <a:srgbClr val="404040"/>
                </a:solidFill>
                <a:latin typeface="Calibri"/>
                <a:cs typeface="Calibri"/>
              </a:rPr>
              <a:t> </a:t>
            </a:r>
            <a:r>
              <a:rPr sz="2400" dirty="0">
                <a:solidFill>
                  <a:srgbClr val="404040"/>
                </a:solidFill>
                <a:latin typeface="Calibri"/>
                <a:cs typeface="Calibri"/>
              </a:rPr>
              <a:t>is</a:t>
            </a:r>
            <a:r>
              <a:rPr sz="2400" spc="-30" dirty="0">
                <a:solidFill>
                  <a:srgbClr val="404040"/>
                </a:solidFill>
                <a:latin typeface="Calibri"/>
                <a:cs typeface="Calibri"/>
              </a:rPr>
              <a:t> </a:t>
            </a:r>
            <a:r>
              <a:rPr sz="2400" dirty="0">
                <a:solidFill>
                  <a:srgbClr val="404040"/>
                </a:solidFill>
                <a:latin typeface="Calibri"/>
                <a:cs typeface="Calibri"/>
              </a:rPr>
              <a:t>the</a:t>
            </a:r>
            <a:r>
              <a:rPr sz="2400" spc="-30" dirty="0">
                <a:solidFill>
                  <a:srgbClr val="404040"/>
                </a:solidFill>
                <a:latin typeface="Calibri"/>
                <a:cs typeface="Calibri"/>
              </a:rPr>
              <a:t> </a:t>
            </a:r>
            <a:r>
              <a:rPr sz="2400" b="1" u="sng" dirty="0">
                <a:solidFill>
                  <a:srgbClr val="005392"/>
                </a:solidFill>
                <a:uFill>
                  <a:solidFill>
                    <a:srgbClr val="005392"/>
                  </a:solidFill>
                </a:uFill>
                <a:latin typeface="Calibri"/>
                <a:cs typeface="Calibri"/>
              </a:rPr>
              <a:t>Uniform</a:t>
            </a:r>
            <a:r>
              <a:rPr sz="2400" b="1" u="sng" spc="-40"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Resource</a:t>
            </a:r>
            <a:r>
              <a:rPr sz="2400" b="1" u="sng" spc="-45" dirty="0">
                <a:solidFill>
                  <a:srgbClr val="005392"/>
                </a:solidFill>
                <a:uFill>
                  <a:solidFill>
                    <a:srgbClr val="005392"/>
                  </a:solidFill>
                </a:uFill>
                <a:latin typeface="Calibri"/>
                <a:cs typeface="Calibri"/>
              </a:rPr>
              <a:t> </a:t>
            </a:r>
            <a:r>
              <a:rPr sz="2400" b="1" u="sng" spc="-10" dirty="0">
                <a:solidFill>
                  <a:srgbClr val="005392"/>
                </a:solidFill>
                <a:uFill>
                  <a:solidFill>
                    <a:srgbClr val="005392"/>
                  </a:solidFill>
                </a:uFill>
                <a:latin typeface="Calibri"/>
                <a:cs typeface="Calibri"/>
              </a:rPr>
              <a:t>Locator</a:t>
            </a:r>
            <a:r>
              <a:rPr sz="2400" b="1" spc="-10" dirty="0">
                <a:solidFill>
                  <a:srgbClr val="005392"/>
                </a:solidFill>
                <a:latin typeface="Calibri"/>
                <a:cs typeface="Calibri"/>
              </a:rPr>
              <a:t> </a:t>
            </a:r>
            <a:r>
              <a:rPr sz="2400" dirty="0">
                <a:solidFill>
                  <a:srgbClr val="404040"/>
                </a:solidFill>
                <a:latin typeface="Calibri"/>
                <a:cs typeface="Calibri"/>
              </a:rPr>
              <a:t>(URL),</a:t>
            </a:r>
            <a:r>
              <a:rPr sz="2400" spc="-65" dirty="0">
                <a:solidFill>
                  <a:srgbClr val="404040"/>
                </a:solidFill>
                <a:latin typeface="Calibri"/>
                <a:cs typeface="Calibri"/>
              </a:rPr>
              <a:t> </a:t>
            </a:r>
            <a:r>
              <a:rPr sz="2400" dirty="0">
                <a:solidFill>
                  <a:srgbClr val="404040"/>
                </a:solidFill>
                <a:latin typeface="Calibri"/>
                <a:cs typeface="Calibri"/>
              </a:rPr>
              <a:t>frequently</a:t>
            </a:r>
            <a:r>
              <a:rPr sz="2400" spc="-30" dirty="0">
                <a:solidFill>
                  <a:srgbClr val="404040"/>
                </a:solidFill>
                <a:latin typeface="Calibri"/>
                <a:cs typeface="Calibri"/>
              </a:rPr>
              <a:t> </a:t>
            </a:r>
            <a:r>
              <a:rPr sz="2400" dirty="0">
                <a:solidFill>
                  <a:srgbClr val="404040"/>
                </a:solidFill>
                <a:latin typeface="Calibri"/>
                <a:cs typeface="Calibri"/>
              </a:rPr>
              <a:t>referred</a:t>
            </a:r>
            <a:r>
              <a:rPr sz="2400" spc="-40" dirty="0">
                <a:solidFill>
                  <a:srgbClr val="404040"/>
                </a:solidFill>
                <a:latin typeface="Calibri"/>
                <a:cs typeface="Calibri"/>
              </a:rPr>
              <a:t> </a:t>
            </a:r>
            <a:r>
              <a:rPr sz="2400" dirty="0">
                <a:solidFill>
                  <a:srgbClr val="404040"/>
                </a:solidFill>
                <a:latin typeface="Calibri"/>
                <a:cs typeface="Calibri"/>
              </a:rPr>
              <a:t>to</a:t>
            </a:r>
            <a:r>
              <a:rPr sz="2400" spc="-45" dirty="0">
                <a:solidFill>
                  <a:srgbClr val="404040"/>
                </a:solidFill>
                <a:latin typeface="Calibri"/>
                <a:cs typeface="Calibri"/>
              </a:rPr>
              <a:t> </a:t>
            </a:r>
            <a:r>
              <a:rPr sz="2400" dirty="0">
                <a:solidFill>
                  <a:srgbClr val="404040"/>
                </a:solidFill>
                <a:latin typeface="Calibri"/>
                <a:cs typeface="Calibri"/>
              </a:rPr>
              <a:t>informally</a:t>
            </a:r>
            <a:r>
              <a:rPr sz="2400" spc="-45" dirty="0">
                <a:solidFill>
                  <a:srgbClr val="404040"/>
                </a:solidFill>
                <a:latin typeface="Calibri"/>
                <a:cs typeface="Calibri"/>
              </a:rPr>
              <a:t> </a:t>
            </a:r>
            <a:r>
              <a:rPr sz="2400" dirty="0">
                <a:solidFill>
                  <a:srgbClr val="404040"/>
                </a:solidFill>
                <a:latin typeface="Calibri"/>
                <a:cs typeface="Calibri"/>
              </a:rPr>
              <a:t>as</a:t>
            </a:r>
            <a:r>
              <a:rPr sz="2400" spc="-45" dirty="0">
                <a:solidFill>
                  <a:srgbClr val="404040"/>
                </a:solidFill>
                <a:latin typeface="Calibri"/>
                <a:cs typeface="Calibri"/>
              </a:rPr>
              <a:t> </a:t>
            </a:r>
            <a:r>
              <a:rPr sz="2400" dirty="0">
                <a:solidFill>
                  <a:srgbClr val="404040"/>
                </a:solidFill>
                <a:latin typeface="Calibri"/>
                <a:cs typeface="Calibri"/>
              </a:rPr>
              <a:t>a</a:t>
            </a:r>
            <a:r>
              <a:rPr sz="2400" spc="-30" dirty="0">
                <a:solidFill>
                  <a:srgbClr val="404040"/>
                </a:solidFill>
                <a:latin typeface="Calibri"/>
                <a:cs typeface="Calibri"/>
              </a:rPr>
              <a:t> </a:t>
            </a:r>
            <a:r>
              <a:rPr sz="2400" b="1" dirty="0">
                <a:solidFill>
                  <a:srgbClr val="C00000"/>
                </a:solidFill>
                <a:latin typeface="Calibri"/>
                <a:cs typeface="Calibri"/>
              </a:rPr>
              <a:t>web</a:t>
            </a:r>
            <a:r>
              <a:rPr sz="2400" b="1" spc="-35" dirty="0">
                <a:solidFill>
                  <a:srgbClr val="C00000"/>
                </a:solidFill>
                <a:latin typeface="Calibri"/>
                <a:cs typeface="Calibri"/>
              </a:rPr>
              <a:t> </a:t>
            </a:r>
            <a:r>
              <a:rPr sz="2400" b="1" dirty="0">
                <a:solidFill>
                  <a:srgbClr val="C00000"/>
                </a:solidFill>
                <a:latin typeface="Calibri"/>
                <a:cs typeface="Calibri"/>
              </a:rPr>
              <a:t>address</a:t>
            </a:r>
            <a:r>
              <a:rPr sz="2400" dirty="0">
                <a:solidFill>
                  <a:srgbClr val="404040"/>
                </a:solidFill>
                <a:latin typeface="Calibri"/>
                <a:cs typeface="Calibri"/>
              </a:rPr>
              <a:t>,</a:t>
            </a:r>
            <a:r>
              <a:rPr sz="2400" spc="-25" dirty="0">
                <a:solidFill>
                  <a:srgbClr val="404040"/>
                </a:solidFill>
                <a:latin typeface="Calibri"/>
                <a:cs typeface="Calibri"/>
              </a:rPr>
              <a:t> </a:t>
            </a:r>
            <a:r>
              <a:rPr sz="2400" spc="-20" dirty="0">
                <a:solidFill>
                  <a:srgbClr val="404040"/>
                </a:solidFill>
                <a:latin typeface="Calibri"/>
                <a:cs typeface="Calibri"/>
              </a:rPr>
              <a:t>e.g. </a:t>
            </a:r>
            <a:r>
              <a:rPr sz="2400" u="sng" spc="-10" dirty="0">
                <a:solidFill>
                  <a:srgbClr val="009999"/>
                </a:solidFill>
                <a:uFill>
                  <a:solidFill>
                    <a:srgbClr val="009999"/>
                  </a:solidFill>
                </a:uFill>
                <a:latin typeface="Calibri"/>
                <a:cs typeface="Calibri"/>
                <a:hlinkClick r:id="rId2"/>
              </a:rPr>
              <a:t>https://developer.mozilla.org/en-</a:t>
            </a:r>
            <a:r>
              <a:rPr sz="2400" u="sng" spc="-25" dirty="0">
                <a:solidFill>
                  <a:srgbClr val="009999"/>
                </a:solidFill>
                <a:uFill>
                  <a:solidFill>
                    <a:srgbClr val="009999"/>
                  </a:solidFill>
                </a:uFill>
                <a:latin typeface="Calibri"/>
                <a:cs typeface="Calibri"/>
                <a:hlinkClick r:id="rId2"/>
              </a:rPr>
              <a:t>US/</a:t>
            </a:r>
            <a:endParaRPr sz="2400">
              <a:latin typeface="Calibri"/>
              <a:cs typeface="Calibri"/>
            </a:endParaRPr>
          </a:p>
          <a:p>
            <a:pPr marL="862965" lvl="1" indent="-393065">
              <a:lnSpc>
                <a:spcPct val="100000"/>
              </a:lnSpc>
              <a:spcBef>
                <a:spcPts val="550"/>
              </a:spcBef>
              <a:buSzPct val="88636"/>
              <a:buFont typeface="Wingdings"/>
              <a:buChar char=""/>
              <a:tabLst>
                <a:tab pos="862965" algn="l"/>
              </a:tabLst>
            </a:pPr>
            <a:r>
              <a:rPr sz="2200" dirty="0">
                <a:solidFill>
                  <a:srgbClr val="404040"/>
                </a:solidFill>
                <a:latin typeface="Calibri"/>
                <a:cs typeface="Calibri"/>
              </a:rPr>
              <a:t>Web</a:t>
            </a:r>
            <a:r>
              <a:rPr sz="2200" spc="-35" dirty="0">
                <a:solidFill>
                  <a:srgbClr val="404040"/>
                </a:solidFill>
                <a:latin typeface="Calibri"/>
                <a:cs typeface="Calibri"/>
              </a:rPr>
              <a:t> </a:t>
            </a:r>
            <a:r>
              <a:rPr sz="2200" dirty="0">
                <a:solidFill>
                  <a:srgbClr val="404040"/>
                </a:solidFill>
                <a:latin typeface="Calibri"/>
                <a:cs typeface="Calibri"/>
              </a:rPr>
              <a:t>browsers</a:t>
            </a:r>
            <a:r>
              <a:rPr sz="2200" spc="-50" dirty="0">
                <a:solidFill>
                  <a:srgbClr val="404040"/>
                </a:solidFill>
                <a:latin typeface="Calibri"/>
                <a:cs typeface="Calibri"/>
              </a:rPr>
              <a:t> </a:t>
            </a:r>
            <a:r>
              <a:rPr sz="2200" dirty="0">
                <a:solidFill>
                  <a:srgbClr val="404040"/>
                </a:solidFill>
                <a:latin typeface="Calibri"/>
                <a:cs typeface="Calibri"/>
              </a:rPr>
              <a:t>request</a:t>
            </a:r>
            <a:r>
              <a:rPr sz="2200" spc="-45" dirty="0">
                <a:solidFill>
                  <a:srgbClr val="404040"/>
                </a:solidFill>
                <a:latin typeface="Calibri"/>
                <a:cs typeface="Calibri"/>
              </a:rPr>
              <a:t> </a:t>
            </a:r>
            <a:r>
              <a:rPr sz="2200" dirty="0">
                <a:solidFill>
                  <a:srgbClr val="404040"/>
                </a:solidFill>
                <a:latin typeface="Calibri"/>
                <a:cs typeface="Calibri"/>
              </a:rPr>
              <a:t>pages</a:t>
            </a:r>
            <a:r>
              <a:rPr sz="2200" spc="-40" dirty="0">
                <a:solidFill>
                  <a:srgbClr val="404040"/>
                </a:solidFill>
                <a:latin typeface="Calibri"/>
                <a:cs typeface="Calibri"/>
              </a:rPr>
              <a:t> </a:t>
            </a:r>
            <a:r>
              <a:rPr sz="2200" dirty="0">
                <a:solidFill>
                  <a:srgbClr val="404040"/>
                </a:solidFill>
                <a:latin typeface="Calibri"/>
                <a:cs typeface="Calibri"/>
              </a:rPr>
              <a:t>from</a:t>
            </a:r>
            <a:r>
              <a:rPr sz="2200" spc="-40" dirty="0">
                <a:solidFill>
                  <a:srgbClr val="404040"/>
                </a:solidFill>
                <a:latin typeface="Calibri"/>
                <a:cs typeface="Calibri"/>
              </a:rPr>
              <a:t> </a:t>
            </a:r>
            <a:r>
              <a:rPr sz="2200" dirty="0">
                <a:solidFill>
                  <a:srgbClr val="404040"/>
                </a:solidFill>
                <a:latin typeface="Calibri"/>
                <a:cs typeface="Calibri"/>
              </a:rPr>
              <a:t>web</a:t>
            </a:r>
            <a:r>
              <a:rPr sz="2200" spc="-45" dirty="0">
                <a:solidFill>
                  <a:srgbClr val="404040"/>
                </a:solidFill>
                <a:latin typeface="Calibri"/>
                <a:cs typeface="Calibri"/>
              </a:rPr>
              <a:t> </a:t>
            </a:r>
            <a:r>
              <a:rPr sz="2200" dirty="0">
                <a:solidFill>
                  <a:srgbClr val="404040"/>
                </a:solidFill>
                <a:latin typeface="Calibri"/>
                <a:cs typeface="Calibri"/>
              </a:rPr>
              <a:t>servers</a:t>
            </a:r>
            <a:r>
              <a:rPr sz="2200" spc="-50" dirty="0">
                <a:solidFill>
                  <a:srgbClr val="404040"/>
                </a:solidFill>
                <a:latin typeface="Calibri"/>
                <a:cs typeface="Calibri"/>
              </a:rPr>
              <a:t> </a:t>
            </a:r>
            <a:r>
              <a:rPr sz="2200" dirty="0">
                <a:solidFill>
                  <a:srgbClr val="404040"/>
                </a:solidFill>
                <a:latin typeface="Calibri"/>
                <a:cs typeface="Calibri"/>
              </a:rPr>
              <a:t>by</a:t>
            </a:r>
            <a:r>
              <a:rPr sz="2200" spc="-40" dirty="0">
                <a:solidFill>
                  <a:srgbClr val="404040"/>
                </a:solidFill>
                <a:latin typeface="Calibri"/>
                <a:cs typeface="Calibri"/>
              </a:rPr>
              <a:t> </a:t>
            </a:r>
            <a:r>
              <a:rPr sz="2200" dirty="0">
                <a:solidFill>
                  <a:srgbClr val="404040"/>
                </a:solidFill>
                <a:latin typeface="Calibri"/>
                <a:cs typeface="Calibri"/>
              </a:rPr>
              <a:t>using</a:t>
            </a:r>
            <a:r>
              <a:rPr sz="2200" spc="-50" dirty="0">
                <a:solidFill>
                  <a:srgbClr val="404040"/>
                </a:solidFill>
                <a:latin typeface="Calibri"/>
                <a:cs typeface="Calibri"/>
              </a:rPr>
              <a:t> </a:t>
            </a:r>
            <a:r>
              <a:rPr sz="2200" dirty="0">
                <a:solidFill>
                  <a:srgbClr val="404040"/>
                </a:solidFill>
                <a:latin typeface="Calibri"/>
                <a:cs typeface="Calibri"/>
              </a:rPr>
              <a:t>a</a:t>
            </a:r>
            <a:r>
              <a:rPr sz="2200" spc="-50" dirty="0">
                <a:solidFill>
                  <a:srgbClr val="404040"/>
                </a:solidFill>
                <a:latin typeface="Calibri"/>
                <a:cs typeface="Calibri"/>
              </a:rPr>
              <a:t> </a:t>
            </a:r>
            <a:r>
              <a:rPr sz="2200" spc="-25" dirty="0">
                <a:solidFill>
                  <a:srgbClr val="404040"/>
                </a:solidFill>
                <a:latin typeface="Calibri"/>
                <a:cs typeface="Calibri"/>
              </a:rPr>
              <a:t>URL</a:t>
            </a:r>
            <a:endParaRPr sz="2200">
              <a:latin typeface="Calibri"/>
              <a:cs typeface="Calibri"/>
            </a:endParaRPr>
          </a:p>
          <a:p>
            <a:pPr lvl="1">
              <a:lnSpc>
                <a:spcPct val="100000"/>
              </a:lnSpc>
              <a:spcBef>
                <a:spcPts val="750"/>
              </a:spcBef>
              <a:buClr>
                <a:srgbClr val="404040"/>
              </a:buClr>
              <a:buFont typeface="Wingdings"/>
              <a:buChar char=""/>
            </a:pPr>
            <a:endParaRPr sz="2200">
              <a:latin typeface="Calibri"/>
              <a:cs typeface="Calibri"/>
            </a:endParaRPr>
          </a:p>
          <a:p>
            <a:pPr marL="354965" indent="-342265">
              <a:lnSpc>
                <a:spcPct val="100000"/>
              </a:lnSpc>
              <a:buFont typeface="Wingdings"/>
              <a:buChar char=""/>
              <a:tabLst>
                <a:tab pos="354965" algn="l"/>
              </a:tabLst>
            </a:pPr>
            <a:r>
              <a:rPr sz="2400" dirty="0">
                <a:solidFill>
                  <a:srgbClr val="404040"/>
                </a:solidFill>
                <a:latin typeface="Calibri"/>
                <a:cs typeface="Calibri"/>
              </a:rPr>
              <a:t>Some</a:t>
            </a:r>
            <a:r>
              <a:rPr sz="2400" spc="-30" dirty="0">
                <a:solidFill>
                  <a:srgbClr val="404040"/>
                </a:solidFill>
                <a:latin typeface="Calibri"/>
                <a:cs typeface="Calibri"/>
              </a:rPr>
              <a:t> </a:t>
            </a:r>
            <a:r>
              <a:rPr sz="2400" dirty="0">
                <a:solidFill>
                  <a:srgbClr val="404040"/>
                </a:solidFill>
                <a:latin typeface="Calibri"/>
                <a:cs typeface="Calibri"/>
              </a:rPr>
              <a:t>URIs</a:t>
            </a:r>
            <a:r>
              <a:rPr sz="2400" spc="-40" dirty="0">
                <a:solidFill>
                  <a:srgbClr val="404040"/>
                </a:solidFill>
                <a:latin typeface="Calibri"/>
                <a:cs typeface="Calibri"/>
              </a:rPr>
              <a:t> </a:t>
            </a:r>
            <a:r>
              <a:rPr sz="2400" dirty="0">
                <a:solidFill>
                  <a:srgbClr val="404040"/>
                </a:solidFill>
                <a:latin typeface="Calibri"/>
                <a:cs typeface="Calibri"/>
              </a:rPr>
              <a:t>refer</a:t>
            </a:r>
            <a:r>
              <a:rPr sz="2400" spc="-15" dirty="0">
                <a:solidFill>
                  <a:srgbClr val="404040"/>
                </a:solidFill>
                <a:latin typeface="Calibri"/>
                <a:cs typeface="Calibri"/>
              </a:rPr>
              <a:t> </a:t>
            </a:r>
            <a:r>
              <a:rPr sz="2400" dirty="0">
                <a:solidFill>
                  <a:srgbClr val="404040"/>
                </a:solidFill>
                <a:latin typeface="Calibri"/>
                <a:cs typeface="Calibri"/>
              </a:rPr>
              <a:t>to</a:t>
            </a:r>
            <a:r>
              <a:rPr sz="2400" spc="-25" dirty="0">
                <a:solidFill>
                  <a:srgbClr val="404040"/>
                </a:solidFill>
                <a:latin typeface="Calibri"/>
                <a:cs typeface="Calibri"/>
              </a:rPr>
              <a:t> </a:t>
            </a:r>
            <a:r>
              <a:rPr sz="2400" dirty="0">
                <a:solidFill>
                  <a:srgbClr val="404040"/>
                </a:solidFill>
                <a:latin typeface="Calibri"/>
                <a:cs typeface="Calibri"/>
              </a:rPr>
              <a:t>a</a:t>
            </a:r>
            <a:r>
              <a:rPr sz="2400" spc="-25" dirty="0">
                <a:solidFill>
                  <a:srgbClr val="404040"/>
                </a:solidFill>
                <a:latin typeface="Calibri"/>
                <a:cs typeface="Calibri"/>
              </a:rPr>
              <a:t> </a:t>
            </a:r>
            <a:r>
              <a:rPr sz="2400" dirty="0">
                <a:solidFill>
                  <a:srgbClr val="404040"/>
                </a:solidFill>
                <a:latin typeface="Calibri"/>
                <a:cs typeface="Calibri"/>
              </a:rPr>
              <a:t>location</a:t>
            </a:r>
            <a:r>
              <a:rPr sz="2400" spc="-40" dirty="0">
                <a:solidFill>
                  <a:srgbClr val="404040"/>
                </a:solidFill>
                <a:latin typeface="Calibri"/>
                <a:cs typeface="Calibri"/>
              </a:rPr>
              <a:t> </a:t>
            </a:r>
            <a:r>
              <a:rPr sz="2400" dirty="0">
                <a:solidFill>
                  <a:srgbClr val="404040"/>
                </a:solidFill>
                <a:latin typeface="Calibri"/>
                <a:cs typeface="Calibri"/>
              </a:rPr>
              <a:t>within</a:t>
            </a:r>
            <a:r>
              <a:rPr sz="2400" spc="-35"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spc="-10" dirty="0">
                <a:solidFill>
                  <a:srgbClr val="404040"/>
                </a:solidFill>
                <a:latin typeface="Calibri"/>
                <a:cs typeface="Calibri"/>
              </a:rPr>
              <a:t>resource.</a:t>
            </a:r>
            <a:endParaRPr sz="2400">
              <a:latin typeface="Calibri"/>
              <a:cs typeface="Calibri"/>
            </a:endParaRPr>
          </a:p>
          <a:p>
            <a:pPr marL="862965" marR="541020" lvl="1" indent="-393700">
              <a:lnSpc>
                <a:spcPct val="100000"/>
              </a:lnSpc>
              <a:spcBef>
                <a:spcPts val="550"/>
              </a:spcBef>
              <a:buSzPct val="88636"/>
              <a:buFont typeface="Wingdings"/>
              <a:buChar char=""/>
              <a:tabLst>
                <a:tab pos="862965" algn="l"/>
              </a:tabLst>
            </a:pPr>
            <a:r>
              <a:rPr sz="2200" dirty="0">
                <a:solidFill>
                  <a:srgbClr val="404040"/>
                </a:solidFill>
                <a:latin typeface="Calibri"/>
                <a:cs typeface="Calibri"/>
              </a:rPr>
              <a:t>This</a:t>
            </a:r>
            <a:r>
              <a:rPr sz="2200" spc="-30" dirty="0">
                <a:solidFill>
                  <a:srgbClr val="404040"/>
                </a:solidFill>
                <a:latin typeface="Calibri"/>
                <a:cs typeface="Calibri"/>
              </a:rPr>
              <a:t> </a:t>
            </a:r>
            <a:r>
              <a:rPr sz="2200" dirty="0">
                <a:solidFill>
                  <a:srgbClr val="404040"/>
                </a:solidFill>
                <a:latin typeface="Calibri"/>
                <a:cs typeface="Calibri"/>
              </a:rPr>
              <a:t>kind</a:t>
            </a:r>
            <a:r>
              <a:rPr sz="2200" spc="-45" dirty="0">
                <a:solidFill>
                  <a:srgbClr val="404040"/>
                </a:solidFill>
                <a:latin typeface="Calibri"/>
                <a:cs typeface="Calibri"/>
              </a:rPr>
              <a:t> </a:t>
            </a:r>
            <a:r>
              <a:rPr sz="2200" dirty="0">
                <a:solidFill>
                  <a:srgbClr val="404040"/>
                </a:solidFill>
                <a:latin typeface="Calibri"/>
                <a:cs typeface="Calibri"/>
              </a:rPr>
              <a:t>of</a:t>
            </a:r>
            <a:r>
              <a:rPr sz="2200" spc="-25" dirty="0">
                <a:solidFill>
                  <a:srgbClr val="404040"/>
                </a:solidFill>
                <a:latin typeface="Calibri"/>
                <a:cs typeface="Calibri"/>
              </a:rPr>
              <a:t> </a:t>
            </a:r>
            <a:r>
              <a:rPr sz="2200" dirty="0">
                <a:solidFill>
                  <a:srgbClr val="404040"/>
                </a:solidFill>
                <a:latin typeface="Calibri"/>
                <a:cs typeface="Calibri"/>
              </a:rPr>
              <a:t>URI</a:t>
            </a:r>
            <a:r>
              <a:rPr sz="2200" spc="-20" dirty="0">
                <a:solidFill>
                  <a:srgbClr val="404040"/>
                </a:solidFill>
                <a:latin typeface="Calibri"/>
                <a:cs typeface="Calibri"/>
              </a:rPr>
              <a:t> </a:t>
            </a:r>
            <a:r>
              <a:rPr sz="2200" dirty="0">
                <a:solidFill>
                  <a:srgbClr val="404040"/>
                </a:solidFill>
                <a:latin typeface="Calibri"/>
                <a:cs typeface="Calibri"/>
              </a:rPr>
              <a:t>ends</a:t>
            </a:r>
            <a:r>
              <a:rPr sz="2200" spc="-25" dirty="0">
                <a:solidFill>
                  <a:srgbClr val="404040"/>
                </a:solidFill>
                <a:latin typeface="Calibri"/>
                <a:cs typeface="Calibri"/>
              </a:rPr>
              <a:t> </a:t>
            </a:r>
            <a:r>
              <a:rPr sz="2200" dirty="0">
                <a:solidFill>
                  <a:srgbClr val="404040"/>
                </a:solidFill>
                <a:latin typeface="Calibri"/>
                <a:cs typeface="Calibri"/>
              </a:rPr>
              <a:t>with</a:t>
            </a:r>
            <a:r>
              <a:rPr sz="2200" spc="-35" dirty="0">
                <a:solidFill>
                  <a:srgbClr val="404040"/>
                </a:solidFill>
                <a:latin typeface="Calibri"/>
                <a:cs typeface="Calibri"/>
              </a:rPr>
              <a:t> </a:t>
            </a:r>
            <a:r>
              <a:rPr sz="2200" dirty="0">
                <a:solidFill>
                  <a:srgbClr val="404040"/>
                </a:solidFill>
                <a:latin typeface="Calibri"/>
                <a:cs typeface="Calibri"/>
              </a:rPr>
              <a:t>"</a:t>
            </a:r>
            <a:r>
              <a:rPr sz="2200" b="1" dirty="0">
                <a:solidFill>
                  <a:srgbClr val="C00000"/>
                </a:solidFill>
                <a:latin typeface="Calibri"/>
                <a:cs typeface="Calibri"/>
              </a:rPr>
              <a:t>#</a:t>
            </a:r>
            <a:r>
              <a:rPr sz="2200" dirty="0">
                <a:solidFill>
                  <a:srgbClr val="404040"/>
                </a:solidFill>
                <a:latin typeface="Calibri"/>
                <a:cs typeface="Calibri"/>
              </a:rPr>
              <a:t>"</a:t>
            </a:r>
            <a:r>
              <a:rPr sz="2200" spc="-15" dirty="0">
                <a:solidFill>
                  <a:srgbClr val="404040"/>
                </a:solidFill>
                <a:latin typeface="Calibri"/>
                <a:cs typeface="Calibri"/>
              </a:rPr>
              <a:t> </a:t>
            </a:r>
            <a:r>
              <a:rPr sz="2200" dirty="0">
                <a:solidFill>
                  <a:srgbClr val="404040"/>
                </a:solidFill>
                <a:latin typeface="Calibri"/>
                <a:cs typeface="Calibri"/>
              </a:rPr>
              <a:t>followed</a:t>
            </a:r>
            <a:r>
              <a:rPr sz="2200" spc="-25" dirty="0">
                <a:solidFill>
                  <a:srgbClr val="404040"/>
                </a:solidFill>
                <a:latin typeface="Calibri"/>
                <a:cs typeface="Calibri"/>
              </a:rPr>
              <a:t> </a:t>
            </a:r>
            <a:r>
              <a:rPr sz="2200" dirty="0">
                <a:solidFill>
                  <a:srgbClr val="404040"/>
                </a:solidFill>
                <a:latin typeface="Calibri"/>
                <a:cs typeface="Calibri"/>
              </a:rPr>
              <a:t>by</a:t>
            </a:r>
            <a:r>
              <a:rPr sz="2200" spc="-25" dirty="0">
                <a:solidFill>
                  <a:srgbClr val="404040"/>
                </a:solidFill>
                <a:latin typeface="Calibri"/>
                <a:cs typeface="Calibri"/>
              </a:rPr>
              <a:t> </a:t>
            </a:r>
            <a:r>
              <a:rPr sz="2200" dirty="0">
                <a:solidFill>
                  <a:srgbClr val="404040"/>
                </a:solidFill>
                <a:latin typeface="Calibri"/>
                <a:cs typeface="Calibri"/>
              </a:rPr>
              <a:t>an</a:t>
            </a:r>
            <a:r>
              <a:rPr sz="2200" spc="-35" dirty="0">
                <a:solidFill>
                  <a:srgbClr val="404040"/>
                </a:solidFill>
                <a:latin typeface="Calibri"/>
                <a:cs typeface="Calibri"/>
              </a:rPr>
              <a:t> </a:t>
            </a:r>
            <a:r>
              <a:rPr sz="2200" dirty="0">
                <a:solidFill>
                  <a:srgbClr val="404040"/>
                </a:solidFill>
                <a:latin typeface="Calibri"/>
                <a:cs typeface="Calibri"/>
              </a:rPr>
              <a:t>anchor</a:t>
            </a:r>
            <a:r>
              <a:rPr sz="2200" spc="-45" dirty="0">
                <a:solidFill>
                  <a:srgbClr val="404040"/>
                </a:solidFill>
                <a:latin typeface="Calibri"/>
                <a:cs typeface="Calibri"/>
              </a:rPr>
              <a:t> </a:t>
            </a:r>
            <a:r>
              <a:rPr sz="2200" spc="-10" dirty="0">
                <a:solidFill>
                  <a:srgbClr val="404040"/>
                </a:solidFill>
                <a:latin typeface="Calibri"/>
                <a:cs typeface="Calibri"/>
              </a:rPr>
              <a:t>identifier </a:t>
            </a:r>
            <a:r>
              <a:rPr sz="2200" dirty="0">
                <a:solidFill>
                  <a:srgbClr val="404040"/>
                </a:solidFill>
                <a:latin typeface="Calibri"/>
                <a:cs typeface="Calibri"/>
              </a:rPr>
              <a:t>(called</a:t>
            </a:r>
            <a:r>
              <a:rPr sz="2200" spc="-55" dirty="0">
                <a:solidFill>
                  <a:srgbClr val="404040"/>
                </a:solidFill>
                <a:latin typeface="Calibri"/>
                <a:cs typeface="Calibri"/>
              </a:rPr>
              <a:t> </a:t>
            </a:r>
            <a:r>
              <a:rPr sz="2200" dirty="0">
                <a:solidFill>
                  <a:srgbClr val="404040"/>
                </a:solidFill>
                <a:latin typeface="Calibri"/>
                <a:cs typeface="Calibri"/>
              </a:rPr>
              <a:t>the</a:t>
            </a:r>
            <a:r>
              <a:rPr sz="2200" spc="-30" dirty="0">
                <a:solidFill>
                  <a:srgbClr val="404040"/>
                </a:solidFill>
                <a:latin typeface="Calibri"/>
                <a:cs typeface="Calibri"/>
              </a:rPr>
              <a:t> </a:t>
            </a:r>
            <a:r>
              <a:rPr sz="2200" b="1" dirty="0">
                <a:solidFill>
                  <a:srgbClr val="C00000"/>
                </a:solidFill>
                <a:latin typeface="Calibri"/>
                <a:cs typeface="Calibri"/>
              </a:rPr>
              <a:t>fragment</a:t>
            </a:r>
            <a:r>
              <a:rPr sz="2200" b="1" spc="-25" dirty="0">
                <a:solidFill>
                  <a:srgbClr val="C00000"/>
                </a:solidFill>
                <a:latin typeface="Calibri"/>
                <a:cs typeface="Calibri"/>
              </a:rPr>
              <a:t> </a:t>
            </a:r>
            <a:r>
              <a:rPr sz="2200" b="1" dirty="0">
                <a:solidFill>
                  <a:srgbClr val="C00000"/>
                </a:solidFill>
                <a:latin typeface="Calibri"/>
                <a:cs typeface="Calibri"/>
              </a:rPr>
              <a:t>identifier</a:t>
            </a:r>
            <a:r>
              <a:rPr sz="2200" dirty="0">
                <a:solidFill>
                  <a:srgbClr val="404040"/>
                </a:solidFill>
                <a:latin typeface="Calibri"/>
                <a:cs typeface="Calibri"/>
              </a:rPr>
              <a:t>)</a:t>
            </a:r>
            <a:r>
              <a:rPr sz="2200" spc="-25" dirty="0">
                <a:solidFill>
                  <a:srgbClr val="404040"/>
                </a:solidFill>
                <a:latin typeface="Calibri"/>
                <a:cs typeface="Calibri"/>
              </a:rPr>
              <a:t> </a:t>
            </a:r>
            <a:r>
              <a:rPr sz="2200" dirty="0">
                <a:solidFill>
                  <a:srgbClr val="404040"/>
                </a:solidFill>
                <a:latin typeface="Calibri"/>
                <a:cs typeface="Calibri"/>
              </a:rPr>
              <a:t>–</a:t>
            </a:r>
            <a:r>
              <a:rPr sz="2200" spc="-50" dirty="0">
                <a:solidFill>
                  <a:srgbClr val="404040"/>
                </a:solidFill>
                <a:latin typeface="Calibri"/>
                <a:cs typeface="Calibri"/>
              </a:rPr>
              <a:t> </a:t>
            </a:r>
            <a:r>
              <a:rPr sz="2200" dirty="0">
                <a:solidFill>
                  <a:srgbClr val="404040"/>
                </a:solidFill>
                <a:latin typeface="Calibri"/>
                <a:cs typeface="Calibri"/>
              </a:rPr>
              <a:t>see</a:t>
            </a:r>
            <a:r>
              <a:rPr sz="2200" spc="-35" dirty="0">
                <a:solidFill>
                  <a:srgbClr val="404040"/>
                </a:solidFill>
                <a:latin typeface="Calibri"/>
                <a:cs typeface="Calibri"/>
              </a:rPr>
              <a:t> </a:t>
            </a:r>
            <a:r>
              <a:rPr sz="2200" spc="-10" dirty="0">
                <a:solidFill>
                  <a:srgbClr val="404040"/>
                </a:solidFill>
                <a:latin typeface="Calibri"/>
                <a:cs typeface="Calibri"/>
              </a:rPr>
              <a:t>next.</a:t>
            </a:r>
            <a:endParaRPr sz="22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Absolute</a:t>
            </a:r>
            <a:r>
              <a:rPr spc="-20" dirty="0"/>
              <a:t> </a:t>
            </a:r>
            <a:r>
              <a:rPr dirty="0"/>
              <a:t>vs</a:t>
            </a:r>
            <a:r>
              <a:rPr spc="-25" dirty="0"/>
              <a:t> </a:t>
            </a:r>
            <a:r>
              <a:rPr spc="-10" dirty="0"/>
              <a:t>Relative</a:t>
            </a:r>
          </a:p>
        </p:txBody>
      </p:sp>
      <p:sp>
        <p:nvSpPr>
          <p:cNvPr id="3" name="object 3"/>
          <p:cNvSpPr txBox="1"/>
          <p:nvPr/>
        </p:nvSpPr>
        <p:spPr>
          <a:xfrm>
            <a:off x="231140" y="1595298"/>
            <a:ext cx="7689850" cy="1638935"/>
          </a:xfrm>
          <a:prstGeom prst="rect">
            <a:avLst/>
          </a:prstGeom>
        </p:spPr>
        <p:txBody>
          <a:bodyPr vert="horz" wrap="square" lIns="0" tIns="88900" rIns="0" bIns="0" rtlCol="0">
            <a:spAutoFit/>
          </a:bodyPr>
          <a:lstStyle/>
          <a:p>
            <a:pPr marL="354965" indent="-342265">
              <a:lnSpc>
                <a:spcPct val="100000"/>
              </a:lnSpc>
              <a:spcBef>
                <a:spcPts val="700"/>
              </a:spcBef>
              <a:buFont typeface="Wingdings"/>
              <a:buChar char=""/>
              <a:tabLst>
                <a:tab pos="354965" algn="l"/>
              </a:tabLst>
            </a:pPr>
            <a:r>
              <a:rPr sz="2400" dirty="0">
                <a:solidFill>
                  <a:srgbClr val="404040"/>
                </a:solidFill>
                <a:latin typeface="Calibri"/>
                <a:cs typeface="Calibri"/>
              </a:rPr>
              <a:t>You</a:t>
            </a:r>
            <a:r>
              <a:rPr sz="2400" spc="-45" dirty="0">
                <a:solidFill>
                  <a:srgbClr val="404040"/>
                </a:solidFill>
                <a:latin typeface="Calibri"/>
                <a:cs typeface="Calibri"/>
              </a:rPr>
              <a:t> </a:t>
            </a:r>
            <a:r>
              <a:rPr sz="2400" dirty="0">
                <a:solidFill>
                  <a:srgbClr val="404040"/>
                </a:solidFill>
                <a:latin typeface="Calibri"/>
                <a:cs typeface="Calibri"/>
              </a:rPr>
              <a:t>can</a:t>
            </a:r>
            <a:r>
              <a:rPr sz="2400" spc="-60" dirty="0">
                <a:solidFill>
                  <a:srgbClr val="404040"/>
                </a:solidFill>
                <a:latin typeface="Calibri"/>
                <a:cs typeface="Calibri"/>
              </a:rPr>
              <a:t> </a:t>
            </a:r>
            <a:r>
              <a:rPr sz="2400" dirty="0">
                <a:solidFill>
                  <a:srgbClr val="404040"/>
                </a:solidFill>
                <a:latin typeface="Calibri"/>
                <a:cs typeface="Calibri"/>
              </a:rPr>
              <a:t>use</a:t>
            </a:r>
            <a:r>
              <a:rPr sz="2400" spc="-50" dirty="0">
                <a:solidFill>
                  <a:srgbClr val="404040"/>
                </a:solidFill>
                <a:latin typeface="Calibri"/>
                <a:cs typeface="Calibri"/>
              </a:rPr>
              <a:t> </a:t>
            </a:r>
            <a:r>
              <a:rPr sz="2400" dirty="0">
                <a:solidFill>
                  <a:srgbClr val="404040"/>
                </a:solidFill>
                <a:latin typeface="Calibri"/>
                <a:cs typeface="Calibri"/>
              </a:rPr>
              <a:t>both</a:t>
            </a:r>
            <a:r>
              <a:rPr sz="2400" spc="-40" dirty="0">
                <a:solidFill>
                  <a:srgbClr val="404040"/>
                </a:solidFill>
                <a:latin typeface="Calibri"/>
                <a:cs typeface="Calibri"/>
              </a:rPr>
              <a:t> </a:t>
            </a:r>
            <a:r>
              <a:rPr sz="2400" b="1" u="sng" dirty="0">
                <a:solidFill>
                  <a:srgbClr val="005392"/>
                </a:solidFill>
                <a:uFill>
                  <a:solidFill>
                    <a:srgbClr val="005392"/>
                  </a:solidFill>
                </a:uFill>
                <a:latin typeface="Calibri"/>
                <a:cs typeface="Calibri"/>
              </a:rPr>
              <a:t>absolute</a:t>
            </a:r>
            <a:r>
              <a:rPr sz="2400" b="1" spc="-50" dirty="0">
                <a:solidFill>
                  <a:srgbClr val="005392"/>
                </a:solidFill>
                <a:latin typeface="Calibri"/>
                <a:cs typeface="Calibri"/>
              </a:rPr>
              <a:t> </a:t>
            </a:r>
            <a:r>
              <a:rPr sz="2400" dirty="0">
                <a:solidFill>
                  <a:srgbClr val="404040"/>
                </a:solidFill>
                <a:latin typeface="Calibri"/>
                <a:cs typeface="Calibri"/>
              </a:rPr>
              <a:t>and</a:t>
            </a:r>
            <a:r>
              <a:rPr sz="2400" spc="-55" dirty="0">
                <a:solidFill>
                  <a:srgbClr val="404040"/>
                </a:solidFill>
                <a:latin typeface="Calibri"/>
                <a:cs typeface="Calibri"/>
              </a:rPr>
              <a:t> </a:t>
            </a:r>
            <a:r>
              <a:rPr sz="2400" b="1" u="sng" dirty="0">
                <a:solidFill>
                  <a:srgbClr val="005392"/>
                </a:solidFill>
                <a:uFill>
                  <a:solidFill>
                    <a:srgbClr val="005392"/>
                  </a:solidFill>
                </a:uFill>
                <a:latin typeface="Calibri"/>
                <a:cs typeface="Calibri"/>
              </a:rPr>
              <a:t>relative</a:t>
            </a:r>
            <a:r>
              <a:rPr sz="2400" b="1" spc="-50" dirty="0">
                <a:solidFill>
                  <a:srgbClr val="005392"/>
                </a:solidFill>
                <a:latin typeface="Calibri"/>
                <a:cs typeface="Calibri"/>
              </a:rPr>
              <a:t> </a:t>
            </a:r>
            <a:r>
              <a:rPr sz="2400" spc="-10" dirty="0">
                <a:solidFill>
                  <a:srgbClr val="404040"/>
                </a:solidFill>
                <a:latin typeface="Calibri"/>
                <a:cs typeface="Calibri"/>
              </a:rPr>
              <a:t>URLs</a:t>
            </a:r>
            <a:r>
              <a:rPr sz="2400" spc="-10" dirty="0">
                <a:latin typeface="Calibri"/>
                <a:cs typeface="Calibri"/>
              </a:rPr>
              <a:t>.</a:t>
            </a:r>
            <a:endParaRPr sz="2400">
              <a:latin typeface="Calibri"/>
              <a:cs typeface="Calibri"/>
            </a:endParaRPr>
          </a:p>
          <a:p>
            <a:pPr marL="862965" lvl="1" indent="-393065">
              <a:lnSpc>
                <a:spcPct val="100000"/>
              </a:lnSpc>
              <a:spcBef>
                <a:spcPts val="509"/>
              </a:spcBef>
              <a:buSzPct val="90000"/>
              <a:buFont typeface="Wingdings"/>
              <a:buChar char=""/>
              <a:tabLst>
                <a:tab pos="862965" algn="l"/>
              </a:tabLst>
            </a:pPr>
            <a:r>
              <a:rPr sz="2000" dirty="0">
                <a:solidFill>
                  <a:srgbClr val="404040"/>
                </a:solidFill>
                <a:latin typeface="Calibri"/>
                <a:cs typeface="Calibri"/>
              </a:rPr>
              <a:t>Absolute</a:t>
            </a:r>
            <a:r>
              <a:rPr sz="2000" spc="-35" dirty="0">
                <a:solidFill>
                  <a:srgbClr val="404040"/>
                </a:solidFill>
                <a:latin typeface="Calibri"/>
                <a:cs typeface="Calibri"/>
              </a:rPr>
              <a:t> </a:t>
            </a:r>
            <a:r>
              <a:rPr sz="2000" dirty="0">
                <a:solidFill>
                  <a:srgbClr val="404040"/>
                </a:solidFill>
                <a:latin typeface="Calibri"/>
                <a:cs typeface="Calibri"/>
              </a:rPr>
              <a:t>URL:</a:t>
            </a:r>
            <a:r>
              <a:rPr sz="2000" spc="-40" dirty="0">
                <a:solidFill>
                  <a:srgbClr val="404040"/>
                </a:solidFill>
                <a:latin typeface="Calibri"/>
                <a:cs typeface="Calibri"/>
              </a:rPr>
              <a:t> </a:t>
            </a:r>
            <a:r>
              <a:rPr sz="2000" u="sng" spc="-10" dirty="0">
                <a:solidFill>
                  <a:srgbClr val="009999"/>
                </a:solidFill>
                <a:uFill>
                  <a:solidFill>
                    <a:srgbClr val="009999"/>
                  </a:solidFill>
                </a:uFill>
                <a:latin typeface="Calibri"/>
                <a:cs typeface="Calibri"/>
                <a:hlinkClick r:id="rId2"/>
              </a:rPr>
              <a:t>https://www.surrey.ac.uk</a:t>
            </a:r>
            <a:endParaRPr sz="2000">
              <a:latin typeface="Calibri"/>
              <a:cs typeface="Calibri"/>
            </a:endParaRPr>
          </a:p>
          <a:p>
            <a:pPr marL="862965" lvl="1" indent="-393065">
              <a:lnSpc>
                <a:spcPct val="100000"/>
              </a:lnSpc>
              <a:spcBef>
                <a:spcPts val="480"/>
              </a:spcBef>
              <a:buSzPct val="90000"/>
              <a:buFont typeface="Wingdings"/>
              <a:buChar char=""/>
              <a:tabLst>
                <a:tab pos="862965" algn="l"/>
              </a:tabLst>
            </a:pPr>
            <a:r>
              <a:rPr sz="2000" dirty="0">
                <a:solidFill>
                  <a:srgbClr val="404040"/>
                </a:solidFill>
                <a:latin typeface="Calibri"/>
                <a:cs typeface="Calibri"/>
              </a:rPr>
              <a:t>Relative</a:t>
            </a:r>
            <a:r>
              <a:rPr sz="2000" spc="-25" dirty="0">
                <a:solidFill>
                  <a:srgbClr val="404040"/>
                </a:solidFill>
                <a:latin typeface="Calibri"/>
                <a:cs typeface="Calibri"/>
              </a:rPr>
              <a:t> </a:t>
            </a:r>
            <a:r>
              <a:rPr sz="2000" dirty="0">
                <a:solidFill>
                  <a:srgbClr val="404040"/>
                </a:solidFill>
                <a:latin typeface="Calibri"/>
                <a:cs typeface="Calibri"/>
              </a:rPr>
              <a:t>URL:</a:t>
            </a:r>
            <a:r>
              <a:rPr sz="2000" spc="-35" dirty="0">
                <a:solidFill>
                  <a:srgbClr val="404040"/>
                </a:solidFill>
                <a:latin typeface="Calibri"/>
                <a:cs typeface="Calibri"/>
              </a:rPr>
              <a:t> </a:t>
            </a:r>
            <a:r>
              <a:rPr sz="2000" b="1" dirty="0">
                <a:solidFill>
                  <a:srgbClr val="B59B0C"/>
                </a:solidFill>
                <a:latin typeface="Calibri"/>
                <a:cs typeface="Calibri"/>
              </a:rPr>
              <a:t>about</a:t>
            </a:r>
            <a:r>
              <a:rPr sz="2000" b="1" spc="-40" dirty="0">
                <a:solidFill>
                  <a:srgbClr val="B59B0C"/>
                </a:solidFill>
                <a:latin typeface="Calibri"/>
                <a:cs typeface="Calibri"/>
              </a:rPr>
              <a:t> </a:t>
            </a:r>
            <a:r>
              <a:rPr sz="2000" dirty="0">
                <a:solidFill>
                  <a:srgbClr val="404040"/>
                </a:solidFill>
                <a:latin typeface="Calibri"/>
                <a:cs typeface="Calibri"/>
              </a:rPr>
              <a:t>is</a:t>
            </a:r>
            <a:r>
              <a:rPr sz="2000" spc="-25" dirty="0">
                <a:solidFill>
                  <a:srgbClr val="404040"/>
                </a:solidFill>
                <a:latin typeface="Calibri"/>
                <a:cs typeface="Calibri"/>
              </a:rPr>
              <a:t> </a:t>
            </a:r>
            <a:r>
              <a:rPr sz="2000" dirty="0">
                <a:solidFill>
                  <a:srgbClr val="404040"/>
                </a:solidFill>
                <a:latin typeface="Calibri"/>
                <a:cs typeface="Calibri"/>
              </a:rPr>
              <a:t>relative to</a:t>
            </a:r>
            <a:r>
              <a:rPr sz="2000" spc="-40" dirty="0">
                <a:solidFill>
                  <a:srgbClr val="404040"/>
                </a:solidFill>
                <a:latin typeface="Calibri"/>
                <a:cs typeface="Calibri"/>
              </a:rPr>
              <a:t> </a:t>
            </a:r>
            <a:r>
              <a:rPr sz="2000" spc="-10" dirty="0">
                <a:solidFill>
                  <a:srgbClr val="FF0000"/>
                </a:solidFill>
                <a:latin typeface="Calibri"/>
                <a:cs typeface="Calibri"/>
              </a:rPr>
              <a:t>https://</a:t>
            </a:r>
            <a:r>
              <a:rPr sz="2000" spc="-10" dirty="0">
                <a:solidFill>
                  <a:srgbClr val="FF0000"/>
                </a:solidFill>
                <a:latin typeface="Calibri"/>
                <a:cs typeface="Calibri"/>
                <a:hlinkClick r:id="rId3"/>
              </a:rPr>
              <a:t>www.surrey.ac.uk/about</a:t>
            </a:r>
            <a:endParaRPr sz="2000">
              <a:latin typeface="Calibri"/>
              <a:cs typeface="Calibri"/>
            </a:endParaRPr>
          </a:p>
          <a:p>
            <a:pPr marL="354965" indent="-342265">
              <a:lnSpc>
                <a:spcPct val="100000"/>
              </a:lnSpc>
              <a:spcBef>
                <a:spcPts val="550"/>
              </a:spcBef>
              <a:buFont typeface="Wingdings"/>
              <a:buChar char=""/>
              <a:tabLst>
                <a:tab pos="354965" algn="l"/>
              </a:tabLst>
            </a:pPr>
            <a:r>
              <a:rPr sz="2400" dirty="0">
                <a:solidFill>
                  <a:srgbClr val="404040"/>
                </a:solidFill>
                <a:latin typeface="Calibri"/>
                <a:cs typeface="Calibri"/>
              </a:rPr>
              <a:t>Why</a:t>
            </a:r>
            <a:r>
              <a:rPr sz="2400" spc="-45" dirty="0">
                <a:solidFill>
                  <a:srgbClr val="404040"/>
                </a:solidFill>
                <a:latin typeface="Calibri"/>
                <a:cs typeface="Calibri"/>
              </a:rPr>
              <a:t> </a:t>
            </a:r>
            <a:r>
              <a:rPr sz="2400" dirty="0">
                <a:solidFill>
                  <a:srgbClr val="404040"/>
                </a:solidFill>
                <a:latin typeface="Calibri"/>
                <a:cs typeface="Calibri"/>
              </a:rPr>
              <a:t>does</a:t>
            </a:r>
            <a:r>
              <a:rPr sz="2400" spc="-45" dirty="0">
                <a:solidFill>
                  <a:srgbClr val="404040"/>
                </a:solidFill>
                <a:latin typeface="Calibri"/>
                <a:cs typeface="Calibri"/>
              </a:rPr>
              <a:t> </a:t>
            </a:r>
            <a:r>
              <a:rPr sz="2400" dirty="0">
                <a:solidFill>
                  <a:srgbClr val="404040"/>
                </a:solidFill>
                <a:latin typeface="Calibri"/>
                <a:cs typeface="Calibri"/>
              </a:rPr>
              <a:t>this</a:t>
            </a:r>
            <a:r>
              <a:rPr sz="2400" spc="-45" dirty="0">
                <a:solidFill>
                  <a:srgbClr val="404040"/>
                </a:solidFill>
                <a:latin typeface="Calibri"/>
                <a:cs typeface="Calibri"/>
              </a:rPr>
              <a:t> </a:t>
            </a:r>
            <a:r>
              <a:rPr sz="2400" spc="-10" dirty="0">
                <a:solidFill>
                  <a:srgbClr val="404040"/>
                </a:solidFill>
                <a:latin typeface="Calibri"/>
                <a:cs typeface="Calibri"/>
              </a:rPr>
              <a:t>matter?</a:t>
            </a:r>
            <a:endParaRPr sz="2400">
              <a:latin typeface="Calibri"/>
              <a:cs typeface="Calibri"/>
            </a:endParaRPr>
          </a:p>
        </p:txBody>
      </p:sp>
      <p:grpSp>
        <p:nvGrpSpPr>
          <p:cNvPr id="4" name="object 4"/>
          <p:cNvGrpSpPr/>
          <p:nvPr/>
        </p:nvGrpSpPr>
        <p:grpSpPr>
          <a:xfrm>
            <a:off x="1095389" y="3323656"/>
            <a:ext cx="6977380" cy="2941320"/>
            <a:chOff x="1095389" y="3323656"/>
            <a:chExt cx="6977380" cy="2941320"/>
          </a:xfrm>
        </p:grpSpPr>
        <p:pic>
          <p:nvPicPr>
            <p:cNvPr id="5" name="object 5"/>
            <p:cNvPicPr/>
            <p:nvPr/>
          </p:nvPicPr>
          <p:blipFill>
            <a:blip r:embed="rId4" cstate="print"/>
            <a:stretch>
              <a:fillRect/>
            </a:stretch>
          </p:blipFill>
          <p:spPr>
            <a:xfrm>
              <a:off x="1095389" y="3323656"/>
              <a:ext cx="6976751" cy="2941026"/>
            </a:xfrm>
            <a:prstGeom prst="rect">
              <a:avLst/>
            </a:prstGeom>
          </p:spPr>
        </p:pic>
        <p:sp>
          <p:nvSpPr>
            <p:cNvPr id="6" name="object 6"/>
            <p:cNvSpPr/>
            <p:nvPr/>
          </p:nvSpPr>
          <p:spPr>
            <a:xfrm>
              <a:off x="2819400" y="4343400"/>
              <a:ext cx="2057400" cy="1066800"/>
            </a:xfrm>
            <a:custGeom>
              <a:avLst/>
              <a:gdLst/>
              <a:ahLst/>
              <a:cxnLst/>
              <a:rect l="l" t="t" r="r" b="b"/>
              <a:pathLst>
                <a:path w="2057400" h="1066800">
                  <a:moveTo>
                    <a:pt x="0" y="0"/>
                  </a:moveTo>
                  <a:lnTo>
                    <a:pt x="1600200" y="0"/>
                  </a:lnTo>
                </a:path>
                <a:path w="2057400" h="1066800">
                  <a:moveTo>
                    <a:pt x="0" y="533400"/>
                  </a:moveTo>
                  <a:lnTo>
                    <a:pt x="2057400" y="533400"/>
                  </a:lnTo>
                </a:path>
                <a:path w="2057400" h="1066800">
                  <a:moveTo>
                    <a:pt x="0" y="1066800"/>
                  </a:moveTo>
                  <a:lnTo>
                    <a:pt x="609600" y="1066800"/>
                  </a:lnTo>
                </a:path>
              </a:pathLst>
            </a:custGeom>
            <a:ln w="9525">
              <a:solidFill>
                <a:srgbClr val="FF0000"/>
              </a:solidFill>
              <a:prstDash val="sysDash"/>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35</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URL</a:t>
            </a:r>
            <a:r>
              <a:rPr spc="-35" dirty="0"/>
              <a:t> </a:t>
            </a:r>
            <a:r>
              <a:rPr dirty="0"/>
              <a:t>syntax</a:t>
            </a:r>
            <a:r>
              <a:rPr spc="-30" dirty="0"/>
              <a:t> </a:t>
            </a:r>
            <a:r>
              <a:rPr dirty="0"/>
              <a:t>(as</a:t>
            </a:r>
            <a:r>
              <a:rPr spc="-30" dirty="0"/>
              <a:t> </a:t>
            </a:r>
            <a:r>
              <a:rPr dirty="0"/>
              <a:t>defined</a:t>
            </a:r>
            <a:r>
              <a:rPr spc="-55" dirty="0"/>
              <a:t> </a:t>
            </a:r>
            <a:r>
              <a:rPr dirty="0"/>
              <a:t>in</a:t>
            </a:r>
            <a:r>
              <a:rPr spc="-10" dirty="0"/>
              <a:t> </a:t>
            </a:r>
            <a:r>
              <a:rPr u="sng" dirty="0">
                <a:solidFill>
                  <a:srgbClr val="009999"/>
                </a:solidFill>
                <a:uFill>
                  <a:solidFill>
                    <a:srgbClr val="009999"/>
                  </a:solidFill>
                </a:uFill>
                <a:hlinkClick r:id="rId2"/>
              </a:rPr>
              <a:t>RFC</a:t>
            </a:r>
            <a:r>
              <a:rPr u="sng" spc="-30" dirty="0">
                <a:solidFill>
                  <a:srgbClr val="009999"/>
                </a:solidFill>
                <a:uFill>
                  <a:solidFill>
                    <a:srgbClr val="009999"/>
                  </a:solidFill>
                </a:uFill>
                <a:hlinkClick r:id="rId2"/>
              </a:rPr>
              <a:t> </a:t>
            </a:r>
            <a:r>
              <a:rPr u="sng" spc="-10" dirty="0">
                <a:solidFill>
                  <a:srgbClr val="009999"/>
                </a:solidFill>
                <a:uFill>
                  <a:solidFill>
                    <a:srgbClr val="009999"/>
                  </a:solidFill>
                </a:uFill>
                <a:hlinkClick r:id="rId2"/>
              </a:rPr>
              <a:t>3986</a:t>
            </a:r>
            <a:r>
              <a:rPr spc="-10" dirty="0"/>
              <a:t>)</a:t>
            </a:r>
          </a:p>
        </p:txBody>
      </p:sp>
      <p:sp>
        <p:nvSpPr>
          <p:cNvPr id="3" name="object 3"/>
          <p:cNvSpPr txBox="1"/>
          <p:nvPr/>
        </p:nvSpPr>
        <p:spPr>
          <a:xfrm>
            <a:off x="231140" y="1158922"/>
            <a:ext cx="8492490" cy="4470400"/>
          </a:xfrm>
          <a:prstGeom prst="rect">
            <a:avLst/>
          </a:prstGeom>
        </p:spPr>
        <p:txBody>
          <a:bodyPr vert="horz" wrap="square" lIns="0" tIns="82550" rIns="0" bIns="0" rtlCol="0">
            <a:spAutoFit/>
          </a:bodyPr>
          <a:lstStyle/>
          <a:p>
            <a:pPr marL="354965" indent="-342265">
              <a:lnSpc>
                <a:spcPct val="100000"/>
              </a:lnSpc>
              <a:spcBef>
                <a:spcPts val="650"/>
              </a:spcBef>
              <a:buFont typeface="Wingdings"/>
              <a:buChar char=""/>
              <a:tabLst>
                <a:tab pos="354965" algn="l"/>
              </a:tabLst>
            </a:pPr>
            <a:r>
              <a:rPr sz="2800" dirty="0">
                <a:solidFill>
                  <a:srgbClr val="FF0000"/>
                </a:solidFill>
                <a:latin typeface="Calibri"/>
                <a:cs typeface="Calibri"/>
              </a:rPr>
              <a:t>Full</a:t>
            </a:r>
            <a:r>
              <a:rPr sz="2800" spc="-35" dirty="0">
                <a:solidFill>
                  <a:srgbClr val="FF0000"/>
                </a:solidFill>
                <a:latin typeface="Calibri"/>
                <a:cs typeface="Calibri"/>
              </a:rPr>
              <a:t> </a:t>
            </a:r>
            <a:r>
              <a:rPr sz="2800" spc="-10" dirty="0">
                <a:solidFill>
                  <a:srgbClr val="FF0000"/>
                </a:solidFill>
                <a:latin typeface="Calibri"/>
                <a:cs typeface="Calibri"/>
              </a:rPr>
              <a:t>syntax</a:t>
            </a:r>
            <a:endParaRPr sz="2800">
              <a:latin typeface="Calibri"/>
              <a:cs typeface="Calibri"/>
            </a:endParaRPr>
          </a:p>
          <a:p>
            <a:pPr marL="862965" marR="1231265" lvl="1" indent="-393700">
              <a:lnSpc>
                <a:spcPct val="100000"/>
              </a:lnSpc>
              <a:spcBef>
                <a:spcPts val="475"/>
              </a:spcBef>
              <a:buSzPct val="89583"/>
              <a:buFont typeface="Wingdings"/>
              <a:buChar char=""/>
              <a:tabLst>
                <a:tab pos="862965" algn="l"/>
              </a:tabLst>
            </a:pPr>
            <a:r>
              <a:rPr sz="2400" spc="-10" dirty="0">
                <a:solidFill>
                  <a:srgbClr val="FF0000"/>
                </a:solidFill>
                <a:latin typeface="Courier New"/>
                <a:cs typeface="Courier New"/>
              </a:rPr>
              <a:t>scheme:[//[[userinfo@]host[:port]]] [path][?query][#fragment]</a:t>
            </a:r>
            <a:endParaRPr sz="2400">
              <a:latin typeface="Courier New"/>
              <a:cs typeface="Courier New"/>
            </a:endParaRPr>
          </a:p>
          <a:p>
            <a:pPr marL="354965" indent="-342265">
              <a:lnSpc>
                <a:spcPct val="100000"/>
              </a:lnSpc>
              <a:spcBef>
                <a:spcPts val="670"/>
              </a:spcBef>
              <a:buFont typeface="Wingdings"/>
              <a:buChar char=""/>
              <a:tabLst>
                <a:tab pos="354965" algn="l"/>
              </a:tabLst>
            </a:pPr>
            <a:r>
              <a:rPr sz="2800" dirty="0">
                <a:solidFill>
                  <a:srgbClr val="404040"/>
                </a:solidFill>
                <a:latin typeface="Courier New"/>
                <a:cs typeface="Courier New"/>
              </a:rPr>
              <a:t>scheme</a:t>
            </a:r>
            <a:r>
              <a:rPr sz="2800" spc="-1070" dirty="0">
                <a:solidFill>
                  <a:srgbClr val="404040"/>
                </a:solidFill>
                <a:latin typeface="Courier New"/>
                <a:cs typeface="Courier New"/>
              </a:rPr>
              <a:t> </a:t>
            </a:r>
            <a:r>
              <a:rPr sz="2800" dirty="0">
                <a:solidFill>
                  <a:srgbClr val="404040"/>
                </a:solidFill>
                <a:latin typeface="Calibri"/>
                <a:cs typeface="Calibri"/>
              </a:rPr>
              <a:t>(mandatory</a:t>
            </a:r>
            <a:r>
              <a:rPr sz="2800" spc="-125" dirty="0">
                <a:solidFill>
                  <a:srgbClr val="404040"/>
                </a:solidFill>
                <a:latin typeface="Calibri"/>
                <a:cs typeface="Calibri"/>
              </a:rPr>
              <a:t> </a:t>
            </a:r>
            <a:r>
              <a:rPr sz="2800" dirty="0">
                <a:solidFill>
                  <a:srgbClr val="404040"/>
                </a:solidFill>
                <a:latin typeface="Calibri"/>
                <a:cs typeface="Calibri"/>
              </a:rPr>
              <a:t>for</a:t>
            </a:r>
            <a:r>
              <a:rPr sz="2800" spc="-60" dirty="0">
                <a:solidFill>
                  <a:srgbClr val="404040"/>
                </a:solidFill>
                <a:latin typeface="Calibri"/>
                <a:cs typeface="Calibri"/>
              </a:rPr>
              <a:t> </a:t>
            </a:r>
            <a:r>
              <a:rPr sz="2800" dirty="0">
                <a:solidFill>
                  <a:srgbClr val="404040"/>
                </a:solidFill>
                <a:latin typeface="Calibri"/>
                <a:cs typeface="Calibri"/>
              </a:rPr>
              <a:t>absolute</a:t>
            </a:r>
            <a:r>
              <a:rPr sz="2800" spc="-55" dirty="0">
                <a:solidFill>
                  <a:srgbClr val="404040"/>
                </a:solidFill>
                <a:latin typeface="Calibri"/>
                <a:cs typeface="Calibri"/>
              </a:rPr>
              <a:t> </a:t>
            </a:r>
            <a:r>
              <a:rPr sz="2800" spc="-10" dirty="0">
                <a:solidFill>
                  <a:srgbClr val="404040"/>
                </a:solidFill>
                <a:latin typeface="Calibri"/>
                <a:cs typeface="Calibri"/>
              </a:rPr>
              <a:t>URLs)</a:t>
            </a:r>
            <a:endParaRPr sz="2800">
              <a:latin typeface="Calibri"/>
              <a:cs typeface="Calibri"/>
            </a:endParaRPr>
          </a:p>
          <a:p>
            <a:pPr marL="862965" lvl="1" indent="-393065">
              <a:lnSpc>
                <a:spcPct val="100000"/>
              </a:lnSpc>
              <a:spcBef>
                <a:spcPts val="715"/>
              </a:spcBef>
              <a:buSzPct val="89583"/>
              <a:buFont typeface="Wingdings"/>
              <a:buChar char=""/>
              <a:tabLst>
                <a:tab pos="862965" algn="l"/>
              </a:tabLst>
            </a:pPr>
            <a:r>
              <a:rPr sz="2400" dirty="0">
                <a:solidFill>
                  <a:srgbClr val="404040"/>
                </a:solidFill>
                <a:latin typeface="Calibri"/>
                <a:cs typeface="Calibri"/>
              </a:rPr>
              <a:t>The</a:t>
            </a:r>
            <a:r>
              <a:rPr sz="2400" spc="-35" dirty="0">
                <a:solidFill>
                  <a:srgbClr val="404040"/>
                </a:solidFill>
                <a:latin typeface="Calibri"/>
                <a:cs typeface="Calibri"/>
              </a:rPr>
              <a:t> </a:t>
            </a:r>
            <a:r>
              <a:rPr sz="2400" dirty="0">
                <a:solidFill>
                  <a:srgbClr val="404040"/>
                </a:solidFill>
                <a:latin typeface="Calibri"/>
                <a:cs typeface="Calibri"/>
              </a:rPr>
              <a:t>approach</a:t>
            </a:r>
            <a:r>
              <a:rPr sz="2400" spc="-50" dirty="0">
                <a:solidFill>
                  <a:srgbClr val="404040"/>
                </a:solidFill>
                <a:latin typeface="Calibri"/>
                <a:cs typeface="Calibri"/>
              </a:rPr>
              <a:t> </a:t>
            </a:r>
            <a:r>
              <a:rPr sz="2400" dirty="0">
                <a:solidFill>
                  <a:srgbClr val="404040"/>
                </a:solidFill>
                <a:latin typeface="Calibri"/>
                <a:cs typeface="Calibri"/>
              </a:rPr>
              <a:t>(communications</a:t>
            </a:r>
            <a:r>
              <a:rPr sz="2400" spc="-75" dirty="0">
                <a:solidFill>
                  <a:srgbClr val="404040"/>
                </a:solidFill>
                <a:latin typeface="Calibri"/>
                <a:cs typeface="Calibri"/>
              </a:rPr>
              <a:t> </a:t>
            </a:r>
            <a:r>
              <a:rPr sz="2400" dirty="0">
                <a:solidFill>
                  <a:srgbClr val="404040"/>
                </a:solidFill>
                <a:latin typeface="Calibri"/>
                <a:cs typeface="Calibri"/>
              </a:rPr>
              <a:t>protocol,</a:t>
            </a:r>
            <a:r>
              <a:rPr sz="2400" spc="-40" dirty="0">
                <a:solidFill>
                  <a:srgbClr val="404040"/>
                </a:solidFill>
                <a:latin typeface="Calibri"/>
                <a:cs typeface="Calibri"/>
              </a:rPr>
              <a:t> </a:t>
            </a:r>
            <a:r>
              <a:rPr sz="2400" dirty="0">
                <a:solidFill>
                  <a:srgbClr val="404040"/>
                </a:solidFill>
                <a:latin typeface="Calibri"/>
                <a:cs typeface="Calibri"/>
              </a:rPr>
              <a:t>“protocol”</a:t>
            </a:r>
            <a:r>
              <a:rPr sz="2400" spc="-70" dirty="0">
                <a:solidFill>
                  <a:srgbClr val="404040"/>
                </a:solidFill>
                <a:latin typeface="Calibri"/>
                <a:cs typeface="Calibri"/>
              </a:rPr>
              <a:t> </a:t>
            </a:r>
            <a:r>
              <a:rPr sz="2400" dirty="0">
                <a:solidFill>
                  <a:srgbClr val="404040"/>
                </a:solidFill>
                <a:latin typeface="Calibri"/>
                <a:cs typeface="Calibri"/>
              </a:rPr>
              <a:t>for</a:t>
            </a:r>
            <a:r>
              <a:rPr sz="2400" spc="-35" dirty="0">
                <a:solidFill>
                  <a:srgbClr val="404040"/>
                </a:solidFill>
                <a:latin typeface="Calibri"/>
                <a:cs typeface="Calibri"/>
              </a:rPr>
              <a:t> </a:t>
            </a:r>
            <a:r>
              <a:rPr sz="2400" spc="-10" dirty="0">
                <a:solidFill>
                  <a:srgbClr val="404040"/>
                </a:solidFill>
                <a:latin typeface="Calibri"/>
                <a:cs typeface="Calibri"/>
              </a:rPr>
              <a:t>short</a:t>
            </a:r>
            <a:endParaRPr sz="2400">
              <a:latin typeface="Calibri"/>
              <a:cs typeface="Calibri"/>
            </a:endParaRPr>
          </a:p>
          <a:p>
            <a:pPr marL="862965">
              <a:lnSpc>
                <a:spcPct val="100000"/>
              </a:lnSpc>
            </a:pPr>
            <a:r>
              <a:rPr sz="2400" dirty="0">
                <a:solidFill>
                  <a:srgbClr val="404040"/>
                </a:solidFill>
                <a:latin typeface="Calibri"/>
                <a:cs typeface="Calibri"/>
              </a:rPr>
              <a:t>hereinafter)</a:t>
            </a:r>
            <a:r>
              <a:rPr sz="2400" spc="-70" dirty="0">
                <a:solidFill>
                  <a:srgbClr val="404040"/>
                </a:solidFill>
                <a:latin typeface="Calibri"/>
                <a:cs typeface="Calibri"/>
              </a:rPr>
              <a:t> </a:t>
            </a:r>
            <a:r>
              <a:rPr sz="2400" dirty="0">
                <a:solidFill>
                  <a:srgbClr val="404040"/>
                </a:solidFill>
                <a:latin typeface="Calibri"/>
                <a:cs typeface="Calibri"/>
              </a:rPr>
              <a:t>for</a:t>
            </a:r>
            <a:r>
              <a:rPr sz="2400" spc="-55" dirty="0">
                <a:solidFill>
                  <a:srgbClr val="404040"/>
                </a:solidFill>
                <a:latin typeface="Calibri"/>
                <a:cs typeface="Calibri"/>
              </a:rPr>
              <a:t> </a:t>
            </a:r>
            <a:r>
              <a:rPr sz="2400" dirty="0">
                <a:solidFill>
                  <a:srgbClr val="404040"/>
                </a:solidFill>
                <a:latin typeface="Calibri"/>
                <a:cs typeface="Calibri"/>
              </a:rPr>
              <a:t>retrieving</a:t>
            </a:r>
            <a:r>
              <a:rPr sz="2400" spc="-60" dirty="0">
                <a:solidFill>
                  <a:srgbClr val="404040"/>
                </a:solidFill>
                <a:latin typeface="Calibri"/>
                <a:cs typeface="Calibri"/>
              </a:rPr>
              <a:t> </a:t>
            </a:r>
            <a:r>
              <a:rPr sz="2400" dirty="0">
                <a:solidFill>
                  <a:srgbClr val="404040"/>
                </a:solidFill>
                <a:latin typeface="Calibri"/>
                <a:cs typeface="Calibri"/>
              </a:rPr>
              <a:t>the</a:t>
            </a:r>
            <a:r>
              <a:rPr sz="2400" spc="-70" dirty="0">
                <a:solidFill>
                  <a:srgbClr val="404040"/>
                </a:solidFill>
                <a:latin typeface="Calibri"/>
                <a:cs typeface="Calibri"/>
              </a:rPr>
              <a:t> </a:t>
            </a:r>
            <a:r>
              <a:rPr sz="2400" spc="-10" dirty="0">
                <a:solidFill>
                  <a:srgbClr val="404040"/>
                </a:solidFill>
                <a:latin typeface="Calibri"/>
                <a:cs typeface="Calibri"/>
              </a:rPr>
              <a:t>document.</a:t>
            </a:r>
            <a:endParaRPr sz="2400">
              <a:latin typeface="Calibri"/>
              <a:cs typeface="Calibri"/>
            </a:endParaRPr>
          </a:p>
          <a:p>
            <a:pPr marL="1259205" lvl="2" indent="-332105">
              <a:lnSpc>
                <a:spcPct val="100000"/>
              </a:lnSpc>
              <a:spcBef>
                <a:spcPts val="420"/>
              </a:spcBef>
              <a:buSzPct val="80000"/>
              <a:buFont typeface="Wingdings"/>
              <a:buChar char=""/>
              <a:tabLst>
                <a:tab pos="1259205" algn="l"/>
              </a:tabLst>
            </a:pPr>
            <a:r>
              <a:rPr sz="2000" dirty="0">
                <a:solidFill>
                  <a:srgbClr val="FF0000"/>
                </a:solidFill>
                <a:latin typeface="Courier New"/>
                <a:cs typeface="Courier New"/>
              </a:rPr>
              <a:t>http</a:t>
            </a:r>
            <a:r>
              <a:rPr sz="2000" dirty="0">
                <a:solidFill>
                  <a:srgbClr val="404040"/>
                </a:solidFill>
                <a:latin typeface="Calibri"/>
                <a:cs typeface="Calibri"/>
              </a:rPr>
              <a:t>:</a:t>
            </a:r>
            <a:r>
              <a:rPr sz="2000" spc="-50" dirty="0">
                <a:solidFill>
                  <a:srgbClr val="404040"/>
                </a:solidFill>
                <a:latin typeface="Calibri"/>
                <a:cs typeface="Calibri"/>
              </a:rPr>
              <a:t> </a:t>
            </a:r>
            <a:r>
              <a:rPr sz="2000" dirty="0">
                <a:solidFill>
                  <a:srgbClr val="404040"/>
                </a:solidFill>
                <a:latin typeface="Calibri"/>
                <a:cs typeface="Calibri"/>
              </a:rPr>
              <a:t>documents</a:t>
            </a:r>
            <a:r>
              <a:rPr sz="2000" spc="-50" dirty="0">
                <a:solidFill>
                  <a:srgbClr val="404040"/>
                </a:solidFill>
                <a:latin typeface="Calibri"/>
                <a:cs typeface="Calibri"/>
              </a:rPr>
              <a:t> </a:t>
            </a:r>
            <a:r>
              <a:rPr sz="2000" dirty="0">
                <a:solidFill>
                  <a:srgbClr val="404040"/>
                </a:solidFill>
                <a:latin typeface="Calibri"/>
                <a:cs typeface="Calibri"/>
              </a:rPr>
              <a:t>retrieved</a:t>
            </a:r>
            <a:r>
              <a:rPr sz="2000" spc="-20" dirty="0">
                <a:solidFill>
                  <a:srgbClr val="404040"/>
                </a:solidFill>
                <a:latin typeface="Calibri"/>
                <a:cs typeface="Calibri"/>
              </a:rPr>
              <a:t> </a:t>
            </a:r>
            <a:r>
              <a:rPr sz="2000" dirty="0">
                <a:solidFill>
                  <a:srgbClr val="404040"/>
                </a:solidFill>
                <a:latin typeface="Calibri"/>
                <a:cs typeface="Calibri"/>
              </a:rPr>
              <a:t>via</a:t>
            </a:r>
            <a:r>
              <a:rPr sz="2000" spc="-45" dirty="0">
                <a:solidFill>
                  <a:srgbClr val="404040"/>
                </a:solidFill>
                <a:latin typeface="Calibri"/>
                <a:cs typeface="Calibri"/>
              </a:rPr>
              <a:t> </a:t>
            </a:r>
            <a:r>
              <a:rPr sz="2000" dirty="0">
                <a:solidFill>
                  <a:srgbClr val="404040"/>
                </a:solidFill>
                <a:latin typeface="Calibri"/>
                <a:cs typeface="Calibri"/>
              </a:rPr>
              <a:t>a</a:t>
            </a:r>
            <a:r>
              <a:rPr sz="2000" spc="-40" dirty="0">
                <a:solidFill>
                  <a:srgbClr val="404040"/>
                </a:solidFill>
                <a:latin typeface="Calibri"/>
                <a:cs typeface="Calibri"/>
              </a:rPr>
              <a:t> </a:t>
            </a:r>
            <a:r>
              <a:rPr sz="2000" dirty="0">
                <a:solidFill>
                  <a:srgbClr val="404040"/>
                </a:solidFill>
                <a:latin typeface="Calibri"/>
                <a:cs typeface="Calibri"/>
              </a:rPr>
              <a:t>protocol</a:t>
            </a:r>
            <a:r>
              <a:rPr sz="2000" spc="-60" dirty="0">
                <a:solidFill>
                  <a:srgbClr val="404040"/>
                </a:solidFill>
                <a:latin typeface="Calibri"/>
                <a:cs typeface="Calibri"/>
              </a:rPr>
              <a:t> </a:t>
            </a:r>
            <a:r>
              <a:rPr sz="2000" dirty="0">
                <a:solidFill>
                  <a:srgbClr val="404040"/>
                </a:solidFill>
                <a:latin typeface="Calibri"/>
                <a:cs typeface="Calibri"/>
              </a:rPr>
              <a:t>called</a:t>
            </a:r>
            <a:r>
              <a:rPr sz="2000" spc="-30" dirty="0">
                <a:solidFill>
                  <a:srgbClr val="404040"/>
                </a:solidFill>
                <a:latin typeface="Calibri"/>
                <a:cs typeface="Calibri"/>
              </a:rPr>
              <a:t> </a:t>
            </a:r>
            <a:r>
              <a:rPr sz="2000" spc="-10" dirty="0">
                <a:solidFill>
                  <a:srgbClr val="404040"/>
                </a:solidFill>
                <a:latin typeface="Calibri"/>
                <a:cs typeface="Calibri"/>
              </a:rPr>
              <a:t>HTTP.</a:t>
            </a:r>
            <a:endParaRPr sz="2000">
              <a:latin typeface="Calibri"/>
              <a:cs typeface="Calibri"/>
            </a:endParaRPr>
          </a:p>
          <a:p>
            <a:pPr marL="1259205" lvl="2" indent="-332105">
              <a:lnSpc>
                <a:spcPct val="100000"/>
              </a:lnSpc>
              <a:spcBef>
                <a:spcPts val="484"/>
              </a:spcBef>
              <a:buSzPct val="80000"/>
              <a:buFont typeface="Wingdings"/>
              <a:buChar char=""/>
              <a:tabLst>
                <a:tab pos="1259205" algn="l"/>
              </a:tabLst>
            </a:pPr>
            <a:r>
              <a:rPr sz="2000" dirty="0">
                <a:solidFill>
                  <a:srgbClr val="FF0000"/>
                </a:solidFill>
                <a:latin typeface="Courier New"/>
                <a:cs typeface="Courier New"/>
              </a:rPr>
              <a:t>https</a:t>
            </a:r>
            <a:r>
              <a:rPr sz="2000" dirty="0">
                <a:solidFill>
                  <a:srgbClr val="404040"/>
                </a:solidFill>
                <a:latin typeface="Calibri"/>
                <a:cs typeface="Calibri"/>
              </a:rPr>
              <a:t>:</a:t>
            </a:r>
            <a:r>
              <a:rPr sz="2000" spc="-40" dirty="0">
                <a:solidFill>
                  <a:srgbClr val="404040"/>
                </a:solidFill>
                <a:latin typeface="Calibri"/>
                <a:cs typeface="Calibri"/>
              </a:rPr>
              <a:t> </a:t>
            </a:r>
            <a:r>
              <a:rPr sz="2000" dirty="0">
                <a:solidFill>
                  <a:srgbClr val="404040"/>
                </a:solidFill>
                <a:latin typeface="Calibri"/>
                <a:cs typeface="Calibri"/>
              </a:rPr>
              <a:t>documents</a:t>
            </a:r>
            <a:r>
              <a:rPr sz="2000" spc="-50" dirty="0">
                <a:solidFill>
                  <a:srgbClr val="404040"/>
                </a:solidFill>
                <a:latin typeface="Calibri"/>
                <a:cs typeface="Calibri"/>
              </a:rPr>
              <a:t> </a:t>
            </a:r>
            <a:r>
              <a:rPr sz="2000" dirty="0">
                <a:solidFill>
                  <a:srgbClr val="404040"/>
                </a:solidFill>
                <a:latin typeface="Calibri"/>
                <a:cs typeface="Calibri"/>
              </a:rPr>
              <a:t>retrieved</a:t>
            </a:r>
            <a:r>
              <a:rPr sz="2000" spc="-15" dirty="0">
                <a:solidFill>
                  <a:srgbClr val="404040"/>
                </a:solidFill>
                <a:latin typeface="Calibri"/>
                <a:cs typeface="Calibri"/>
              </a:rPr>
              <a:t> </a:t>
            </a:r>
            <a:r>
              <a:rPr sz="2000" dirty="0">
                <a:solidFill>
                  <a:srgbClr val="404040"/>
                </a:solidFill>
                <a:latin typeface="Calibri"/>
                <a:cs typeface="Calibri"/>
              </a:rPr>
              <a:t>via</a:t>
            </a:r>
            <a:r>
              <a:rPr sz="2000" spc="-35" dirty="0">
                <a:solidFill>
                  <a:srgbClr val="404040"/>
                </a:solidFill>
                <a:latin typeface="Calibri"/>
                <a:cs typeface="Calibri"/>
              </a:rPr>
              <a:t> </a:t>
            </a:r>
            <a:r>
              <a:rPr sz="2000" dirty="0">
                <a:solidFill>
                  <a:srgbClr val="404040"/>
                </a:solidFill>
                <a:latin typeface="Calibri"/>
                <a:cs typeface="Calibri"/>
              </a:rPr>
              <a:t>a</a:t>
            </a:r>
            <a:r>
              <a:rPr sz="2000" spc="-40" dirty="0">
                <a:solidFill>
                  <a:srgbClr val="404040"/>
                </a:solidFill>
                <a:latin typeface="Calibri"/>
                <a:cs typeface="Calibri"/>
              </a:rPr>
              <a:t> </a:t>
            </a:r>
            <a:r>
              <a:rPr sz="2000" dirty="0">
                <a:solidFill>
                  <a:srgbClr val="404040"/>
                </a:solidFill>
                <a:latin typeface="Calibri"/>
                <a:cs typeface="Calibri"/>
              </a:rPr>
              <a:t>protocol</a:t>
            </a:r>
            <a:r>
              <a:rPr sz="2000" spc="-55" dirty="0">
                <a:solidFill>
                  <a:srgbClr val="404040"/>
                </a:solidFill>
                <a:latin typeface="Calibri"/>
                <a:cs typeface="Calibri"/>
              </a:rPr>
              <a:t> </a:t>
            </a:r>
            <a:r>
              <a:rPr sz="2000" dirty="0">
                <a:solidFill>
                  <a:srgbClr val="404040"/>
                </a:solidFill>
                <a:latin typeface="Calibri"/>
                <a:cs typeface="Calibri"/>
              </a:rPr>
              <a:t>called</a:t>
            </a:r>
            <a:r>
              <a:rPr sz="2000" spc="-25" dirty="0">
                <a:solidFill>
                  <a:srgbClr val="404040"/>
                </a:solidFill>
                <a:latin typeface="Calibri"/>
                <a:cs typeface="Calibri"/>
              </a:rPr>
              <a:t> </a:t>
            </a:r>
            <a:r>
              <a:rPr sz="2000" spc="-10" dirty="0">
                <a:solidFill>
                  <a:srgbClr val="404040"/>
                </a:solidFill>
                <a:latin typeface="Calibri"/>
                <a:cs typeface="Calibri"/>
              </a:rPr>
              <a:t>HTTPS.</a:t>
            </a:r>
            <a:endParaRPr sz="2000">
              <a:latin typeface="Calibri"/>
              <a:cs typeface="Calibri"/>
            </a:endParaRPr>
          </a:p>
          <a:p>
            <a:pPr marL="1259205" lvl="2" indent="-332105">
              <a:lnSpc>
                <a:spcPct val="100000"/>
              </a:lnSpc>
              <a:spcBef>
                <a:spcPts val="480"/>
              </a:spcBef>
              <a:buSzPct val="80000"/>
              <a:buFont typeface="Wingdings"/>
              <a:buChar char=""/>
              <a:tabLst>
                <a:tab pos="1259205" algn="l"/>
              </a:tabLst>
            </a:pPr>
            <a:r>
              <a:rPr sz="2000" dirty="0">
                <a:solidFill>
                  <a:srgbClr val="FF0000"/>
                </a:solidFill>
                <a:latin typeface="Courier New"/>
                <a:cs typeface="Courier New"/>
              </a:rPr>
              <a:t>file</a:t>
            </a:r>
            <a:r>
              <a:rPr sz="2000" dirty="0">
                <a:solidFill>
                  <a:srgbClr val="404040"/>
                </a:solidFill>
                <a:latin typeface="Calibri"/>
                <a:cs typeface="Calibri"/>
              </a:rPr>
              <a:t>:</a:t>
            </a:r>
            <a:r>
              <a:rPr sz="2000" spc="-50" dirty="0">
                <a:solidFill>
                  <a:srgbClr val="404040"/>
                </a:solidFill>
                <a:latin typeface="Calibri"/>
                <a:cs typeface="Calibri"/>
              </a:rPr>
              <a:t> </a:t>
            </a:r>
            <a:r>
              <a:rPr sz="2000" dirty="0">
                <a:solidFill>
                  <a:srgbClr val="404040"/>
                </a:solidFill>
                <a:latin typeface="Calibri"/>
                <a:cs typeface="Calibri"/>
              </a:rPr>
              <a:t>documents</a:t>
            </a:r>
            <a:r>
              <a:rPr sz="2000" spc="-55" dirty="0">
                <a:solidFill>
                  <a:srgbClr val="404040"/>
                </a:solidFill>
                <a:latin typeface="Calibri"/>
                <a:cs typeface="Calibri"/>
              </a:rPr>
              <a:t> </a:t>
            </a:r>
            <a:r>
              <a:rPr sz="2000" dirty="0">
                <a:solidFill>
                  <a:srgbClr val="404040"/>
                </a:solidFill>
                <a:latin typeface="Calibri"/>
                <a:cs typeface="Calibri"/>
              </a:rPr>
              <a:t>accessible</a:t>
            </a:r>
            <a:r>
              <a:rPr sz="2000" spc="-35" dirty="0">
                <a:solidFill>
                  <a:srgbClr val="404040"/>
                </a:solidFill>
                <a:latin typeface="Calibri"/>
                <a:cs typeface="Calibri"/>
              </a:rPr>
              <a:t> </a:t>
            </a:r>
            <a:r>
              <a:rPr sz="2000" dirty="0">
                <a:solidFill>
                  <a:srgbClr val="404040"/>
                </a:solidFill>
                <a:latin typeface="Calibri"/>
                <a:cs typeface="Calibri"/>
              </a:rPr>
              <a:t>from</a:t>
            </a:r>
            <a:r>
              <a:rPr sz="2000" spc="-55" dirty="0">
                <a:solidFill>
                  <a:srgbClr val="404040"/>
                </a:solidFill>
                <a:latin typeface="Calibri"/>
                <a:cs typeface="Calibri"/>
              </a:rPr>
              <a:t> </a:t>
            </a:r>
            <a:r>
              <a:rPr sz="2000" dirty="0">
                <a:solidFill>
                  <a:srgbClr val="404040"/>
                </a:solidFill>
                <a:latin typeface="Calibri"/>
                <a:cs typeface="Calibri"/>
              </a:rPr>
              <a:t>the</a:t>
            </a:r>
            <a:r>
              <a:rPr sz="2000" spc="-55" dirty="0">
                <a:solidFill>
                  <a:srgbClr val="404040"/>
                </a:solidFill>
                <a:latin typeface="Calibri"/>
                <a:cs typeface="Calibri"/>
              </a:rPr>
              <a:t> </a:t>
            </a:r>
            <a:r>
              <a:rPr sz="2000" dirty="0">
                <a:solidFill>
                  <a:srgbClr val="404040"/>
                </a:solidFill>
                <a:latin typeface="Calibri"/>
                <a:cs typeface="Calibri"/>
              </a:rPr>
              <a:t>local</a:t>
            </a:r>
            <a:r>
              <a:rPr sz="2000" spc="-45" dirty="0">
                <a:solidFill>
                  <a:srgbClr val="404040"/>
                </a:solidFill>
                <a:latin typeface="Calibri"/>
                <a:cs typeface="Calibri"/>
              </a:rPr>
              <a:t> </a:t>
            </a:r>
            <a:r>
              <a:rPr sz="2000" spc="-10" dirty="0">
                <a:solidFill>
                  <a:srgbClr val="404040"/>
                </a:solidFill>
                <a:latin typeface="Calibri"/>
                <a:cs typeface="Calibri"/>
              </a:rPr>
              <a:t>machine.</a:t>
            </a:r>
            <a:endParaRPr sz="2000">
              <a:latin typeface="Calibri"/>
              <a:cs typeface="Calibri"/>
            </a:endParaRPr>
          </a:p>
          <a:p>
            <a:pPr marL="1259205" lvl="2" indent="-332105">
              <a:lnSpc>
                <a:spcPct val="100000"/>
              </a:lnSpc>
              <a:spcBef>
                <a:spcPts val="480"/>
              </a:spcBef>
              <a:buSzPct val="80000"/>
              <a:buFont typeface="Wingdings"/>
              <a:buChar char=""/>
              <a:tabLst>
                <a:tab pos="1259205" algn="l"/>
              </a:tabLst>
            </a:pPr>
            <a:r>
              <a:rPr sz="2000" dirty="0">
                <a:solidFill>
                  <a:srgbClr val="FF0000"/>
                </a:solidFill>
                <a:latin typeface="Courier New"/>
                <a:cs typeface="Courier New"/>
              </a:rPr>
              <a:t>ftp</a:t>
            </a:r>
            <a:r>
              <a:rPr sz="2000" dirty="0">
                <a:solidFill>
                  <a:srgbClr val="404040"/>
                </a:solidFill>
                <a:latin typeface="Calibri"/>
                <a:cs typeface="Calibri"/>
              </a:rPr>
              <a:t>:</a:t>
            </a:r>
            <a:r>
              <a:rPr sz="2000" spc="-40" dirty="0">
                <a:solidFill>
                  <a:srgbClr val="404040"/>
                </a:solidFill>
                <a:latin typeface="Calibri"/>
                <a:cs typeface="Calibri"/>
              </a:rPr>
              <a:t> </a:t>
            </a:r>
            <a:r>
              <a:rPr sz="2000" dirty="0">
                <a:solidFill>
                  <a:srgbClr val="404040"/>
                </a:solidFill>
                <a:latin typeface="Calibri"/>
                <a:cs typeface="Calibri"/>
              </a:rPr>
              <a:t>documents</a:t>
            </a:r>
            <a:r>
              <a:rPr sz="2000" spc="-45" dirty="0">
                <a:solidFill>
                  <a:srgbClr val="404040"/>
                </a:solidFill>
                <a:latin typeface="Calibri"/>
                <a:cs typeface="Calibri"/>
              </a:rPr>
              <a:t> </a:t>
            </a:r>
            <a:r>
              <a:rPr sz="2000" dirty="0">
                <a:solidFill>
                  <a:srgbClr val="404040"/>
                </a:solidFill>
                <a:latin typeface="Calibri"/>
                <a:cs typeface="Calibri"/>
              </a:rPr>
              <a:t>retrieved</a:t>
            </a:r>
            <a:r>
              <a:rPr sz="2000" spc="-15" dirty="0">
                <a:solidFill>
                  <a:srgbClr val="404040"/>
                </a:solidFill>
                <a:latin typeface="Calibri"/>
                <a:cs typeface="Calibri"/>
              </a:rPr>
              <a:t> </a:t>
            </a:r>
            <a:r>
              <a:rPr sz="2000" dirty="0">
                <a:solidFill>
                  <a:srgbClr val="404040"/>
                </a:solidFill>
                <a:latin typeface="Calibri"/>
                <a:cs typeface="Calibri"/>
              </a:rPr>
              <a:t>via</a:t>
            </a:r>
            <a:r>
              <a:rPr sz="2000" spc="-35" dirty="0">
                <a:solidFill>
                  <a:srgbClr val="404040"/>
                </a:solidFill>
                <a:latin typeface="Calibri"/>
                <a:cs typeface="Calibri"/>
              </a:rPr>
              <a:t> </a:t>
            </a:r>
            <a:r>
              <a:rPr sz="2000" dirty="0">
                <a:solidFill>
                  <a:srgbClr val="404040"/>
                </a:solidFill>
                <a:latin typeface="Calibri"/>
                <a:cs typeface="Calibri"/>
              </a:rPr>
              <a:t>a</a:t>
            </a:r>
            <a:r>
              <a:rPr sz="2000" spc="-40" dirty="0">
                <a:solidFill>
                  <a:srgbClr val="404040"/>
                </a:solidFill>
                <a:latin typeface="Calibri"/>
                <a:cs typeface="Calibri"/>
              </a:rPr>
              <a:t> </a:t>
            </a:r>
            <a:r>
              <a:rPr sz="2000" dirty="0">
                <a:solidFill>
                  <a:srgbClr val="404040"/>
                </a:solidFill>
                <a:latin typeface="Calibri"/>
                <a:cs typeface="Calibri"/>
              </a:rPr>
              <a:t>protocol</a:t>
            </a:r>
            <a:r>
              <a:rPr sz="2000" spc="-55" dirty="0">
                <a:solidFill>
                  <a:srgbClr val="404040"/>
                </a:solidFill>
                <a:latin typeface="Calibri"/>
                <a:cs typeface="Calibri"/>
              </a:rPr>
              <a:t> </a:t>
            </a:r>
            <a:r>
              <a:rPr sz="2000" dirty="0">
                <a:solidFill>
                  <a:srgbClr val="404040"/>
                </a:solidFill>
                <a:latin typeface="Calibri"/>
                <a:cs typeface="Calibri"/>
              </a:rPr>
              <a:t>called</a:t>
            </a:r>
            <a:r>
              <a:rPr sz="2000" spc="-20" dirty="0">
                <a:solidFill>
                  <a:srgbClr val="404040"/>
                </a:solidFill>
                <a:latin typeface="Calibri"/>
                <a:cs typeface="Calibri"/>
              </a:rPr>
              <a:t> FTP.</a:t>
            </a:r>
            <a:endParaRPr sz="2000">
              <a:latin typeface="Calibri"/>
              <a:cs typeface="Calibri"/>
            </a:endParaRPr>
          </a:p>
          <a:p>
            <a:pPr marL="1259205" lvl="2" indent="-332105">
              <a:lnSpc>
                <a:spcPct val="100000"/>
              </a:lnSpc>
              <a:spcBef>
                <a:spcPts val="480"/>
              </a:spcBef>
              <a:buSzPct val="80000"/>
              <a:buFont typeface="Wingdings"/>
              <a:buChar char=""/>
              <a:tabLst>
                <a:tab pos="1259205" algn="l"/>
              </a:tabLst>
            </a:pPr>
            <a:r>
              <a:rPr sz="2000" dirty="0">
                <a:solidFill>
                  <a:srgbClr val="FF0000"/>
                </a:solidFill>
                <a:latin typeface="Courier New"/>
                <a:cs typeface="Courier New"/>
              </a:rPr>
              <a:t>mailto</a:t>
            </a:r>
            <a:r>
              <a:rPr sz="2000" dirty="0">
                <a:solidFill>
                  <a:srgbClr val="404040"/>
                </a:solidFill>
                <a:latin typeface="Calibri"/>
                <a:cs typeface="Calibri"/>
              </a:rPr>
              <a:t>:</a:t>
            </a:r>
            <a:r>
              <a:rPr sz="2000" spc="-35" dirty="0">
                <a:solidFill>
                  <a:srgbClr val="404040"/>
                </a:solidFill>
                <a:latin typeface="Calibri"/>
                <a:cs typeface="Calibri"/>
              </a:rPr>
              <a:t> </a:t>
            </a:r>
            <a:r>
              <a:rPr sz="2000" dirty="0">
                <a:solidFill>
                  <a:srgbClr val="404040"/>
                </a:solidFill>
                <a:latin typeface="Calibri"/>
                <a:cs typeface="Calibri"/>
              </a:rPr>
              <a:t>documents</a:t>
            </a:r>
            <a:r>
              <a:rPr sz="2000" spc="-40" dirty="0">
                <a:solidFill>
                  <a:srgbClr val="404040"/>
                </a:solidFill>
                <a:latin typeface="Calibri"/>
                <a:cs typeface="Calibri"/>
              </a:rPr>
              <a:t> </a:t>
            </a:r>
            <a:r>
              <a:rPr sz="2000" dirty="0">
                <a:solidFill>
                  <a:srgbClr val="404040"/>
                </a:solidFill>
                <a:latin typeface="Calibri"/>
                <a:cs typeface="Calibri"/>
              </a:rPr>
              <a:t>to</a:t>
            </a:r>
            <a:r>
              <a:rPr sz="2000" spc="-40" dirty="0">
                <a:solidFill>
                  <a:srgbClr val="404040"/>
                </a:solidFill>
                <a:latin typeface="Calibri"/>
                <a:cs typeface="Calibri"/>
              </a:rPr>
              <a:t> </a:t>
            </a:r>
            <a:r>
              <a:rPr sz="2000" dirty="0">
                <a:solidFill>
                  <a:srgbClr val="404040"/>
                </a:solidFill>
                <a:latin typeface="Calibri"/>
                <a:cs typeface="Calibri"/>
              </a:rPr>
              <a:t>be</a:t>
            </a:r>
            <a:r>
              <a:rPr sz="2000" spc="-30" dirty="0">
                <a:solidFill>
                  <a:srgbClr val="404040"/>
                </a:solidFill>
                <a:latin typeface="Calibri"/>
                <a:cs typeface="Calibri"/>
              </a:rPr>
              <a:t> </a:t>
            </a:r>
            <a:r>
              <a:rPr sz="2000" dirty="0">
                <a:solidFill>
                  <a:srgbClr val="404040"/>
                </a:solidFill>
                <a:latin typeface="Calibri"/>
                <a:cs typeface="Calibri"/>
              </a:rPr>
              <a:t>sent</a:t>
            </a:r>
            <a:r>
              <a:rPr sz="2000" spc="-25" dirty="0">
                <a:solidFill>
                  <a:srgbClr val="404040"/>
                </a:solidFill>
                <a:latin typeface="Calibri"/>
                <a:cs typeface="Calibri"/>
              </a:rPr>
              <a:t> </a:t>
            </a:r>
            <a:r>
              <a:rPr sz="2000" b="1" u="sng" dirty="0">
                <a:solidFill>
                  <a:srgbClr val="404040"/>
                </a:solidFill>
                <a:uFill>
                  <a:solidFill>
                    <a:srgbClr val="404040"/>
                  </a:solidFill>
                </a:uFill>
                <a:latin typeface="Calibri"/>
                <a:cs typeface="Calibri"/>
              </a:rPr>
              <a:t>to</a:t>
            </a:r>
            <a:r>
              <a:rPr sz="2000" b="1" spc="-50" dirty="0">
                <a:solidFill>
                  <a:srgbClr val="404040"/>
                </a:solidFill>
                <a:latin typeface="Calibri"/>
                <a:cs typeface="Calibri"/>
              </a:rPr>
              <a:t> </a:t>
            </a:r>
            <a:r>
              <a:rPr sz="2000" dirty="0">
                <a:solidFill>
                  <a:srgbClr val="404040"/>
                </a:solidFill>
                <a:latin typeface="Calibri"/>
                <a:cs typeface="Calibri"/>
              </a:rPr>
              <a:t>the</a:t>
            </a:r>
            <a:r>
              <a:rPr sz="2000" spc="-30" dirty="0">
                <a:solidFill>
                  <a:srgbClr val="404040"/>
                </a:solidFill>
                <a:latin typeface="Calibri"/>
                <a:cs typeface="Calibri"/>
              </a:rPr>
              <a:t> </a:t>
            </a:r>
            <a:r>
              <a:rPr sz="2000" dirty="0">
                <a:solidFill>
                  <a:srgbClr val="404040"/>
                </a:solidFill>
                <a:latin typeface="Calibri"/>
                <a:cs typeface="Calibri"/>
              </a:rPr>
              <a:t>given</a:t>
            </a:r>
            <a:r>
              <a:rPr sz="2000" spc="-40" dirty="0">
                <a:solidFill>
                  <a:srgbClr val="404040"/>
                </a:solidFill>
                <a:latin typeface="Calibri"/>
                <a:cs typeface="Calibri"/>
              </a:rPr>
              <a:t> </a:t>
            </a:r>
            <a:r>
              <a:rPr sz="2000" dirty="0">
                <a:solidFill>
                  <a:srgbClr val="404040"/>
                </a:solidFill>
                <a:latin typeface="Calibri"/>
                <a:cs typeface="Calibri"/>
              </a:rPr>
              <a:t>email</a:t>
            </a:r>
            <a:r>
              <a:rPr sz="2000" spc="-25" dirty="0">
                <a:solidFill>
                  <a:srgbClr val="404040"/>
                </a:solidFill>
                <a:latin typeface="Calibri"/>
                <a:cs typeface="Calibri"/>
              </a:rPr>
              <a:t> </a:t>
            </a:r>
            <a:r>
              <a:rPr sz="2000" dirty="0">
                <a:solidFill>
                  <a:srgbClr val="404040"/>
                </a:solidFill>
                <a:latin typeface="Calibri"/>
                <a:cs typeface="Calibri"/>
              </a:rPr>
              <a:t>address</a:t>
            </a:r>
            <a:r>
              <a:rPr sz="2000" spc="-25" dirty="0">
                <a:solidFill>
                  <a:srgbClr val="404040"/>
                </a:solidFill>
                <a:latin typeface="Calibri"/>
                <a:cs typeface="Calibri"/>
              </a:rPr>
              <a:t> </a:t>
            </a:r>
            <a:r>
              <a:rPr sz="2000" spc="-10" dirty="0">
                <a:solidFill>
                  <a:srgbClr val="404040"/>
                </a:solidFill>
                <a:latin typeface="Calibri"/>
                <a:cs typeface="Calibri"/>
              </a:rPr>
              <a:t>(emails).</a:t>
            </a:r>
            <a:endParaRPr sz="2000">
              <a:latin typeface="Calibri"/>
              <a:cs typeface="Calibri"/>
            </a:endParaRPr>
          </a:p>
        </p:txBody>
      </p:sp>
      <p:sp>
        <p:nvSpPr>
          <p:cNvPr id="4" name="object 4"/>
          <p:cNvSpPr txBox="1"/>
          <p:nvPr/>
        </p:nvSpPr>
        <p:spPr>
          <a:xfrm>
            <a:off x="1145844" y="5674867"/>
            <a:ext cx="533400" cy="330835"/>
          </a:xfrm>
          <a:prstGeom prst="rect">
            <a:avLst/>
          </a:prstGeom>
        </p:spPr>
        <p:txBody>
          <a:bodyPr vert="horz" wrap="square" lIns="0" tIns="12700" rIns="0" bIns="0" rtlCol="0">
            <a:spAutoFit/>
          </a:bodyPr>
          <a:lstStyle/>
          <a:p>
            <a:pPr marL="344805" indent="-332105">
              <a:lnSpc>
                <a:spcPct val="100000"/>
              </a:lnSpc>
              <a:spcBef>
                <a:spcPts val="100"/>
              </a:spcBef>
              <a:buSzPct val="80000"/>
              <a:buFont typeface="Wingdings"/>
              <a:buChar char=""/>
              <a:tabLst>
                <a:tab pos="344805" algn="l"/>
              </a:tabLst>
            </a:pPr>
            <a:r>
              <a:rPr sz="2000" spc="-50" dirty="0">
                <a:solidFill>
                  <a:srgbClr val="404040"/>
                </a:solidFill>
                <a:latin typeface="Calibri"/>
                <a:cs typeface="Calibri"/>
              </a:rPr>
              <a:t>…</a:t>
            </a:r>
            <a:endParaRPr sz="2000">
              <a:latin typeface="Calibri"/>
              <a:cs typeface="Calibri"/>
            </a:endParaRPr>
          </a:p>
        </p:txBody>
      </p:sp>
      <p:sp>
        <p:nvSpPr>
          <p:cNvPr id="5" name="object 5"/>
          <p:cNvSpPr/>
          <p:nvPr/>
        </p:nvSpPr>
        <p:spPr>
          <a:xfrm>
            <a:off x="1067561" y="3886961"/>
            <a:ext cx="7620000" cy="1066800"/>
          </a:xfrm>
          <a:custGeom>
            <a:avLst/>
            <a:gdLst/>
            <a:ahLst/>
            <a:cxnLst/>
            <a:rect l="l" t="t" r="r" b="b"/>
            <a:pathLst>
              <a:path w="7620000" h="1066800">
                <a:moveTo>
                  <a:pt x="0" y="1066800"/>
                </a:moveTo>
                <a:lnTo>
                  <a:pt x="7620000" y="1066800"/>
                </a:lnTo>
                <a:lnTo>
                  <a:pt x="7620000" y="0"/>
                </a:lnTo>
                <a:lnTo>
                  <a:pt x="0" y="0"/>
                </a:lnTo>
                <a:lnTo>
                  <a:pt x="0" y="1066800"/>
                </a:lnTo>
                <a:close/>
              </a:path>
            </a:pathLst>
          </a:custGeom>
          <a:ln w="19050">
            <a:solidFill>
              <a:srgbClr val="FF0000"/>
            </a:solidFill>
          </a:ln>
        </p:spPr>
        <p:txBody>
          <a:bodyPr wrap="square" lIns="0" tIns="0" rIns="0" bIns="0" rtlCol="0"/>
          <a:lstStyle/>
          <a:p>
            <a:endParaRPr/>
          </a:p>
        </p:txBody>
      </p:sp>
      <p:sp>
        <p:nvSpPr>
          <p:cNvPr id="6" name="object 6"/>
          <p:cNvSpPr txBox="1"/>
          <p:nvPr/>
        </p:nvSpPr>
        <p:spPr>
          <a:xfrm>
            <a:off x="3587622" y="5706567"/>
            <a:ext cx="496443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5392"/>
                </a:solidFill>
                <a:latin typeface="Arial"/>
                <a:cs typeface="Arial"/>
              </a:rPr>
              <a:t>URLs</a:t>
            </a:r>
            <a:r>
              <a:rPr sz="2800" spc="-35" dirty="0">
                <a:solidFill>
                  <a:srgbClr val="005392"/>
                </a:solidFill>
                <a:latin typeface="Arial"/>
                <a:cs typeface="Arial"/>
              </a:rPr>
              <a:t> </a:t>
            </a:r>
            <a:r>
              <a:rPr sz="2800" dirty="0">
                <a:solidFill>
                  <a:srgbClr val="005392"/>
                </a:solidFill>
                <a:latin typeface="Arial"/>
                <a:cs typeface="Arial"/>
              </a:rPr>
              <a:t>are</a:t>
            </a:r>
            <a:r>
              <a:rPr sz="2800" spc="-40" dirty="0">
                <a:solidFill>
                  <a:srgbClr val="005392"/>
                </a:solidFill>
                <a:latin typeface="Arial"/>
                <a:cs typeface="Arial"/>
              </a:rPr>
              <a:t> </a:t>
            </a:r>
            <a:r>
              <a:rPr sz="2800" b="1" u="sng" dirty="0">
                <a:solidFill>
                  <a:srgbClr val="005392"/>
                </a:solidFill>
                <a:uFill>
                  <a:solidFill>
                    <a:srgbClr val="005392"/>
                  </a:solidFill>
                </a:uFill>
                <a:latin typeface="Arial"/>
                <a:cs typeface="Arial"/>
              </a:rPr>
              <a:t>not</a:t>
            </a:r>
            <a:r>
              <a:rPr sz="2800" b="1" spc="-30" dirty="0">
                <a:solidFill>
                  <a:srgbClr val="005392"/>
                </a:solidFill>
                <a:latin typeface="Arial"/>
                <a:cs typeface="Arial"/>
              </a:rPr>
              <a:t> </a:t>
            </a:r>
            <a:r>
              <a:rPr sz="2800" dirty="0">
                <a:solidFill>
                  <a:srgbClr val="005392"/>
                </a:solidFill>
                <a:latin typeface="Arial"/>
                <a:cs typeface="Arial"/>
              </a:rPr>
              <a:t>only</a:t>
            </a:r>
            <a:r>
              <a:rPr sz="2800" spc="-45" dirty="0">
                <a:solidFill>
                  <a:srgbClr val="005392"/>
                </a:solidFill>
                <a:latin typeface="Arial"/>
                <a:cs typeface="Arial"/>
              </a:rPr>
              <a:t> </a:t>
            </a:r>
            <a:r>
              <a:rPr sz="2800" dirty="0">
                <a:solidFill>
                  <a:srgbClr val="005392"/>
                </a:solidFill>
                <a:latin typeface="Arial"/>
                <a:cs typeface="Arial"/>
              </a:rPr>
              <a:t>for</a:t>
            </a:r>
            <a:r>
              <a:rPr sz="2800" spc="-50" dirty="0">
                <a:solidFill>
                  <a:srgbClr val="005392"/>
                </a:solidFill>
                <a:latin typeface="Arial"/>
                <a:cs typeface="Arial"/>
              </a:rPr>
              <a:t> </a:t>
            </a:r>
            <a:r>
              <a:rPr sz="2800" dirty="0">
                <a:solidFill>
                  <a:srgbClr val="005392"/>
                </a:solidFill>
                <a:latin typeface="Arial"/>
                <a:cs typeface="Arial"/>
              </a:rPr>
              <a:t>the</a:t>
            </a:r>
            <a:r>
              <a:rPr sz="2800" spc="-50" dirty="0">
                <a:solidFill>
                  <a:srgbClr val="005392"/>
                </a:solidFill>
                <a:latin typeface="Arial"/>
                <a:cs typeface="Arial"/>
              </a:rPr>
              <a:t> </a:t>
            </a:r>
            <a:r>
              <a:rPr sz="2800" spc="-20" dirty="0">
                <a:solidFill>
                  <a:srgbClr val="005392"/>
                </a:solidFill>
                <a:latin typeface="Arial"/>
                <a:cs typeface="Arial"/>
              </a:rPr>
              <a:t>Web!</a:t>
            </a:r>
            <a:endParaRPr sz="2800">
              <a:latin typeface="Arial"/>
              <a:cs typeface="Arial"/>
            </a:endParaRPr>
          </a:p>
        </p:txBody>
      </p:sp>
      <p:sp>
        <p:nvSpPr>
          <p:cNvPr id="7" name="object 7"/>
          <p:cNvSpPr/>
          <p:nvPr/>
        </p:nvSpPr>
        <p:spPr>
          <a:xfrm>
            <a:off x="7385050" y="4724272"/>
            <a:ext cx="799465" cy="915035"/>
          </a:xfrm>
          <a:custGeom>
            <a:avLst/>
            <a:gdLst/>
            <a:ahLst/>
            <a:cxnLst/>
            <a:rect l="l" t="t" r="r" b="b"/>
            <a:pathLst>
              <a:path w="799465" h="915035">
                <a:moveTo>
                  <a:pt x="754687" y="839265"/>
                </a:moveTo>
                <a:lnTo>
                  <a:pt x="723519" y="842136"/>
                </a:lnTo>
                <a:lnTo>
                  <a:pt x="768350" y="914526"/>
                </a:lnTo>
                <a:lnTo>
                  <a:pt x="792743" y="852042"/>
                </a:lnTo>
                <a:lnTo>
                  <a:pt x="756284" y="852042"/>
                </a:lnTo>
                <a:lnTo>
                  <a:pt x="754687" y="839265"/>
                </a:lnTo>
                <a:close/>
              </a:path>
              <a:path w="799465" h="915035">
                <a:moveTo>
                  <a:pt x="767254" y="838107"/>
                </a:moveTo>
                <a:lnTo>
                  <a:pt x="754687" y="839265"/>
                </a:lnTo>
                <a:lnTo>
                  <a:pt x="756284" y="852042"/>
                </a:lnTo>
                <a:lnTo>
                  <a:pt x="768857" y="850518"/>
                </a:lnTo>
                <a:lnTo>
                  <a:pt x="767254" y="838107"/>
                </a:lnTo>
                <a:close/>
              </a:path>
              <a:path w="799465" h="915035">
                <a:moveTo>
                  <a:pt x="799338" y="835151"/>
                </a:moveTo>
                <a:lnTo>
                  <a:pt x="767254" y="838107"/>
                </a:lnTo>
                <a:lnTo>
                  <a:pt x="768857" y="850518"/>
                </a:lnTo>
                <a:lnTo>
                  <a:pt x="756284" y="852042"/>
                </a:lnTo>
                <a:lnTo>
                  <a:pt x="792743" y="852042"/>
                </a:lnTo>
                <a:lnTo>
                  <a:pt x="799338" y="835151"/>
                </a:lnTo>
                <a:close/>
              </a:path>
              <a:path w="799465" h="915035">
                <a:moveTo>
                  <a:pt x="12700" y="0"/>
                </a:moveTo>
                <a:lnTo>
                  <a:pt x="0" y="253"/>
                </a:lnTo>
                <a:lnTo>
                  <a:pt x="634" y="21716"/>
                </a:lnTo>
                <a:lnTo>
                  <a:pt x="2158" y="43433"/>
                </a:lnTo>
                <a:lnTo>
                  <a:pt x="8635" y="86487"/>
                </a:lnTo>
                <a:lnTo>
                  <a:pt x="19050" y="128904"/>
                </a:lnTo>
                <a:lnTo>
                  <a:pt x="33147" y="170179"/>
                </a:lnTo>
                <a:lnTo>
                  <a:pt x="50546" y="210184"/>
                </a:lnTo>
                <a:lnTo>
                  <a:pt x="71120" y="248284"/>
                </a:lnTo>
                <a:lnTo>
                  <a:pt x="94488" y="284606"/>
                </a:lnTo>
                <a:lnTo>
                  <a:pt x="120396" y="318388"/>
                </a:lnTo>
                <a:lnTo>
                  <a:pt x="148590" y="349631"/>
                </a:lnTo>
                <a:lnTo>
                  <a:pt x="178816" y="377697"/>
                </a:lnTo>
                <a:lnTo>
                  <a:pt x="210820" y="402463"/>
                </a:lnTo>
                <a:lnTo>
                  <a:pt x="244221" y="423544"/>
                </a:lnTo>
                <a:lnTo>
                  <a:pt x="278765" y="440563"/>
                </a:lnTo>
                <a:lnTo>
                  <a:pt x="332358" y="457707"/>
                </a:lnTo>
                <a:lnTo>
                  <a:pt x="404875" y="464312"/>
                </a:lnTo>
                <a:lnTo>
                  <a:pt x="422401" y="466344"/>
                </a:lnTo>
                <a:lnTo>
                  <a:pt x="473964" y="479297"/>
                </a:lnTo>
                <a:lnTo>
                  <a:pt x="524255" y="502284"/>
                </a:lnTo>
                <a:lnTo>
                  <a:pt x="556641" y="522604"/>
                </a:lnTo>
                <a:lnTo>
                  <a:pt x="587628" y="546607"/>
                </a:lnTo>
                <a:lnTo>
                  <a:pt x="617093" y="574039"/>
                </a:lnTo>
                <a:lnTo>
                  <a:pt x="644525" y="604392"/>
                </a:lnTo>
                <a:lnTo>
                  <a:pt x="669798" y="637413"/>
                </a:lnTo>
                <a:lnTo>
                  <a:pt x="692657" y="672845"/>
                </a:lnTo>
                <a:lnTo>
                  <a:pt x="712724" y="710057"/>
                </a:lnTo>
                <a:lnTo>
                  <a:pt x="729742" y="749045"/>
                </a:lnTo>
                <a:lnTo>
                  <a:pt x="743457" y="789432"/>
                </a:lnTo>
                <a:lnTo>
                  <a:pt x="753618" y="830707"/>
                </a:lnTo>
                <a:lnTo>
                  <a:pt x="754687" y="839265"/>
                </a:lnTo>
                <a:lnTo>
                  <a:pt x="767254" y="838107"/>
                </a:lnTo>
                <a:lnTo>
                  <a:pt x="755523" y="785494"/>
                </a:lnTo>
                <a:lnTo>
                  <a:pt x="741426" y="744346"/>
                </a:lnTo>
                <a:lnTo>
                  <a:pt x="724026" y="704214"/>
                </a:lnTo>
                <a:lnTo>
                  <a:pt x="703452" y="666114"/>
                </a:lnTo>
                <a:lnTo>
                  <a:pt x="680084" y="629919"/>
                </a:lnTo>
                <a:lnTo>
                  <a:pt x="654050" y="596010"/>
                </a:lnTo>
                <a:lnTo>
                  <a:pt x="625855" y="564895"/>
                </a:lnTo>
                <a:lnTo>
                  <a:pt x="595629" y="536829"/>
                </a:lnTo>
                <a:lnTo>
                  <a:pt x="563626" y="512063"/>
                </a:lnTo>
                <a:lnTo>
                  <a:pt x="530225" y="491108"/>
                </a:lnTo>
                <a:lnTo>
                  <a:pt x="495553" y="473963"/>
                </a:lnTo>
                <a:lnTo>
                  <a:pt x="441832" y="456945"/>
                </a:lnTo>
                <a:lnTo>
                  <a:pt x="370204" y="450341"/>
                </a:lnTo>
                <a:lnTo>
                  <a:pt x="352678" y="448437"/>
                </a:lnTo>
                <a:lnTo>
                  <a:pt x="300990" y="435482"/>
                </a:lnTo>
                <a:lnTo>
                  <a:pt x="250698" y="412622"/>
                </a:lnTo>
                <a:lnTo>
                  <a:pt x="218313" y="392175"/>
                </a:lnTo>
                <a:lnTo>
                  <a:pt x="187325" y="368172"/>
                </a:lnTo>
                <a:lnTo>
                  <a:pt x="157860" y="340868"/>
                </a:lnTo>
                <a:lnTo>
                  <a:pt x="130301" y="310514"/>
                </a:lnTo>
                <a:lnTo>
                  <a:pt x="105028" y="277494"/>
                </a:lnTo>
                <a:lnTo>
                  <a:pt x="82169" y="242062"/>
                </a:lnTo>
                <a:lnTo>
                  <a:pt x="62102" y="204850"/>
                </a:lnTo>
                <a:lnTo>
                  <a:pt x="45084" y="165862"/>
                </a:lnTo>
                <a:lnTo>
                  <a:pt x="31369" y="125475"/>
                </a:lnTo>
                <a:lnTo>
                  <a:pt x="21208" y="84327"/>
                </a:lnTo>
                <a:lnTo>
                  <a:pt x="14858" y="42418"/>
                </a:lnTo>
                <a:lnTo>
                  <a:pt x="13207" y="21335"/>
                </a:lnTo>
                <a:lnTo>
                  <a:pt x="12700" y="0"/>
                </a:lnTo>
                <a:close/>
              </a:path>
            </a:pathLst>
          </a:custGeom>
          <a:solidFill>
            <a:srgbClr val="FF0000"/>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36</a:t>
            </a:fld>
            <a:endParaRPr spc="-2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URL</a:t>
            </a:r>
            <a:r>
              <a:rPr spc="-35" dirty="0"/>
              <a:t> </a:t>
            </a:r>
            <a:r>
              <a:rPr dirty="0"/>
              <a:t>syntax</a:t>
            </a:r>
            <a:r>
              <a:rPr spc="-30" dirty="0"/>
              <a:t> </a:t>
            </a:r>
            <a:r>
              <a:rPr dirty="0"/>
              <a:t>(as</a:t>
            </a:r>
            <a:r>
              <a:rPr spc="-30" dirty="0"/>
              <a:t> </a:t>
            </a:r>
            <a:r>
              <a:rPr dirty="0"/>
              <a:t>defined</a:t>
            </a:r>
            <a:r>
              <a:rPr spc="-55" dirty="0"/>
              <a:t> </a:t>
            </a:r>
            <a:r>
              <a:rPr dirty="0"/>
              <a:t>in</a:t>
            </a:r>
            <a:r>
              <a:rPr spc="-10" dirty="0"/>
              <a:t> </a:t>
            </a:r>
            <a:r>
              <a:rPr u="sng" dirty="0">
                <a:solidFill>
                  <a:srgbClr val="009999"/>
                </a:solidFill>
                <a:uFill>
                  <a:solidFill>
                    <a:srgbClr val="009999"/>
                  </a:solidFill>
                </a:uFill>
                <a:hlinkClick r:id="rId2"/>
              </a:rPr>
              <a:t>RFC</a:t>
            </a:r>
            <a:r>
              <a:rPr u="sng" spc="-30" dirty="0">
                <a:solidFill>
                  <a:srgbClr val="009999"/>
                </a:solidFill>
                <a:uFill>
                  <a:solidFill>
                    <a:srgbClr val="009999"/>
                  </a:solidFill>
                </a:uFill>
                <a:hlinkClick r:id="rId2"/>
              </a:rPr>
              <a:t> </a:t>
            </a:r>
            <a:r>
              <a:rPr u="sng" spc="-10" dirty="0">
                <a:solidFill>
                  <a:srgbClr val="009999"/>
                </a:solidFill>
                <a:uFill>
                  <a:solidFill>
                    <a:srgbClr val="009999"/>
                  </a:solidFill>
                </a:uFill>
                <a:hlinkClick r:id="rId2"/>
              </a:rPr>
              <a:t>3986</a:t>
            </a:r>
            <a:r>
              <a:rPr spc="-10" dirty="0"/>
              <a:t>)</a:t>
            </a:r>
          </a:p>
        </p:txBody>
      </p:sp>
      <p:sp>
        <p:nvSpPr>
          <p:cNvPr id="3" name="object 3"/>
          <p:cNvSpPr/>
          <p:nvPr/>
        </p:nvSpPr>
        <p:spPr>
          <a:xfrm>
            <a:off x="2667000" y="1755648"/>
            <a:ext cx="3581400" cy="302260"/>
          </a:xfrm>
          <a:custGeom>
            <a:avLst/>
            <a:gdLst/>
            <a:ahLst/>
            <a:cxnLst/>
            <a:rect l="l" t="t" r="r" b="b"/>
            <a:pathLst>
              <a:path w="3581400" h="302260">
                <a:moveTo>
                  <a:pt x="0" y="301751"/>
                </a:moveTo>
                <a:lnTo>
                  <a:pt x="1982" y="243030"/>
                </a:lnTo>
                <a:lnTo>
                  <a:pt x="7381" y="195072"/>
                </a:lnTo>
                <a:lnTo>
                  <a:pt x="15376" y="162734"/>
                </a:lnTo>
                <a:lnTo>
                  <a:pt x="25145" y="150875"/>
                </a:lnTo>
                <a:lnTo>
                  <a:pt x="1765553" y="150875"/>
                </a:lnTo>
                <a:lnTo>
                  <a:pt x="1775323" y="139017"/>
                </a:lnTo>
                <a:lnTo>
                  <a:pt x="1783318" y="106680"/>
                </a:lnTo>
                <a:lnTo>
                  <a:pt x="1788717" y="58721"/>
                </a:lnTo>
                <a:lnTo>
                  <a:pt x="1790700" y="0"/>
                </a:lnTo>
                <a:lnTo>
                  <a:pt x="1792682" y="58721"/>
                </a:lnTo>
                <a:lnTo>
                  <a:pt x="1798081" y="106679"/>
                </a:lnTo>
                <a:lnTo>
                  <a:pt x="1806076" y="139017"/>
                </a:lnTo>
                <a:lnTo>
                  <a:pt x="1815846" y="150875"/>
                </a:lnTo>
                <a:lnTo>
                  <a:pt x="3556254" y="150875"/>
                </a:lnTo>
                <a:lnTo>
                  <a:pt x="3566023" y="162734"/>
                </a:lnTo>
                <a:lnTo>
                  <a:pt x="3574018" y="195071"/>
                </a:lnTo>
                <a:lnTo>
                  <a:pt x="3579417" y="243030"/>
                </a:lnTo>
                <a:lnTo>
                  <a:pt x="3581400" y="301751"/>
                </a:lnTo>
              </a:path>
            </a:pathLst>
          </a:custGeom>
          <a:ln w="9525">
            <a:solidFill>
              <a:srgbClr val="FF0000"/>
            </a:solidFill>
          </a:ln>
        </p:spPr>
        <p:txBody>
          <a:bodyPr wrap="square" lIns="0" tIns="0" rIns="0" bIns="0" rtlCol="0"/>
          <a:lstStyle/>
          <a:p>
            <a:endParaRPr/>
          </a:p>
        </p:txBody>
      </p:sp>
      <p:sp>
        <p:nvSpPr>
          <p:cNvPr id="4" name="object 4"/>
          <p:cNvSpPr txBox="1"/>
          <p:nvPr/>
        </p:nvSpPr>
        <p:spPr>
          <a:xfrm>
            <a:off x="307340" y="1367993"/>
            <a:ext cx="8446770" cy="4498975"/>
          </a:xfrm>
          <a:prstGeom prst="rect">
            <a:avLst/>
          </a:prstGeom>
        </p:spPr>
        <p:txBody>
          <a:bodyPr vert="horz" wrap="square" lIns="0" tIns="12700" rIns="0" bIns="0" rtlCol="0">
            <a:spAutoFit/>
          </a:bodyPr>
          <a:lstStyle/>
          <a:p>
            <a:pPr marR="184150" algn="ctr">
              <a:lnSpc>
                <a:spcPct val="100000"/>
              </a:lnSpc>
              <a:spcBef>
                <a:spcPts val="100"/>
              </a:spcBef>
            </a:pPr>
            <a:r>
              <a:rPr sz="2400" spc="-10" dirty="0">
                <a:solidFill>
                  <a:srgbClr val="FF0000"/>
                </a:solidFill>
                <a:latin typeface="Courier New"/>
                <a:cs typeface="Courier New"/>
              </a:rPr>
              <a:t>authority</a:t>
            </a:r>
            <a:endParaRPr sz="2400">
              <a:latin typeface="Courier New"/>
              <a:cs typeface="Courier New"/>
            </a:endParaRPr>
          </a:p>
          <a:p>
            <a:pPr marL="354965" indent="-342265">
              <a:lnSpc>
                <a:spcPct val="100000"/>
              </a:lnSpc>
              <a:spcBef>
                <a:spcPts val="110"/>
              </a:spcBef>
              <a:buFont typeface="Wingdings"/>
              <a:buChar char=""/>
              <a:tabLst>
                <a:tab pos="354965" algn="l"/>
              </a:tabLst>
            </a:pPr>
            <a:r>
              <a:rPr sz="2400" dirty="0">
                <a:solidFill>
                  <a:srgbClr val="FF0000"/>
                </a:solidFill>
                <a:latin typeface="Calibri"/>
                <a:cs typeface="Calibri"/>
              </a:rPr>
              <a:t>Full</a:t>
            </a:r>
            <a:r>
              <a:rPr sz="2400" spc="-15" dirty="0">
                <a:solidFill>
                  <a:srgbClr val="FF0000"/>
                </a:solidFill>
                <a:latin typeface="Calibri"/>
                <a:cs typeface="Calibri"/>
              </a:rPr>
              <a:t> </a:t>
            </a:r>
            <a:r>
              <a:rPr sz="2400" spc="-10" dirty="0">
                <a:solidFill>
                  <a:srgbClr val="FF0000"/>
                </a:solidFill>
                <a:latin typeface="Calibri"/>
                <a:cs typeface="Calibri"/>
              </a:rPr>
              <a:t>syntax</a:t>
            </a:r>
            <a:endParaRPr sz="2400">
              <a:latin typeface="Calibri"/>
              <a:cs typeface="Calibri"/>
            </a:endParaRPr>
          </a:p>
          <a:p>
            <a:pPr marL="862965" marR="2240915" lvl="1" indent="-393700">
              <a:lnSpc>
                <a:spcPct val="100000"/>
              </a:lnSpc>
              <a:spcBef>
                <a:spcPts val="400"/>
              </a:spcBef>
              <a:buSzPct val="90000"/>
              <a:buFont typeface="Wingdings"/>
              <a:buChar char=""/>
              <a:tabLst>
                <a:tab pos="862965" algn="l"/>
              </a:tabLst>
            </a:pPr>
            <a:r>
              <a:rPr sz="2000" spc="-10" dirty="0">
                <a:solidFill>
                  <a:srgbClr val="FF0000"/>
                </a:solidFill>
                <a:latin typeface="Courier New"/>
                <a:cs typeface="Courier New"/>
              </a:rPr>
              <a:t>scheme:[//[[userinfo@]host[:port]]] [path][?query][#fragment]</a:t>
            </a:r>
            <a:endParaRPr sz="2000">
              <a:latin typeface="Courier New"/>
              <a:cs typeface="Courier New"/>
            </a:endParaRPr>
          </a:p>
          <a:p>
            <a:pPr marL="355600" marR="918210" indent="-342900">
              <a:lnSpc>
                <a:spcPct val="100000"/>
              </a:lnSpc>
              <a:spcBef>
                <a:spcPts val="509"/>
              </a:spcBef>
              <a:buFont typeface="Wingdings"/>
              <a:buChar char=""/>
              <a:tabLst>
                <a:tab pos="355600" algn="l"/>
              </a:tabLst>
            </a:pPr>
            <a:r>
              <a:rPr sz="2000" b="1" dirty="0">
                <a:solidFill>
                  <a:srgbClr val="45969F"/>
                </a:solidFill>
                <a:latin typeface="Calibri"/>
                <a:cs typeface="Calibri"/>
              </a:rPr>
              <a:t>Two</a:t>
            </a:r>
            <a:r>
              <a:rPr sz="2000" b="1" spc="-40" dirty="0">
                <a:solidFill>
                  <a:srgbClr val="45969F"/>
                </a:solidFill>
                <a:latin typeface="Calibri"/>
                <a:cs typeface="Calibri"/>
              </a:rPr>
              <a:t> </a:t>
            </a:r>
            <a:r>
              <a:rPr sz="2000" b="1" dirty="0">
                <a:solidFill>
                  <a:srgbClr val="45969F"/>
                </a:solidFill>
                <a:latin typeface="Calibri"/>
                <a:cs typeface="Calibri"/>
              </a:rPr>
              <a:t>slashes</a:t>
            </a:r>
            <a:r>
              <a:rPr sz="2000" b="1" spc="-25" dirty="0">
                <a:solidFill>
                  <a:srgbClr val="45969F"/>
                </a:solidFill>
                <a:latin typeface="Calibri"/>
                <a:cs typeface="Calibri"/>
              </a:rPr>
              <a:t> </a:t>
            </a:r>
            <a:r>
              <a:rPr sz="2000" dirty="0">
                <a:solidFill>
                  <a:srgbClr val="404040"/>
                </a:solidFill>
                <a:latin typeface="Calibri"/>
                <a:cs typeface="Calibri"/>
              </a:rPr>
              <a:t>(</a:t>
            </a:r>
            <a:r>
              <a:rPr sz="2000" dirty="0">
                <a:solidFill>
                  <a:srgbClr val="404040"/>
                </a:solidFill>
                <a:latin typeface="Courier New"/>
                <a:cs typeface="Courier New"/>
              </a:rPr>
              <a:t>//</a:t>
            </a:r>
            <a:r>
              <a:rPr sz="2000" dirty="0">
                <a:solidFill>
                  <a:srgbClr val="404040"/>
                </a:solidFill>
                <a:latin typeface="Calibri"/>
                <a:cs typeface="Calibri"/>
              </a:rPr>
              <a:t>):</a:t>
            </a:r>
            <a:r>
              <a:rPr sz="2000" spc="-25" dirty="0">
                <a:solidFill>
                  <a:srgbClr val="404040"/>
                </a:solidFill>
                <a:latin typeface="Calibri"/>
                <a:cs typeface="Calibri"/>
              </a:rPr>
              <a:t> </a:t>
            </a:r>
            <a:r>
              <a:rPr sz="2000" dirty="0">
                <a:solidFill>
                  <a:srgbClr val="404040"/>
                </a:solidFill>
                <a:latin typeface="Calibri"/>
                <a:cs typeface="Calibri"/>
              </a:rPr>
              <a:t>When</a:t>
            </a:r>
            <a:r>
              <a:rPr sz="2000" spc="-40" dirty="0">
                <a:solidFill>
                  <a:srgbClr val="404040"/>
                </a:solidFill>
                <a:latin typeface="Calibri"/>
                <a:cs typeface="Calibri"/>
              </a:rPr>
              <a:t> </a:t>
            </a:r>
            <a:r>
              <a:rPr sz="2000" dirty="0">
                <a:solidFill>
                  <a:srgbClr val="404040"/>
                </a:solidFill>
                <a:latin typeface="Calibri"/>
                <a:cs typeface="Calibri"/>
              </a:rPr>
              <a:t>the</a:t>
            </a:r>
            <a:r>
              <a:rPr sz="2000" spc="-25" dirty="0">
                <a:solidFill>
                  <a:srgbClr val="404040"/>
                </a:solidFill>
                <a:latin typeface="Calibri"/>
                <a:cs typeface="Calibri"/>
              </a:rPr>
              <a:t> </a:t>
            </a:r>
            <a:r>
              <a:rPr sz="2000" dirty="0">
                <a:solidFill>
                  <a:srgbClr val="404040"/>
                </a:solidFill>
                <a:latin typeface="Calibri"/>
                <a:cs typeface="Calibri"/>
              </a:rPr>
              <a:t>authority</a:t>
            </a:r>
            <a:r>
              <a:rPr sz="2000" spc="-20" dirty="0">
                <a:solidFill>
                  <a:srgbClr val="404040"/>
                </a:solidFill>
                <a:latin typeface="Calibri"/>
                <a:cs typeface="Calibri"/>
              </a:rPr>
              <a:t> </a:t>
            </a:r>
            <a:r>
              <a:rPr sz="2000" dirty="0">
                <a:solidFill>
                  <a:srgbClr val="404040"/>
                </a:solidFill>
                <a:latin typeface="Calibri"/>
                <a:cs typeface="Calibri"/>
              </a:rPr>
              <a:t>component</a:t>
            </a:r>
            <a:r>
              <a:rPr sz="2000" spc="-40" dirty="0">
                <a:solidFill>
                  <a:srgbClr val="404040"/>
                </a:solidFill>
                <a:latin typeface="Calibri"/>
                <a:cs typeface="Calibri"/>
              </a:rPr>
              <a:t> </a:t>
            </a:r>
            <a:r>
              <a:rPr sz="2000" dirty="0">
                <a:solidFill>
                  <a:srgbClr val="404040"/>
                </a:solidFill>
                <a:latin typeface="Calibri"/>
                <a:cs typeface="Calibri"/>
              </a:rPr>
              <a:t>is</a:t>
            </a:r>
            <a:r>
              <a:rPr sz="2000" spc="-30" dirty="0">
                <a:solidFill>
                  <a:srgbClr val="404040"/>
                </a:solidFill>
                <a:latin typeface="Calibri"/>
                <a:cs typeface="Calibri"/>
              </a:rPr>
              <a:t> </a:t>
            </a:r>
            <a:r>
              <a:rPr sz="2000" dirty="0">
                <a:solidFill>
                  <a:srgbClr val="404040"/>
                </a:solidFill>
                <a:latin typeface="Calibri"/>
                <a:cs typeface="Calibri"/>
              </a:rPr>
              <a:t>absent,</a:t>
            </a:r>
            <a:r>
              <a:rPr sz="2000" spc="-20"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path </a:t>
            </a:r>
            <a:r>
              <a:rPr sz="2000" dirty="0">
                <a:solidFill>
                  <a:srgbClr val="404040"/>
                </a:solidFill>
                <a:latin typeface="Calibri"/>
                <a:cs typeface="Calibri"/>
              </a:rPr>
              <a:t>component</a:t>
            </a:r>
            <a:r>
              <a:rPr sz="2000" spc="-50" dirty="0">
                <a:solidFill>
                  <a:srgbClr val="404040"/>
                </a:solidFill>
                <a:latin typeface="Calibri"/>
                <a:cs typeface="Calibri"/>
              </a:rPr>
              <a:t> </a:t>
            </a:r>
            <a:r>
              <a:rPr sz="2000" dirty="0">
                <a:solidFill>
                  <a:srgbClr val="404040"/>
                </a:solidFill>
                <a:latin typeface="Calibri"/>
                <a:cs typeface="Calibri"/>
              </a:rPr>
              <a:t>cannot</a:t>
            </a:r>
            <a:r>
              <a:rPr sz="2000" spc="-45" dirty="0">
                <a:solidFill>
                  <a:srgbClr val="404040"/>
                </a:solidFill>
                <a:latin typeface="Calibri"/>
                <a:cs typeface="Calibri"/>
              </a:rPr>
              <a:t> </a:t>
            </a:r>
            <a:r>
              <a:rPr sz="2000" dirty="0">
                <a:solidFill>
                  <a:srgbClr val="404040"/>
                </a:solidFill>
                <a:latin typeface="Calibri"/>
                <a:cs typeface="Calibri"/>
              </a:rPr>
              <a:t>begin</a:t>
            </a:r>
            <a:r>
              <a:rPr sz="2000" spc="-35" dirty="0">
                <a:solidFill>
                  <a:srgbClr val="404040"/>
                </a:solidFill>
                <a:latin typeface="Calibri"/>
                <a:cs typeface="Calibri"/>
              </a:rPr>
              <a:t> </a:t>
            </a:r>
            <a:r>
              <a:rPr sz="2000" dirty="0">
                <a:solidFill>
                  <a:srgbClr val="404040"/>
                </a:solidFill>
                <a:latin typeface="Calibri"/>
                <a:cs typeface="Calibri"/>
              </a:rPr>
              <a:t>with</a:t>
            </a:r>
            <a:r>
              <a:rPr sz="2000" spc="-30" dirty="0">
                <a:solidFill>
                  <a:srgbClr val="404040"/>
                </a:solidFill>
                <a:latin typeface="Calibri"/>
                <a:cs typeface="Calibri"/>
              </a:rPr>
              <a:t> </a:t>
            </a:r>
            <a:r>
              <a:rPr sz="2000" dirty="0">
                <a:solidFill>
                  <a:srgbClr val="404040"/>
                </a:solidFill>
                <a:latin typeface="Calibri"/>
                <a:cs typeface="Calibri"/>
              </a:rPr>
              <a:t>two</a:t>
            </a:r>
            <a:r>
              <a:rPr sz="2000" spc="-35" dirty="0">
                <a:solidFill>
                  <a:srgbClr val="404040"/>
                </a:solidFill>
                <a:latin typeface="Calibri"/>
                <a:cs typeface="Calibri"/>
              </a:rPr>
              <a:t> </a:t>
            </a:r>
            <a:r>
              <a:rPr sz="2000" spc="-10" dirty="0">
                <a:solidFill>
                  <a:srgbClr val="404040"/>
                </a:solidFill>
                <a:latin typeface="Calibri"/>
                <a:cs typeface="Calibri"/>
              </a:rPr>
              <a:t>slashes.</a:t>
            </a:r>
            <a:endParaRPr sz="2000">
              <a:latin typeface="Calibri"/>
              <a:cs typeface="Calibri"/>
            </a:endParaRPr>
          </a:p>
          <a:p>
            <a:pPr marL="354965" indent="-342265">
              <a:lnSpc>
                <a:spcPct val="100000"/>
              </a:lnSpc>
              <a:spcBef>
                <a:spcPts val="500"/>
              </a:spcBef>
              <a:buFont typeface="Wingdings"/>
              <a:buChar char=""/>
              <a:tabLst>
                <a:tab pos="354965" algn="l"/>
              </a:tabLst>
            </a:pPr>
            <a:r>
              <a:rPr sz="2400" spc="-10" dirty="0">
                <a:solidFill>
                  <a:srgbClr val="404040"/>
                </a:solidFill>
                <a:latin typeface="Courier New"/>
                <a:cs typeface="Courier New"/>
              </a:rPr>
              <a:t>authority</a:t>
            </a:r>
            <a:endParaRPr sz="2400">
              <a:latin typeface="Courier New"/>
              <a:cs typeface="Courier New"/>
            </a:endParaRPr>
          </a:p>
          <a:p>
            <a:pPr marL="862965" lvl="1" indent="-393065">
              <a:lnSpc>
                <a:spcPct val="100000"/>
              </a:lnSpc>
              <a:spcBef>
                <a:spcPts val="640"/>
              </a:spcBef>
              <a:buSzPct val="90000"/>
              <a:buFont typeface="Wingdings"/>
              <a:buChar char=""/>
              <a:tabLst>
                <a:tab pos="862965" algn="l"/>
              </a:tabLst>
            </a:pPr>
            <a:r>
              <a:rPr sz="2000" dirty="0">
                <a:solidFill>
                  <a:srgbClr val="404040"/>
                </a:solidFill>
                <a:latin typeface="Calibri"/>
                <a:cs typeface="Calibri"/>
              </a:rPr>
              <a:t>A</a:t>
            </a:r>
            <a:r>
              <a:rPr sz="2000" spc="-35" dirty="0">
                <a:solidFill>
                  <a:srgbClr val="404040"/>
                </a:solidFill>
                <a:latin typeface="Calibri"/>
                <a:cs typeface="Calibri"/>
              </a:rPr>
              <a:t> </a:t>
            </a:r>
            <a:r>
              <a:rPr sz="2000" dirty="0">
                <a:solidFill>
                  <a:srgbClr val="404040"/>
                </a:solidFill>
                <a:latin typeface="Calibri"/>
                <a:cs typeface="Calibri"/>
              </a:rPr>
              <a:t>naming</a:t>
            </a:r>
            <a:r>
              <a:rPr sz="2000" spc="-25" dirty="0">
                <a:solidFill>
                  <a:srgbClr val="404040"/>
                </a:solidFill>
                <a:latin typeface="Calibri"/>
                <a:cs typeface="Calibri"/>
              </a:rPr>
              <a:t> </a:t>
            </a:r>
            <a:r>
              <a:rPr sz="2000" dirty="0">
                <a:solidFill>
                  <a:srgbClr val="404040"/>
                </a:solidFill>
                <a:latin typeface="Calibri"/>
                <a:cs typeface="Calibri"/>
              </a:rPr>
              <a:t>authority</a:t>
            </a:r>
            <a:r>
              <a:rPr sz="2000" spc="-25" dirty="0">
                <a:solidFill>
                  <a:srgbClr val="404040"/>
                </a:solidFill>
                <a:latin typeface="Calibri"/>
                <a:cs typeface="Calibri"/>
              </a:rPr>
              <a:t> </a:t>
            </a:r>
            <a:r>
              <a:rPr sz="2000" dirty="0">
                <a:solidFill>
                  <a:srgbClr val="404040"/>
                </a:solidFill>
                <a:latin typeface="Calibri"/>
                <a:cs typeface="Calibri"/>
              </a:rPr>
              <a:t>for</a:t>
            </a:r>
            <a:r>
              <a:rPr sz="2000" spc="-40" dirty="0">
                <a:solidFill>
                  <a:srgbClr val="404040"/>
                </a:solidFill>
                <a:latin typeface="Calibri"/>
                <a:cs typeface="Calibri"/>
              </a:rPr>
              <a:t> </a:t>
            </a:r>
            <a:r>
              <a:rPr sz="2000" dirty="0">
                <a:solidFill>
                  <a:srgbClr val="404040"/>
                </a:solidFill>
                <a:latin typeface="Calibri"/>
                <a:cs typeface="Calibri"/>
              </a:rPr>
              <a:t>parsing</a:t>
            </a:r>
            <a:r>
              <a:rPr sz="2000" spc="-35" dirty="0">
                <a:solidFill>
                  <a:srgbClr val="404040"/>
                </a:solidFill>
                <a:latin typeface="Calibri"/>
                <a:cs typeface="Calibri"/>
              </a:rPr>
              <a:t> </a:t>
            </a:r>
            <a:r>
              <a:rPr sz="2000" dirty="0">
                <a:solidFill>
                  <a:srgbClr val="404040"/>
                </a:solidFill>
                <a:latin typeface="Calibri"/>
                <a:cs typeface="Calibri"/>
              </a:rPr>
              <a:t>parts</a:t>
            </a:r>
            <a:r>
              <a:rPr sz="2000" spc="-15" dirty="0">
                <a:solidFill>
                  <a:srgbClr val="404040"/>
                </a:solidFill>
                <a:latin typeface="Calibri"/>
                <a:cs typeface="Calibri"/>
              </a:rPr>
              <a:t> </a:t>
            </a:r>
            <a:r>
              <a:rPr sz="2000" dirty="0">
                <a:solidFill>
                  <a:srgbClr val="404040"/>
                </a:solidFill>
                <a:latin typeface="Calibri"/>
                <a:cs typeface="Calibri"/>
              </a:rPr>
              <a:t>of</a:t>
            </a:r>
            <a:r>
              <a:rPr sz="2000" spc="-35" dirty="0">
                <a:solidFill>
                  <a:srgbClr val="404040"/>
                </a:solidFill>
                <a:latin typeface="Calibri"/>
                <a:cs typeface="Calibri"/>
              </a:rPr>
              <a:t> </a:t>
            </a:r>
            <a:r>
              <a:rPr sz="2000" dirty="0">
                <a:solidFill>
                  <a:srgbClr val="404040"/>
                </a:solidFill>
                <a:latin typeface="Calibri"/>
                <a:cs typeface="Calibri"/>
              </a:rPr>
              <a:t>the</a:t>
            </a:r>
            <a:r>
              <a:rPr sz="2000" spc="-35" dirty="0">
                <a:solidFill>
                  <a:srgbClr val="404040"/>
                </a:solidFill>
                <a:latin typeface="Calibri"/>
                <a:cs typeface="Calibri"/>
              </a:rPr>
              <a:t> </a:t>
            </a:r>
            <a:r>
              <a:rPr sz="2000" spc="-20" dirty="0">
                <a:solidFill>
                  <a:srgbClr val="404040"/>
                </a:solidFill>
                <a:latin typeface="Calibri"/>
                <a:cs typeface="Calibri"/>
              </a:rPr>
              <a:t>URL.</a:t>
            </a:r>
            <a:endParaRPr sz="2000">
              <a:latin typeface="Calibri"/>
              <a:cs typeface="Calibri"/>
            </a:endParaRPr>
          </a:p>
          <a:p>
            <a:pPr marL="862965" lvl="1" indent="-393065">
              <a:lnSpc>
                <a:spcPct val="100000"/>
              </a:lnSpc>
              <a:spcBef>
                <a:spcPts val="395"/>
              </a:spcBef>
              <a:buSzPct val="90000"/>
              <a:buFont typeface="Wingdings"/>
              <a:buChar char=""/>
              <a:tabLst>
                <a:tab pos="862965" algn="l"/>
              </a:tabLst>
            </a:pPr>
            <a:r>
              <a:rPr sz="2000" spc="-10" dirty="0">
                <a:solidFill>
                  <a:srgbClr val="404040"/>
                </a:solidFill>
                <a:latin typeface="Courier New"/>
                <a:cs typeface="Courier New"/>
              </a:rPr>
              <a:t>userinfo</a:t>
            </a:r>
            <a:r>
              <a:rPr sz="2000" spc="-715" dirty="0">
                <a:solidFill>
                  <a:srgbClr val="404040"/>
                </a:solidFill>
                <a:latin typeface="Courier New"/>
                <a:cs typeface="Courier New"/>
              </a:rPr>
              <a:t> </a:t>
            </a:r>
            <a:r>
              <a:rPr sz="2000" spc="-10" dirty="0">
                <a:solidFill>
                  <a:srgbClr val="404040"/>
                </a:solidFill>
                <a:latin typeface="Calibri"/>
                <a:cs typeface="Calibri"/>
              </a:rPr>
              <a:t>(optional)</a:t>
            </a:r>
            <a:endParaRPr sz="2000">
              <a:latin typeface="Calibri"/>
              <a:cs typeface="Calibri"/>
            </a:endParaRPr>
          </a:p>
          <a:p>
            <a:pPr marL="1259205" marR="129539" lvl="2" indent="-332740">
              <a:lnSpc>
                <a:spcPct val="100000"/>
              </a:lnSpc>
              <a:spcBef>
                <a:spcPts val="525"/>
              </a:spcBef>
              <a:buSzPct val="80555"/>
              <a:buFont typeface="Wingdings"/>
              <a:buChar char=""/>
              <a:tabLst>
                <a:tab pos="1259205" algn="l"/>
              </a:tabLst>
            </a:pPr>
            <a:r>
              <a:rPr sz="1800" dirty="0">
                <a:solidFill>
                  <a:srgbClr val="404040"/>
                </a:solidFill>
                <a:latin typeface="Calibri"/>
                <a:cs typeface="Calibri"/>
              </a:rPr>
              <a:t>An</a:t>
            </a:r>
            <a:r>
              <a:rPr sz="1800" spc="-45" dirty="0">
                <a:solidFill>
                  <a:srgbClr val="404040"/>
                </a:solidFill>
                <a:latin typeface="Calibri"/>
                <a:cs typeface="Calibri"/>
              </a:rPr>
              <a:t> </a:t>
            </a:r>
            <a:r>
              <a:rPr sz="1800" dirty="0">
                <a:solidFill>
                  <a:srgbClr val="404040"/>
                </a:solidFill>
                <a:latin typeface="Calibri"/>
                <a:cs typeface="Calibri"/>
              </a:rPr>
              <a:t>optional</a:t>
            </a:r>
            <a:r>
              <a:rPr sz="1800" spc="-30" dirty="0">
                <a:solidFill>
                  <a:srgbClr val="404040"/>
                </a:solidFill>
                <a:latin typeface="Calibri"/>
                <a:cs typeface="Calibri"/>
              </a:rPr>
              <a:t> </a:t>
            </a:r>
            <a:r>
              <a:rPr sz="1800" dirty="0">
                <a:solidFill>
                  <a:srgbClr val="404040"/>
                </a:solidFill>
                <a:latin typeface="Calibri"/>
                <a:cs typeface="Calibri"/>
              </a:rPr>
              <a:t>authentication</a:t>
            </a:r>
            <a:r>
              <a:rPr sz="1800" spc="-25" dirty="0">
                <a:solidFill>
                  <a:srgbClr val="404040"/>
                </a:solidFill>
                <a:latin typeface="Calibri"/>
                <a:cs typeface="Calibri"/>
              </a:rPr>
              <a:t> </a:t>
            </a:r>
            <a:r>
              <a:rPr sz="1800" dirty="0">
                <a:solidFill>
                  <a:srgbClr val="404040"/>
                </a:solidFill>
                <a:latin typeface="Calibri"/>
                <a:cs typeface="Calibri"/>
              </a:rPr>
              <a:t>section</a:t>
            </a:r>
            <a:r>
              <a:rPr sz="1800" spc="-35" dirty="0">
                <a:solidFill>
                  <a:srgbClr val="404040"/>
                </a:solidFill>
                <a:latin typeface="Calibri"/>
                <a:cs typeface="Calibri"/>
              </a:rPr>
              <a:t> </a:t>
            </a:r>
            <a:r>
              <a:rPr sz="1800" dirty="0">
                <a:solidFill>
                  <a:srgbClr val="404040"/>
                </a:solidFill>
                <a:latin typeface="Calibri"/>
                <a:cs typeface="Calibri"/>
              </a:rPr>
              <a:t>of</a:t>
            </a:r>
            <a:r>
              <a:rPr sz="1800" spc="-50" dirty="0">
                <a:solidFill>
                  <a:srgbClr val="404040"/>
                </a:solidFill>
                <a:latin typeface="Calibri"/>
                <a:cs typeface="Calibri"/>
              </a:rPr>
              <a:t> </a:t>
            </a:r>
            <a:r>
              <a:rPr sz="1800" dirty="0">
                <a:solidFill>
                  <a:srgbClr val="404040"/>
                </a:solidFill>
                <a:latin typeface="Calibri"/>
                <a:cs typeface="Calibri"/>
              </a:rPr>
              <a:t>a</a:t>
            </a:r>
            <a:r>
              <a:rPr sz="1800" spc="-35" dirty="0">
                <a:solidFill>
                  <a:srgbClr val="404040"/>
                </a:solidFill>
                <a:latin typeface="Calibri"/>
                <a:cs typeface="Calibri"/>
              </a:rPr>
              <a:t> </a:t>
            </a:r>
            <a:r>
              <a:rPr sz="1800" dirty="0">
                <a:solidFill>
                  <a:srgbClr val="404040"/>
                </a:solidFill>
                <a:latin typeface="Calibri"/>
                <a:cs typeface="Calibri"/>
              </a:rPr>
              <a:t>user</a:t>
            </a:r>
            <a:r>
              <a:rPr sz="1800" spc="-55" dirty="0">
                <a:solidFill>
                  <a:srgbClr val="404040"/>
                </a:solidFill>
                <a:latin typeface="Calibri"/>
                <a:cs typeface="Calibri"/>
              </a:rPr>
              <a:t> </a:t>
            </a:r>
            <a:r>
              <a:rPr sz="1800" dirty="0">
                <a:solidFill>
                  <a:srgbClr val="404040"/>
                </a:solidFill>
                <a:latin typeface="Calibri"/>
                <a:cs typeface="Calibri"/>
              </a:rPr>
              <a:t>name</a:t>
            </a:r>
            <a:r>
              <a:rPr sz="1800" spc="-30" dirty="0">
                <a:solidFill>
                  <a:srgbClr val="404040"/>
                </a:solidFill>
                <a:latin typeface="Calibri"/>
                <a:cs typeface="Calibri"/>
              </a:rPr>
              <a:t> </a:t>
            </a:r>
            <a:r>
              <a:rPr sz="1800" dirty="0">
                <a:solidFill>
                  <a:srgbClr val="404040"/>
                </a:solidFill>
                <a:latin typeface="Calibri"/>
                <a:cs typeface="Calibri"/>
              </a:rPr>
              <a:t>and</a:t>
            </a:r>
            <a:r>
              <a:rPr sz="1800" spc="-45" dirty="0">
                <a:solidFill>
                  <a:srgbClr val="404040"/>
                </a:solidFill>
                <a:latin typeface="Calibri"/>
                <a:cs typeface="Calibri"/>
              </a:rPr>
              <a:t> </a:t>
            </a:r>
            <a:r>
              <a:rPr sz="1800" dirty="0">
                <a:solidFill>
                  <a:srgbClr val="404040"/>
                </a:solidFill>
                <a:latin typeface="Calibri"/>
                <a:cs typeface="Calibri"/>
              </a:rPr>
              <a:t>password,</a:t>
            </a:r>
            <a:r>
              <a:rPr sz="1800" spc="-40" dirty="0">
                <a:solidFill>
                  <a:srgbClr val="404040"/>
                </a:solidFill>
                <a:latin typeface="Calibri"/>
                <a:cs typeface="Calibri"/>
              </a:rPr>
              <a:t> </a:t>
            </a:r>
            <a:r>
              <a:rPr sz="1800" spc="-10" dirty="0">
                <a:solidFill>
                  <a:srgbClr val="404040"/>
                </a:solidFill>
                <a:latin typeface="Calibri"/>
                <a:cs typeface="Calibri"/>
              </a:rPr>
              <a:t>separated </a:t>
            </a:r>
            <a:r>
              <a:rPr sz="1800" dirty="0">
                <a:solidFill>
                  <a:srgbClr val="404040"/>
                </a:solidFill>
                <a:latin typeface="Calibri"/>
                <a:cs typeface="Calibri"/>
              </a:rPr>
              <a:t>by</a:t>
            </a:r>
            <a:r>
              <a:rPr sz="1800" spc="-20" dirty="0">
                <a:solidFill>
                  <a:srgbClr val="404040"/>
                </a:solidFill>
                <a:latin typeface="Calibri"/>
                <a:cs typeface="Calibri"/>
              </a:rPr>
              <a:t> </a:t>
            </a:r>
            <a:r>
              <a:rPr sz="1800" dirty="0">
                <a:solidFill>
                  <a:srgbClr val="404040"/>
                </a:solidFill>
                <a:latin typeface="Calibri"/>
                <a:cs typeface="Calibri"/>
              </a:rPr>
              <a:t>a</a:t>
            </a:r>
            <a:r>
              <a:rPr sz="1800" spc="-10" dirty="0">
                <a:solidFill>
                  <a:srgbClr val="404040"/>
                </a:solidFill>
                <a:latin typeface="Calibri"/>
                <a:cs typeface="Calibri"/>
              </a:rPr>
              <a:t> </a:t>
            </a:r>
            <a:r>
              <a:rPr sz="1800" dirty="0">
                <a:latin typeface="Calibri"/>
                <a:cs typeface="Calibri"/>
              </a:rPr>
              <a:t>colon,</a:t>
            </a:r>
            <a:r>
              <a:rPr sz="1800" spc="10" dirty="0">
                <a:latin typeface="Calibri"/>
                <a:cs typeface="Calibri"/>
              </a:rPr>
              <a:t> </a:t>
            </a:r>
            <a:r>
              <a:rPr sz="1800" b="1" dirty="0">
                <a:solidFill>
                  <a:srgbClr val="C00000"/>
                </a:solidFill>
                <a:latin typeface="Calibri"/>
                <a:cs typeface="Calibri"/>
              </a:rPr>
              <a:t>followed</a:t>
            </a:r>
            <a:r>
              <a:rPr sz="1800" b="1" spc="-50" dirty="0">
                <a:solidFill>
                  <a:srgbClr val="C00000"/>
                </a:solidFill>
                <a:latin typeface="Calibri"/>
                <a:cs typeface="Calibri"/>
              </a:rPr>
              <a:t> </a:t>
            </a:r>
            <a:r>
              <a:rPr sz="1800" b="1" dirty="0">
                <a:solidFill>
                  <a:srgbClr val="C00000"/>
                </a:solidFill>
                <a:latin typeface="Calibri"/>
                <a:cs typeface="Calibri"/>
              </a:rPr>
              <a:t>by</a:t>
            </a:r>
            <a:r>
              <a:rPr sz="1800" b="1" spc="-20" dirty="0">
                <a:solidFill>
                  <a:srgbClr val="C00000"/>
                </a:solidFill>
                <a:latin typeface="Calibri"/>
                <a:cs typeface="Calibri"/>
              </a:rPr>
              <a:t> </a:t>
            </a:r>
            <a:r>
              <a:rPr sz="1800" b="1" spc="-50" dirty="0">
                <a:solidFill>
                  <a:srgbClr val="C00000"/>
                </a:solidFill>
                <a:latin typeface="Calibri"/>
                <a:cs typeface="Calibri"/>
              </a:rPr>
              <a:t>@</a:t>
            </a:r>
            <a:endParaRPr sz="1800">
              <a:latin typeface="Calibri"/>
              <a:cs typeface="Calibri"/>
            </a:endParaRPr>
          </a:p>
          <a:p>
            <a:pPr marL="1246505" lvl="2" indent="-332105" algn="ctr">
              <a:lnSpc>
                <a:spcPts val="2135"/>
              </a:lnSpc>
              <a:spcBef>
                <a:spcPts val="505"/>
              </a:spcBef>
              <a:buSzPct val="80555"/>
              <a:buFont typeface="Wingdings"/>
              <a:buChar char=""/>
              <a:tabLst>
                <a:tab pos="1246505" algn="l"/>
              </a:tabLst>
            </a:pPr>
            <a:r>
              <a:rPr sz="1800" u="sng" dirty="0">
                <a:solidFill>
                  <a:srgbClr val="006FC0"/>
                </a:solidFill>
                <a:uFill>
                  <a:solidFill>
                    <a:srgbClr val="006FC0"/>
                  </a:solidFill>
                </a:uFill>
                <a:latin typeface="Arial"/>
                <a:cs typeface="Arial"/>
              </a:rPr>
              <a:t>The</a:t>
            </a:r>
            <a:r>
              <a:rPr sz="1800" u="sng" spc="-5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passing</a:t>
            </a:r>
            <a:r>
              <a:rPr sz="1800" u="sng" spc="-2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of</a:t>
            </a:r>
            <a:r>
              <a:rPr sz="1800" u="sng" spc="-3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authentication</a:t>
            </a:r>
            <a:r>
              <a:rPr sz="1800" u="sng" spc="-1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information</a:t>
            </a:r>
            <a:r>
              <a:rPr sz="1800" u="sng" spc="-2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in</a:t>
            </a:r>
            <a:r>
              <a:rPr sz="1800" u="sng" spc="-3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clear</a:t>
            </a:r>
            <a:r>
              <a:rPr sz="1800" u="sng" spc="-3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text</a:t>
            </a:r>
            <a:r>
              <a:rPr sz="1800" u="sng" spc="-2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has</a:t>
            </a:r>
            <a:r>
              <a:rPr sz="1800" u="sng" spc="-3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proven</a:t>
            </a:r>
            <a:r>
              <a:rPr sz="1800" u="sng" spc="-3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to</a:t>
            </a:r>
            <a:r>
              <a:rPr sz="1800" u="sng" spc="-30" dirty="0">
                <a:solidFill>
                  <a:srgbClr val="006FC0"/>
                </a:solidFill>
                <a:uFill>
                  <a:solidFill>
                    <a:srgbClr val="006FC0"/>
                  </a:solidFill>
                </a:uFill>
                <a:latin typeface="Arial"/>
                <a:cs typeface="Arial"/>
              </a:rPr>
              <a:t> </a:t>
            </a:r>
            <a:r>
              <a:rPr sz="1800" u="sng" spc="-25" dirty="0">
                <a:solidFill>
                  <a:srgbClr val="006FC0"/>
                </a:solidFill>
                <a:uFill>
                  <a:solidFill>
                    <a:srgbClr val="006FC0"/>
                  </a:solidFill>
                </a:uFill>
                <a:latin typeface="Arial"/>
                <a:cs typeface="Arial"/>
              </a:rPr>
              <a:t>be</a:t>
            </a:r>
            <a:endParaRPr sz="1800">
              <a:latin typeface="Arial"/>
              <a:cs typeface="Arial"/>
            </a:endParaRPr>
          </a:p>
          <a:p>
            <a:pPr marL="103505" algn="ctr">
              <a:lnSpc>
                <a:spcPts val="2135"/>
              </a:lnSpc>
            </a:pPr>
            <a:r>
              <a:rPr sz="1800" u="sng" dirty="0">
                <a:solidFill>
                  <a:srgbClr val="006FC0"/>
                </a:solidFill>
                <a:uFill>
                  <a:solidFill>
                    <a:srgbClr val="006FC0"/>
                  </a:solidFill>
                </a:uFill>
                <a:latin typeface="Arial"/>
                <a:cs typeface="Arial"/>
              </a:rPr>
              <a:t>a</a:t>
            </a:r>
            <a:r>
              <a:rPr sz="1800" u="sng" spc="-2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security</a:t>
            </a:r>
            <a:r>
              <a:rPr sz="1800" u="sng" spc="-1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risk</a:t>
            </a:r>
            <a:r>
              <a:rPr sz="1800" u="sng" spc="-2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in</a:t>
            </a:r>
            <a:r>
              <a:rPr sz="1800" u="sng" spc="-1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almost</a:t>
            </a:r>
            <a:r>
              <a:rPr sz="1800" u="sng" spc="-2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every</a:t>
            </a:r>
            <a:r>
              <a:rPr sz="1800" u="sng" spc="-2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case</a:t>
            </a:r>
            <a:r>
              <a:rPr sz="1800" u="sng" spc="-15"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where</a:t>
            </a:r>
            <a:r>
              <a:rPr sz="1800" u="sng" spc="2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it</a:t>
            </a:r>
            <a:r>
              <a:rPr sz="1800" u="sng" spc="-3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has</a:t>
            </a:r>
            <a:r>
              <a:rPr sz="1800" u="sng" spc="-10" dirty="0">
                <a:solidFill>
                  <a:srgbClr val="006FC0"/>
                </a:solidFill>
                <a:uFill>
                  <a:solidFill>
                    <a:srgbClr val="006FC0"/>
                  </a:solidFill>
                </a:uFill>
                <a:latin typeface="Arial"/>
                <a:cs typeface="Arial"/>
              </a:rPr>
              <a:t> </a:t>
            </a:r>
            <a:r>
              <a:rPr sz="1800" u="sng" dirty="0">
                <a:solidFill>
                  <a:srgbClr val="006FC0"/>
                </a:solidFill>
                <a:uFill>
                  <a:solidFill>
                    <a:srgbClr val="006FC0"/>
                  </a:solidFill>
                </a:uFill>
                <a:latin typeface="Arial"/>
                <a:cs typeface="Arial"/>
              </a:rPr>
              <a:t>been</a:t>
            </a:r>
            <a:r>
              <a:rPr sz="1800" u="sng" spc="-15" dirty="0">
                <a:solidFill>
                  <a:srgbClr val="006FC0"/>
                </a:solidFill>
                <a:uFill>
                  <a:solidFill>
                    <a:srgbClr val="006FC0"/>
                  </a:solidFill>
                </a:uFill>
                <a:latin typeface="Arial"/>
                <a:cs typeface="Arial"/>
              </a:rPr>
              <a:t> </a:t>
            </a:r>
            <a:r>
              <a:rPr sz="1800" u="sng" spc="-10" dirty="0">
                <a:solidFill>
                  <a:srgbClr val="006FC0"/>
                </a:solidFill>
                <a:uFill>
                  <a:solidFill>
                    <a:srgbClr val="006FC0"/>
                  </a:solidFill>
                </a:uFill>
                <a:latin typeface="Arial"/>
                <a:cs typeface="Arial"/>
              </a:rPr>
              <a:t>used.</a:t>
            </a:r>
            <a:endParaRPr sz="18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37</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URL</a:t>
            </a:r>
            <a:r>
              <a:rPr spc="-35" dirty="0"/>
              <a:t> </a:t>
            </a:r>
            <a:r>
              <a:rPr dirty="0"/>
              <a:t>syntax</a:t>
            </a:r>
            <a:r>
              <a:rPr spc="-30" dirty="0"/>
              <a:t> </a:t>
            </a:r>
            <a:r>
              <a:rPr dirty="0"/>
              <a:t>(as</a:t>
            </a:r>
            <a:r>
              <a:rPr spc="-30" dirty="0"/>
              <a:t> </a:t>
            </a:r>
            <a:r>
              <a:rPr dirty="0"/>
              <a:t>defined</a:t>
            </a:r>
            <a:r>
              <a:rPr spc="-55" dirty="0"/>
              <a:t> </a:t>
            </a:r>
            <a:r>
              <a:rPr dirty="0"/>
              <a:t>in</a:t>
            </a:r>
            <a:r>
              <a:rPr spc="-10" dirty="0"/>
              <a:t> </a:t>
            </a:r>
            <a:r>
              <a:rPr u="sng" dirty="0">
                <a:solidFill>
                  <a:srgbClr val="009999"/>
                </a:solidFill>
                <a:uFill>
                  <a:solidFill>
                    <a:srgbClr val="009999"/>
                  </a:solidFill>
                </a:uFill>
                <a:hlinkClick r:id="rId2"/>
              </a:rPr>
              <a:t>RFC</a:t>
            </a:r>
            <a:r>
              <a:rPr u="sng" spc="-30" dirty="0">
                <a:solidFill>
                  <a:srgbClr val="009999"/>
                </a:solidFill>
                <a:uFill>
                  <a:solidFill>
                    <a:srgbClr val="009999"/>
                  </a:solidFill>
                </a:uFill>
                <a:hlinkClick r:id="rId2"/>
              </a:rPr>
              <a:t> </a:t>
            </a:r>
            <a:r>
              <a:rPr u="sng" spc="-10" dirty="0">
                <a:solidFill>
                  <a:srgbClr val="009999"/>
                </a:solidFill>
                <a:uFill>
                  <a:solidFill>
                    <a:srgbClr val="009999"/>
                  </a:solidFill>
                </a:uFill>
                <a:hlinkClick r:id="rId2"/>
              </a:rPr>
              <a:t>3986</a:t>
            </a:r>
            <a:r>
              <a:rPr spc="-10"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307340" y="1217421"/>
            <a:ext cx="8517255" cy="2481580"/>
          </a:xfrm>
          <a:prstGeom prst="rect">
            <a:avLst/>
          </a:prstGeom>
        </p:spPr>
        <p:txBody>
          <a:bodyPr vert="horz" wrap="square" lIns="0" tIns="92075" rIns="0" bIns="0" rtlCol="0">
            <a:spAutoFit/>
          </a:bodyPr>
          <a:lstStyle/>
          <a:p>
            <a:pPr marL="354965" indent="-342265">
              <a:lnSpc>
                <a:spcPct val="100000"/>
              </a:lnSpc>
              <a:spcBef>
                <a:spcPts val="725"/>
              </a:spcBef>
              <a:buFont typeface="Wingdings"/>
              <a:buChar char=""/>
              <a:tabLst>
                <a:tab pos="354965" algn="l"/>
              </a:tabLst>
            </a:pPr>
            <a:r>
              <a:rPr sz="2400" spc="-10" dirty="0">
                <a:solidFill>
                  <a:srgbClr val="404040"/>
                </a:solidFill>
                <a:latin typeface="Courier New"/>
                <a:cs typeface="Courier New"/>
              </a:rPr>
              <a:t>authority</a:t>
            </a:r>
            <a:endParaRPr sz="2400">
              <a:latin typeface="Courier New"/>
              <a:cs typeface="Courier New"/>
            </a:endParaRPr>
          </a:p>
          <a:p>
            <a:pPr marL="862965" lvl="1" indent="-393065">
              <a:lnSpc>
                <a:spcPct val="100000"/>
              </a:lnSpc>
              <a:spcBef>
                <a:spcPts val="520"/>
              </a:spcBef>
              <a:buSzPct val="90000"/>
              <a:buFont typeface="Wingdings"/>
              <a:buChar char=""/>
              <a:tabLst>
                <a:tab pos="862965" algn="l"/>
              </a:tabLst>
            </a:pPr>
            <a:r>
              <a:rPr sz="2000" spc="-10" dirty="0">
                <a:solidFill>
                  <a:srgbClr val="404040"/>
                </a:solidFill>
                <a:latin typeface="Courier New"/>
                <a:cs typeface="Courier New"/>
              </a:rPr>
              <a:t>host</a:t>
            </a:r>
            <a:r>
              <a:rPr sz="2000" spc="-735" dirty="0">
                <a:solidFill>
                  <a:srgbClr val="404040"/>
                </a:solidFill>
                <a:latin typeface="Courier New"/>
                <a:cs typeface="Courier New"/>
              </a:rPr>
              <a:t> </a:t>
            </a:r>
            <a:r>
              <a:rPr sz="2000" spc="-10" dirty="0">
                <a:solidFill>
                  <a:srgbClr val="404040"/>
                </a:solidFill>
                <a:latin typeface="Calibri"/>
                <a:cs typeface="Calibri"/>
              </a:rPr>
              <a:t>(mandatory)</a:t>
            </a:r>
            <a:endParaRPr sz="2000">
              <a:latin typeface="Calibri"/>
              <a:cs typeface="Calibri"/>
            </a:endParaRPr>
          </a:p>
          <a:p>
            <a:pPr marL="1259205" lvl="2" indent="-332105">
              <a:lnSpc>
                <a:spcPct val="100000"/>
              </a:lnSpc>
              <a:spcBef>
                <a:spcPts val="525"/>
              </a:spcBef>
              <a:buSzPct val="80555"/>
              <a:buFont typeface="Wingdings"/>
              <a:buChar char=""/>
              <a:tabLst>
                <a:tab pos="1259205" algn="l"/>
              </a:tabLst>
            </a:pPr>
            <a:r>
              <a:rPr sz="1800" b="1" dirty="0">
                <a:solidFill>
                  <a:srgbClr val="006FC0"/>
                </a:solidFill>
                <a:latin typeface="Calibri"/>
                <a:cs typeface="Calibri"/>
              </a:rPr>
              <a:t>Domain</a:t>
            </a:r>
            <a:r>
              <a:rPr sz="1800" b="1" spc="-45" dirty="0">
                <a:solidFill>
                  <a:srgbClr val="006FC0"/>
                </a:solidFill>
                <a:latin typeface="Calibri"/>
                <a:cs typeface="Calibri"/>
              </a:rPr>
              <a:t> </a:t>
            </a:r>
            <a:r>
              <a:rPr sz="1800" b="1" dirty="0">
                <a:solidFill>
                  <a:srgbClr val="006FC0"/>
                </a:solidFill>
                <a:latin typeface="Calibri"/>
                <a:cs typeface="Calibri"/>
              </a:rPr>
              <a:t>name</a:t>
            </a:r>
            <a:r>
              <a:rPr sz="1800" b="1" spc="-35" dirty="0">
                <a:solidFill>
                  <a:srgbClr val="006FC0"/>
                </a:solidFill>
                <a:latin typeface="Calibri"/>
                <a:cs typeface="Calibri"/>
              </a:rPr>
              <a:t> </a:t>
            </a:r>
            <a:r>
              <a:rPr sz="1800" dirty="0">
                <a:solidFill>
                  <a:srgbClr val="404040"/>
                </a:solidFill>
                <a:latin typeface="Calibri"/>
                <a:cs typeface="Calibri"/>
              </a:rPr>
              <a:t>(or</a:t>
            </a:r>
            <a:r>
              <a:rPr sz="1800" spc="-5" dirty="0">
                <a:solidFill>
                  <a:srgbClr val="404040"/>
                </a:solidFill>
                <a:latin typeface="Calibri"/>
                <a:cs typeface="Calibri"/>
              </a:rPr>
              <a:t> </a:t>
            </a:r>
            <a:r>
              <a:rPr sz="1800" dirty="0">
                <a:solidFill>
                  <a:srgbClr val="404040"/>
                </a:solidFill>
                <a:latin typeface="Calibri"/>
                <a:cs typeface="Calibri"/>
              </a:rPr>
              <a:t>IP</a:t>
            </a:r>
            <a:r>
              <a:rPr sz="1800" spc="-25" dirty="0">
                <a:solidFill>
                  <a:srgbClr val="404040"/>
                </a:solidFill>
                <a:latin typeface="Calibri"/>
                <a:cs typeface="Calibri"/>
              </a:rPr>
              <a:t> </a:t>
            </a:r>
            <a:r>
              <a:rPr sz="1800" dirty="0">
                <a:solidFill>
                  <a:srgbClr val="404040"/>
                </a:solidFill>
                <a:latin typeface="Calibri"/>
                <a:cs typeface="Calibri"/>
              </a:rPr>
              <a:t>address)</a:t>
            </a:r>
            <a:r>
              <a:rPr sz="1800" spc="-30" dirty="0">
                <a:solidFill>
                  <a:srgbClr val="404040"/>
                </a:solidFill>
                <a:latin typeface="Calibri"/>
                <a:cs typeface="Calibri"/>
              </a:rPr>
              <a:t> </a:t>
            </a:r>
            <a:r>
              <a:rPr sz="1800" dirty="0">
                <a:solidFill>
                  <a:srgbClr val="404040"/>
                </a:solidFill>
                <a:latin typeface="Calibri"/>
                <a:cs typeface="Calibri"/>
              </a:rPr>
              <a:t>of</a:t>
            </a:r>
            <a:r>
              <a:rPr sz="1800" spc="-30" dirty="0">
                <a:solidFill>
                  <a:srgbClr val="404040"/>
                </a:solidFill>
                <a:latin typeface="Calibri"/>
                <a:cs typeface="Calibri"/>
              </a:rPr>
              <a:t> </a:t>
            </a:r>
            <a:r>
              <a:rPr sz="1800" dirty="0">
                <a:solidFill>
                  <a:srgbClr val="404040"/>
                </a:solidFill>
                <a:latin typeface="Calibri"/>
                <a:cs typeface="Calibri"/>
              </a:rPr>
              <a:t>the</a:t>
            </a:r>
            <a:r>
              <a:rPr sz="1800" spc="-10" dirty="0">
                <a:solidFill>
                  <a:srgbClr val="404040"/>
                </a:solidFill>
                <a:latin typeface="Calibri"/>
                <a:cs typeface="Calibri"/>
              </a:rPr>
              <a:t> </a:t>
            </a:r>
            <a:r>
              <a:rPr sz="1800" dirty="0">
                <a:solidFill>
                  <a:srgbClr val="404040"/>
                </a:solidFill>
                <a:latin typeface="Calibri"/>
                <a:cs typeface="Calibri"/>
              </a:rPr>
              <a:t>web</a:t>
            </a:r>
            <a:r>
              <a:rPr sz="1800" spc="-15" dirty="0">
                <a:solidFill>
                  <a:srgbClr val="404040"/>
                </a:solidFill>
                <a:latin typeface="Calibri"/>
                <a:cs typeface="Calibri"/>
              </a:rPr>
              <a:t> </a:t>
            </a:r>
            <a:r>
              <a:rPr sz="1800" dirty="0">
                <a:solidFill>
                  <a:srgbClr val="404040"/>
                </a:solidFill>
                <a:latin typeface="Calibri"/>
                <a:cs typeface="Calibri"/>
              </a:rPr>
              <a:t>site</a:t>
            </a:r>
            <a:r>
              <a:rPr sz="1800" spc="-25" dirty="0">
                <a:solidFill>
                  <a:srgbClr val="404040"/>
                </a:solidFill>
                <a:latin typeface="Calibri"/>
                <a:cs typeface="Calibri"/>
              </a:rPr>
              <a:t> </a:t>
            </a:r>
            <a:r>
              <a:rPr sz="1800" spc="-10" dirty="0">
                <a:solidFill>
                  <a:srgbClr val="404040"/>
                </a:solidFill>
                <a:latin typeface="Calibri"/>
                <a:cs typeface="Calibri"/>
              </a:rPr>
              <a:t>(server).</a:t>
            </a:r>
            <a:endParaRPr sz="1800">
              <a:latin typeface="Calibri"/>
              <a:cs typeface="Calibri"/>
            </a:endParaRPr>
          </a:p>
          <a:p>
            <a:pPr marL="862965" lvl="1" indent="-393065">
              <a:lnSpc>
                <a:spcPct val="100000"/>
              </a:lnSpc>
              <a:spcBef>
                <a:spcPts val="390"/>
              </a:spcBef>
              <a:buSzPct val="90000"/>
              <a:buFont typeface="Wingdings"/>
              <a:buChar char=""/>
              <a:tabLst>
                <a:tab pos="862965" algn="l"/>
              </a:tabLst>
            </a:pPr>
            <a:r>
              <a:rPr sz="2000" spc="-10" dirty="0">
                <a:solidFill>
                  <a:srgbClr val="404040"/>
                </a:solidFill>
                <a:latin typeface="Courier New"/>
                <a:cs typeface="Courier New"/>
              </a:rPr>
              <a:t>port</a:t>
            </a:r>
            <a:r>
              <a:rPr sz="2000" spc="-735" dirty="0">
                <a:solidFill>
                  <a:srgbClr val="404040"/>
                </a:solidFill>
                <a:latin typeface="Courier New"/>
                <a:cs typeface="Courier New"/>
              </a:rPr>
              <a:t> </a:t>
            </a:r>
            <a:r>
              <a:rPr sz="2000" spc="-10" dirty="0">
                <a:solidFill>
                  <a:srgbClr val="404040"/>
                </a:solidFill>
                <a:latin typeface="Calibri"/>
                <a:cs typeface="Calibri"/>
              </a:rPr>
              <a:t>(optional)</a:t>
            </a:r>
            <a:endParaRPr sz="2000">
              <a:latin typeface="Calibri"/>
              <a:cs typeface="Calibri"/>
            </a:endParaRPr>
          </a:p>
          <a:p>
            <a:pPr marL="1259205" lvl="2" indent="-332105">
              <a:lnSpc>
                <a:spcPct val="100000"/>
              </a:lnSpc>
              <a:spcBef>
                <a:spcPts val="520"/>
              </a:spcBef>
              <a:buSzPct val="80555"/>
              <a:buFont typeface="Wingdings"/>
              <a:buChar char=""/>
              <a:tabLst>
                <a:tab pos="1259205" algn="l"/>
              </a:tabLst>
            </a:pPr>
            <a:r>
              <a:rPr sz="1800" dirty="0">
                <a:solidFill>
                  <a:srgbClr val="404040"/>
                </a:solidFill>
                <a:latin typeface="Calibri"/>
                <a:cs typeface="Calibri"/>
              </a:rPr>
              <a:t>Port</a:t>
            </a:r>
            <a:r>
              <a:rPr sz="1800" spc="-20" dirty="0">
                <a:solidFill>
                  <a:srgbClr val="404040"/>
                </a:solidFill>
                <a:latin typeface="Calibri"/>
                <a:cs typeface="Calibri"/>
              </a:rPr>
              <a:t> </a:t>
            </a:r>
            <a:r>
              <a:rPr sz="1800" b="1" dirty="0">
                <a:solidFill>
                  <a:srgbClr val="006FC0"/>
                </a:solidFill>
                <a:latin typeface="Calibri"/>
                <a:cs typeface="Calibri"/>
              </a:rPr>
              <a:t>number</a:t>
            </a:r>
            <a:r>
              <a:rPr sz="1800" b="1" spc="-55" dirty="0">
                <a:solidFill>
                  <a:srgbClr val="006FC0"/>
                </a:solidFill>
                <a:latin typeface="Calibri"/>
                <a:cs typeface="Calibri"/>
              </a:rPr>
              <a:t> </a:t>
            </a:r>
            <a:r>
              <a:rPr sz="1800" dirty="0">
                <a:solidFill>
                  <a:srgbClr val="404040"/>
                </a:solidFill>
                <a:latin typeface="Calibri"/>
                <a:cs typeface="Calibri"/>
              </a:rPr>
              <a:t>used</a:t>
            </a:r>
            <a:r>
              <a:rPr sz="1800" spc="-25" dirty="0">
                <a:solidFill>
                  <a:srgbClr val="404040"/>
                </a:solidFill>
                <a:latin typeface="Calibri"/>
                <a:cs typeface="Calibri"/>
              </a:rPr>
              <a:t> </a:t>
            </a:r>
            <a:r>
              <a:rPr sz="1800" dirty="0">
                <a:solidFill>
                  <a:srgbClr val="404040"/>
                </a:solidFill>
                <a:latin typeface="Calibri"/>
                <a:cs typeface="Calibri"/>
              </a:rPr>
              <a:t>by</a:t>
            </a:r>
            <a:r>
              <a:rPr sz="1800" spc="-25" dirty="0">
                <a:solidFill>
                  <a:srgbClr val="404040"/>
                </a:solidFill>
                <a:latin typeface="Calibri"/>
                <a:cs typeface="Calibri"/>
              </a:rPr>
              <a:t> </a:t>
            </a:r>
            <a:r>
              <a:rPr sz="1800" dirty="0">
                <a:solidFill>
                  <a:srgbClr val="404040"/>
                </a:solidFill>
                <a:latin typeface="Calibri"/>
                <a:cs typeface="Calibri"/>
              </a:rPr>
              <a:t>the</a:t>
            </a:r>
            <a:r>
              <a:rPr sz="1800" spc="-10" dirty="0">
                <a:solidFill>
                  <a:srgbClr val="404040"/>
                </a:solidFill>
                <a:latin typeface="Calibri"/>
                <a:cs typeface="Calibri"/>
              </a:rPr>
              <a:t> </a:t>
            </a:r>
            <a:r>
              <a:rPr sz="1800" dirty="0">
                <a:solidFill>
                  <a:srgbClr val="404040"/>
                </a:solidFill>
                <a:latin typeface="Calibri"/>
                <a:cs typeface="Calibri"/>
              </a:rPr>
              <a:t>scheme</a:t>
            </a:r>
            <a:r>
              <a:rPr sz="1800" spc="-25" dirty="0">
                <a:solidFill>
                  <a:srgbClr val="404040"/>
                </a:solidFill>
                <a:latin typeface="Calibri"/>
                <a:cs typeface="Calibri"/>
              </a:rPr>
              <a:t> </a:t>
            </a:r>
            <a:r>
              <a:rPr sz="1800" spc="-10" dirty="0">
                <a:solidFill>
                  <a:srgbClr val="404040"/>
                </a:solidFill>
                <a:latin typeface="Calibri"/>
                <a:cs typeface="Calibri"/>
              </a:rPr>
              <a:t>(protocol).</a:t>
            </a:r>
            <a:endParaRPr sz="1800">
              <a:latin typeface="Calibri"/>
              <a:cs typeface="Calibri"/>
            </a:endParaRPr>
          </a:p>
          <a:p>
            <a:pPr marL="1612900" marR="5080" lvl="3" indent="-228600">
              <a:lnSpc>
                <a:spcPct val="100000"/>
              </a:lnSpc>
              <a:spcBef>
                <a:spcPts val="434"/>
              </a:spcBef>
              <a:buFont typeface="Arial"/>
              <a:buChar char="•"/>
              <a:tabLst>
                <a:tab pos="1612900" algn="l"/>
              </a:tabLst>
            </a:pPr>
            <a:r>
              <a:rPr sz="1800" dirty="0">
                <a:solidFill>
                  <a:srgbClr val="404040"/>
                </a:solidFill>
                <a:latin typeface="Calibri"/>
                <a:cs typeface="Calibri"/>
              </a:rPr>
              <a:t>In</a:t>
            </a:r>
            <a:r>
              <a:rPr sz="1800" spc="-35" dirty="0">
                <a:solidFill>
                  <a:srgbClr val="404040"/>
                </a:solidFill>
                <a:latin typeface="Calibri"/>
                <a:cs typeface="Calibri"/>
              </a:rPr>
              <a:t> </a:t>
            </a:r>
            <a:r>
              <a:rPr sz="1800" dirty="0">
                <a:solidFill>
                  <a:srgbClr val="404040"/>
                </a:solidFill>
                <a:latin typeface="Calibri"/>
                <a:cs typeface="Calibri"/>
              </a:rPr>
              <a:t>programming,</a:t>
            </a:r>
            <a:r>
              <a:rPr sz="1800" spc="-30" dirty="0">
                <a:solidFill>
                  <a:srgbClr val="404040"/>
                </a:solidFill>
                <a:latin typeface="Calibri"/>
                <a:cs typeface="Calibri"/>
              </a:rPr>
              <a:t> </a:t>
            </a:r>
            <a:r>
              <a:rPr sz="1800" dirty="0">
                <a:solidFill>
                  <a:srgbClr val="404040"/>
                </a:solidFill>
                <a:latin typeface="Calibri"/>
                <a:cs typeface="Calibri"/>
              </a:rPr>
              <a:t>it</a:t>
            </a:r>
            <a:r>
              <a:rPr sz="1800" spc="-30" dirty="0">
                <a:solidFill>
                  <a:srgbClr val="404040"/>
                </a:solidFill>
                <a:latin typeface="Calibri"/>
                <a:cs typeface="Calibri"/>
              </a:rPr>
              <a:t> </a:t>
            </a:r>
            <a:r>
              <a:rPr sz="1800" dirty="0">
                <a:solidFill>
                  <a:srgbClr val="404040"/>
                </a:solidFill>
                <a:latin typeface="Calibri"/>
                <a:cs typeface="Calibri"/>
              </a:rPr>
              <a:t>may</a:t>
            </a:r>
            <a:r>
              <a:rPr sz="1800" spc="-35" dirty="0">
                <a:solidFill>
                  <a:srgbClr val="404040"/>
                </a:solidFill>
                <a:latin typeface="Calibri"/>
                <a:cs typeface="Calibri"/>
              </a:rPr>
              <a:t> </a:t>
            </a:r>
            <a:r>
              <a:rPr sz="1800" dirty="0">
                <a:solidFill>
                  <a:srgbClr val="404040"/>
                </a:solidFill>
                <a:latin typeface="Calibri"/>
                <a:cs typeface="Calibri"/>
              </a:rPr>
              <a:t>specify</a:t>
            </a:r>
            <a:r>
              <a:rPr sz="1800" spc="-30" dirty="0">
                <a:solidFill>
                  <a:srgbClr val="404040"/>
                </a:solidFill>
                <a:latin typeface="Calibri"/>
                <a:cs typeface="Calibri"/>
              </a:rPr>
              <a:t> </a:t>
            </a:r>
            <a:r>
              <a:rPr sz="1800" dirty="0">
                <a:solidFill>
                  <a:srgbClr val="404040"/>
                </a:solidFill>
                <a:latin typeface="Calibri"/>
                <a:cs typeface="Calibri"/>
              </a:rPr>
              <a:t>a</a:t>
            </a:r>
            <a:r>
              <a:rPr sz="1800" spc="-30" dirty="0">
                <a:solidFill>
                  <a:srgbClr val="404040"/>
                </a:solidFill>
                <a:latin typeface="Calibri"/>
                <a:cs typeface="Calibri"/>
              </a:rPr>
              <a:t> </a:t>
            </a:r>
            <a:r>
              <a:rPr sz="1800" dirty="0">
                <a:solidFill>
                  <a:srgbClr val="404040"/>
                </a:solidFill>
                <a:latin typeface="Calibri"/>
                <a:cs typeface="Calibri"/>
              </a:rPr>
              <a:t>particular</a:t>
            </a:r>
            <a:r>
              <a:rPr sz="1800" spc="-20" dirty="0">
                <a:solidFill>
                  <a:srgbClr val="404040"/>
                </a:solidFill>
                <a:latin typeface="Calibri"/>
                <a:cs typeface="Calibri"/>
              </a:rPr>
              <a:t> </a:t>
            </a:r>
            <a:r>
              <a:rPr sz="1800" dirty="0">
                <a:solidFill>
                  <a:srgbClr val="404040"/>
                </a:solidFill>
                <a:latin typeface="Calibri"/>
                <a:cs typeface="Calibri"/>
              </a:rPr>
              <a:t>server</a:t>
            </a:r>
            <a:r>
              <a:rPr sz="1800" spc="-35" dirty="0">
                <a:solidFill>
                  <a:srgbClr val="404040"/>
                </a:solidFill>
                <a:latin typeface="Calibri"/>
                <a:cs typeface="Calibri"/>
              </a:rPr>
              <a:t> </a:t>
            </a:r>
            <a:r>
              <a:rPr sz="1800" dirty="0">
                <a:solidFill>
                  <a:srgbClr val="404040"/>
                </a:solidFill>
                <a:latin typeface="Calibri"/>
                <a:cs typeface="Calibri"/>
              </a:rPr>
              <a:t>program</a:t>
            </a:r>
            <a:r>
              <a:rPr sz="1800" spc="-35" dirty="0">
                <a:solidFill>
                  <a:srgbClr val="404040"/>
                </a:solidFill>
                <a:latin typeface="Calibri"/>
                <a:cs typeface="Calibri"/>
              </a:rPr>
              <a:t> </a:t>
            </a:r>
            <a:r>
              <a:rPr sz="1800" dirty="0">
                <a:solidFill>
                  <a:srgbClr val="404040"/>
                </a:solidFill>
                <a:latin typeface="Calibri"/>
                <a:cs typeface="Calibri"/>
              </a:rPr>
              <a:t>on</a:t>
            </a:r>
            <a:r>
              <a:rPr sz="1800" spc="-20" dirty="0">
                <a:solidFill>
                  <a:srgbClr val="404040"/>
                </a:solidFill>
                <a:latin typeface="Calibri"/>
                <a:cs typeface="Calibri"/>
              </a:rPr>
              <a:t> </a:t>
            </a:r>
            <a:r>
              <a:rPr sz="1800" dirty="0">
                <a:solidFill>
                  <a:srgbClr val="404040"/>
                </a:solidFill>
                <a:latin typeface="Calibri"/>
                <a:cs typeface="Calibri"/>
              </a:rPr>
              <a:t>a</a:t>
            </a:r>
            <a:r>
              <a:rPr sz="1800" spc="-35" dirty="0">
                <a:solidFill>
                  <a:srgbClr val="404040"/>
                </a:solidFill>
                <a:latin typeface="Calibri"/>
                <a:cs typeface="Calibri"/>
              </a:rPr>
              <a:t> </a:t>
            </a:r>
            <a:r>
              <a:rPr sz="1800" spc="-10" dirty="0">
                <a:solidFill>
                  <a:srgbClr val="404040"/>
                </a:solidFill>
                <a:latin typeface="Calibri"/>
                <a:cs typeface="Calibri"/>
              </a:rPr>
              <a:t>computer </a:t>
            </a:r>
            <a:r>
              <a:rPr sz="1800" dirty="0">
                <a:solidFill>
                  <a:srgbClr val="404040"/>
                </a:solidFill>
                <a:latin typeface="Calibri"/>
                <a:cs typeface="Calibri"/>
              </a:rPr>
              <a:t>in</a:t>
            </a:r>
            <a:r>
              <a:rPr sz="1800" spc="-5" dirty="0">
                <a:solidFill>
                  <a:srgbClr val="404040"/>
                </a:solidFill>
                <a:latin typeface="Calibri"/>
                <a:cs typeface="Calibri"/>
              </a:rPr>
              <a:t> </a:t>
            </a:r>
            <a:r>
              <a:rPr sz="1800" dirty="0">
                <a:solidFill>
                  <a:srgbClr val="404040"/>
                </a:solidFill>
                <a:latin typeface="Calibri"/>
                <a:cs typeface="Calibri"/>
              </a:rPr>
              <a:t>a</a:t>
            </a:r>
            <a:r>
              <a:rPr sz="1800" spc="-15" dirty="0">
                <a:solidFill>
                  <a:srgbClr val="404040"/>
                </a:solidFill>
                <a:latin typeface="Calibri"/>
                <a:cs typeface="Calibri"/>
              </a:rPr>
              <a:t> </a:t>
            </a:r>
            <a:r>
              <a:rPr sz="1800" spc="-10" dirty="0">
                <a:solidFill>
                  <a:srgbClr val="404040"/>
                </a:solidFill>
                <a:latin typeface="Calibri"/>
                <a:cs typeface="Calibri"/>
              </a:rPr>
              <a:t>network</a:t>
            </a:r>
            <a:endParaRPr sz="1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URL</a:t>
            </a:r>
            <a:r>
              <a:rPr spc="-35" dirty="0"/>
              <a:t> </a:t>
            </a:r>
            <a:r>
              <a:rPr dirty="0"/>
              <a:t>syntax</a:t>
            </a:r>
            <a:r>
              <a:rPr spc="-30" dirty="0"/>
              <a:t> </a:t>
            </a:r>
            <a:r>
              <a:rPr dirty="0"/>
              <a:t>(as</a:t>
            </a:r>
            <a:r>
              <a:rPr spc="-30" dirty="0"/>
              <a:t> </a:t>
            </a:r>
            <a:r>
              <a:rPr dirty="0"/>
              <a:t>defined</a:t>
            </a:r>
            <a:r>
              <a:rPr spc="-55" dirty="0"/>
              <a:t> </a:t>
            </a:r>
            <a:r>
              <a:rPr dirty="0"/>
              <a:t>in</a:t>
            </a:r>
            <a:r>
              <a:rPr spc="-10" dirty="0"/>
              <a:t> </a:t>
            </a:r>
            <a:r>
              <a:rPr u="sng" dirty="0">
                <a:solidFill>
                  <a:srgbClr val="009999"/>
                </a:solidFill>
                <a:uFill>
                  <a:solidFill>
                    <a:srgbClr val="009999"/>
                  </a:solidFill>
                </a:uFill>
                <a:hlinkClick r:id="rId2"/>
              </a:rPr>
              <a:t>RFC</a:t>
            </a:r>
            <a:r>
              <a:rPr u="sng" spc="-30" dirty="0">
                <a:solidFill>
                  <a:srgbClr val="009999"/>
                </a:solidFill>
                <a:uFill>
                  <a:solidFill>
                    <a:srgbClr val="009999"/>
                  </a:solidFill>
                </a:uFill>
                <a:hlinkClick r:id="rId2"/>
              </a:rPr>
              <a:t> </a:t>
            </a:r>
            <a:r>
              <a:rPr u="sng" spc="-10" dirty="0">
                <a:solidFill>
                  <a:srgbClr val="009999"/>
                </a:solidFill>
                <a:uFill>
                  <a:solidFill>
                    <a:srgbClr val="009999"/>
                  </a:solidFill>
                </a:uFill>
                <a:hlinkClick r:id="rId2"/>
              </a:rPr>
              <a:t>3986</a:t>
            </a:r>
            <a:r>
              <a:rPr spc="-10" dirty="0"/>
              <a:t>)</a:t>
            </a:r>
          </a:p>
        </p:txBody>
      </p:sp>
      <p:sp>
        <p:nvSpPr>
          <p:cNvPr id="3" name="object 3"/>
          <p:cNvSpPr txBox="1"/>
          <p:nvPr/>
        </p:nvSpPr>
        <p:spPr>
          <a:xfrm>
            <a:off x="231140" y="1179440"/>
            <a:ext cx="8686165" cy="720090"/>
          </a:xfrm>
          <a:prstGeom prst="rect">
            <a:avLst/>
          </a:prstGeom>
        </p:spPr>
        <p:txBody>
          <a:bodyPr vert="horz" wrap="square" lIns="0" tIns="68580" rIns="0" bIns="0" rtlCol="0">
            <a:spAutoFit/>
          </a:bodyPr>
          <a:lstStyle/>
          <a:p>
            <a:pPr marL="354965" indent="-342265">
              <a:lnSpc>
                <a:spcPct val="100000"/>
              </a:lnSpc>
              <a:spcBef>
                <a:spcPts val="540"/>
              </a:spcBef>
              <a:buFont typeface="Wingdings"/>
              <a:buChar char=""/>
              <a:tabLst>
                <a:tab pos="354965" algn="l"/>
              </a:tabLst>
            </a:pPr>
            <a:r>
              <a:rPr sz="2200" dirty="0">
                <a:solidFill>
                  <a:srgbClr val="FF0000"/>
                </a:solidFill>
                <a:latin typeface="Calibri"/>
                <a:cs typeface="Calibri"/>
              </a:rPr>
              <a:t>Full</a:t>
            </a:r>
            <a:r>
              <a:rPr sz="2200" spc="-10" dirty="0">
                <a:solidFill>
                  <a:srgbClr val="FF0000"/>
                </a:solidFill>
                <a:latin typeface="Calibri"/>
                <a:cs typeface="Calibri"/>
              </a:rPr>
              <a:t> syntax</a:t>
            </a:r>
            <a:endParaRPr sz="2200">
              <a:latin typeface="Calibri"/>
              <a:cs typeface="Calibri"/>
            </a:endParaRPr>
          </a:p>
          <a:p>
            <a:pPr marL="862965" lvl="1" indent="-393065">
              <a:lnSpc>
                <a:spcPct val="100000"/>
              </a:lnSpc>
              <a:spcBef>
                <a:spcPts val="345"/>
              </a:spcBef>
              <a:buSzPct val="88235"/>
              <a:buFont typeface="Wingdings"/>
              <a:buChar char=""/>
              <a:tabLst>
                <a:tab pos="862965" algn="l"/>
              </a:tabLst>
            </a:pPr>
            <a:r>
              <a:rPr sz="1700" spc="-10" dirty="0">
                <a:solidFill>
                  <a:srgbClr val="FF0000"/>
                </a:solidFill>
                <a:latin typeface="Courier New"/>
                <a:cs typeface="Courier New"/>
              </a:rPr>
              <a:t>scheme:[//[[userinfo@]host[:port]]][path][?query][#fragment]</a:t>
            </a:r>
            <a:endParaRPr sz="1700">
              <a:latin typeface="Courier New"/>
              <a:cs typeface="Courier New"/>
            </a:endParaRPr>
          </a:p>
        </p:txBody>
      </p:sp>
      <p:sp>
        <p:nvSpPr>
          <p:cNvPr id="4" name="object 4"/>
          <p:cNvSpPr txBox="1"/>
          <p:nvPr/>
        </p:nvSpPr>
        <p:spPr>
          <a:xfrm>
            <a:off x="231140" y="1934082"/>
            <a:ext cx="1040130" cy="360680"/>
          </a:xfrm>
          <a:prstGeom prst="rect">
            <a:avLst/>
          </a:prstGeom>
        </p:spPr>
        <p:txBody>
          <a:bodyPr vert="horz" wrap="square" lIns="0" tIns="12065" rIns="0" bIns="0" rtlCol="0">
            <a:spAutoFit/>
          </a:bodyPr>
          <a:lstStyle/>
          <a:p>
            <a:pPr marL="354965" indent="-342265">
              <a:lnSpc>
                <a:spcPct val="100000"/>
              </a:lnSpc>
              <a:spcBef>
                <a:spcPts val="95"/>
              </a:spcBef>
              <a:buFont typeface="Wingdings"/>
              <a:buChar char=""/>
              <a:tabLst>
                <a:tab pos="354965" algn="l"/>
              </a:tabLst>
            </a:pPr>
            <a:r>
              <a:rPr sz="2200" spc="-20" dirty="0">
                <a:solidFill>
                  <a:srgbClr val="404040"/>
                </a:solidFill>
                <a:latin typeface="Courier New"/>
                <a:cs typeface="Courier New"/>
              </a:rPr>
              <a:t>path</a:t>
            </a:r>
            <a:endParaRPr sz="2200">
              <a:latin typeface="Courier New"/>
              <a:cs typeface="Courier New"/>
            </a:endParaRPr>
          </a:p>
        </p:txBody>
      </p:sp>
      <p:sp>
        <p:nvSpPr>
          <p:cNvPr id="5" name="object 5"/>
          <p:cNvSpPr txBox="1"/>
          <p:nvPr/>
        </p:nvSpPr>
        <p:spPr>
          <a:xfrm>
            <a:off x="688340" y="2339467"/>
            <a:ext cx="7739380" cy="285115"/>
          </a:xfrm>
          <a:prstGeom prst="rect">
            <a:avLst/>
          </a:prstGeom>
        </p:spPr>
        <p:txBody>
          <a:bodyPr vert="horz" wrap="square" lIns="0" tIns="13335" rIns="0" bIns="0" rtlCol="0">
            <a:spAutoFit/>
          </a:bodyPr>
          <a:lstStyle/>
          <a:p>
            <a:pPr marL="405765" indent="-393065">
              <a:lnSpc>
                <a:spcPct val="100000"/>
              </a:lnSpc>
              <a:spcBef>
                <a:spcPts val="105"/>
              </a:spcBef>
              <a:buSzPct val="88235"/>
              <a:buFont typeface="Wingdings"/>
              <a:buChar char=""/>
              <a:tabLst>
                <a:tab pos="405765" algn="l"/>
              </a:tabLst>
            </a:pPr>
            <a:r>
              <a:rPr sz="1700" dirty="0">
                <a:solidFill>
                  <a:srgbClr val="404040"/>
                </a:solidFill>
                <a:latin typeface="Calibri"/>
                <a:cs typeface="Calibri"/>
              </a:rPr>
              <a:t>Location</a:t>
            </a:r>
            <a:r>
              <a:rPr sz="1700" spc="-45" dirty="0">
                <a:solidFill>
                  <a:srgbClr val="404040"/>
                </a:solidFill>
                <a:latin typeface="Calibri"/>
                <a:cs typeface="Calibri"/>
              </a:rPr>
              <a:t> </a:t>
            </a:r>
            <a:r>
              <a:rPr sz="1700" dirty="0">
                <a:solidFill>
                  <a:srgbClr val="404040"/>
                </a:solidFill>
                <a:latin typeface="Calibri"/>
                <a:cs typeface="Calibri"/>
              </a:rPr>
              <a:t>of</a:t>
            </a:r>
            <a:r>
              <a:rPr sz="1700" spc="-10" dirty="0">
                <a:solidFill>
                  <a:srgbClr val="404040"/>
                </a:solidFill>
                <a:latin typeface="Calibri"/>
                <a:cs typeface="Calibri"/>
              </a:rPr>
              <a:t> </a:t>
            </a:r>
            <a:r>
              <a:rPr sz="1700" dirty="0">
                <a:solidFill>
                  <a:srgbClr val="404040"/>
                </a:solidFill>
                <a:latin typeface="Calibri"/>
                <a:cs typeface="Calibri"/>
              </a:rPr>
              <a:t>the</a:t>
            </a:r>
            <a:r>
              <a:rPr sz="1700" spc="-25" dirty="0">
                <a:solidFill>
                  <a:srgbClr val="404040"/>
                </a:solidFill>
                <a:latin typeface="Calibri"/>
                <a:cs typeface="Calibri"/>
              </a:rPr>
              <a:t> </a:t>
            </a:r>
            <a:r>
              <a:rPr sz="1700" dirty="0">
                <a:solidFill>
                  <a:srgbClr val="404040"/>
                </a:solidFill>
                <a:latin typeface="Calibri"/>
                <a:cs typeface="Calibri"/>
              </a:rPr>
              <a:t>document</a:t>
            </a:r>
            <a:r>
              <a:rPr sz="1700" spc="-40" dirty="0">
                <a:solidFill>
                  <a:srgbClr val="404040"/>
                </a:solidFill>
                <a:latin typeface="Calibri"/>
                <a:cs typeface="Calibri"/>
              </a:rPr>
              <a:t> </a:t>
            </a:r>
            <a:r>
              <a:rPr sz="1700" dirty="0">
                <a:solidFill>
                  <a:srgbClr val="404040"/>
                </a:solidFill>
                <a:latin typeface="Calibri"/>
                <a:cs typeface="Calibri"/>
              </a:rPr>
              <a:t>on</a:t>
            </a:r>
            <a:r>
              <a:rPr sz="1700" spc="-30" dirty="0">
                <a:solidFill>
                  <a:srgbClr val="404040"/>
                </a:solidFill>
                <a:latin typeface="Calibri"/>
                <a:cs typeface="Calibri"/>
              </a:rPr>
              <a:t> </a:t>
            </a:r>
            <a:r>
              <a:rPr sz="1700" dirty="0">
                <a:solidFill>
                  <a:srgbClr val="404040"/>
                </a:solidFill>
                <a:latin typeface="Calibri"/>
                <a:cs typeface="Calibri"/>
              </a:rPr>
              <a:t>the</a:t>
            </a:r>
            <a:r>
              <a:rPr sz="1700" spc="-25" dirty="0">
                <a:solidFill>
                  <a:srgbClr val="404040"/>
                </a:solidFill>
                <a:latin typeface="Calibri"/>
                <a:cs typeface="Calibri"/>
              </a:rPr>
              <a:t> </a:t>
            </a:r>
            <a:r>
              <a:rPr sz="1700" dirty="0">
                <a:solidFill>
                  <a:srgbClr val="404040"/>
                </a:solidFill>
                <a:latin typeface="Calibri"/>
                <a:cs typeface="Calibri"/>
              </a:rPr>
              <a:t>hosting</a:t>
            </a:r>
            <a:r>
              <a:rPr sz="1700" spc="-55" dirty="0">
                <a:solidFill>
                  <a:srgbClr val="404040"/>
                </a:solidFill>
                <a:latin typeface="Calibri"/>
                <a:cs typeface="Calibri"/>
              </a:rPr>
              <a:t> </a:t>
            </a:r>
            <a:r>
              <a:rPr sz="1700" dirty="0">
                <a:solidFill>
                  <a:srgbClr val="404040"/>
                </a:solidFill>
                <a:latin typeface="Calibri"/>
                <a:cs typeface="Calibri"/>
              </a:rPr>
              <a:t>machine</a:t>
            </a:r>
            <a:r>
              <a:rPr sz="1700" spc="-40" dirty="0">
                <a:solidFill>
                  <a:srgbClr val="404040"/>
                </a:solidFill>
                <a:latin typeface="Calibri"/>
                <a:cs typeface="Calibri"/>
              </a:rPr>
              <a:t> </a:t>
            </a:r>
            <a:r>
              <a:rPr sz="1700" dirty="0">
                <a:solidFill>
                  <a:srgbClr val="404040"/>
                </a:solidFill>
                <a:latin typeface="Calibri"/>
                <a:cs typeface="Calibri"/>
              </a:rPr>
              <a:t>(using</a:t>
            </a:r>
            <a:r>
              <a:rPr sz="1700" spc="-25" dirty="0">
                <a:solidFill>
                  <a:srgbClr val="404040"/>
                </a:solidFill>
                <a:latin typeface="Calibri"/>
                <a:cs typeface="Calibri"/>
              </a:rPr>
              <a:t> </a:t>
            </a:r>
            <a:r>
              <a:rPr sz="1700" dirty="0">
                <a:solidFill>
                  <a:srgbClr val="404040"/>
                </a:solidFill>
                <a:latin typeface="Calibri"/>
                <a:cs typeface="Calibri"/>
              </a:rPr>
              <a:t>“/”</a:t>
            </a:r>
            <a:r>
              <a:rPr sz="1700" spc="-35" dirty="0">
                <a:solidFill>
                  <a:srgbClr val="404040"/>
                </a:solidFill>
                <a:latin typeface="Calibri"/>
                <a:cs typeface="Calibri"/>
              </a:rPr>
              <a:t> </a:t>
            </a:r>
            <a:r>
              <a:rPr sz="1700" dirty="0">
                <a:solidFill>
                  <a:srgbClr val="404040"/>
                </a:solidFill>
                <a:latin typeface="Calibri"/>
                <a:cs typeface="Calibri"/>
              </a:rPr>
              <a:t>as</a:t>
            </a:r>
            <a:r>
              <a:rPr sz="1700" spc="-30" dirty="0">
                <a:solidFill>
                  <a:srgbClr val="404040"/>
                </a:solidFill>
                <a:latin typeface="Calibri"/>
                <a:cs typeface="Calibri"/>
              </a:rPr>
              <a:t> </a:t>
            </a:r>
            <a:r>
              <a:rPr sz="1700" dirty="0">
                <a:solidFill>
                  <a:srgbClr val="404040"/>
                </a:solidFill>
                <a:latin typeface="Calibri"/>
                <a:cs typeface="Calibri"/>
              </a:rPr>
              <a:t>the</a:t>
            </a:r>
            <a:r>
              <a:rPr sz="1700" spc="-25" dirty="0">
                <a:solidFill>
                  <a:srgbClr val="404040"/>
                </a:solidFill>
                <a:latin typeface="Calibri"/>
                <a:cs typeface="Calibri"/>
              </a:rPr>
              <a:t> </a:t>
            </a:r>
            <a:r>
              <a:rPr sz="1700" dirty="0">
                <a:solidFill>
                  <a:srgbClr val="404040"/>
                </a:solidFill>
                <a:latin typeface="Calibri"/>
                <a:cs typeface="Calibri"/>
              </a:rPr>
              <a:t>path</a:t>
            </a:r>
            <a:r>
              <a:rPr sz="1700" spc="-35" dirty="0">
                <a:solidFill>
                  <a:srgbClr val="404040"/>
                </a:solidFill>
                <a:latin typeface="Calibri"/>
                <a:cs typeface="Calibri"/>
              </a:rPr>
              <a:t> </a:t>
            </a:r>
            <a:r>
              <a:rPr sz="1700" spc="-10" dirty="0">
                <a:solidFill>
                  <a:srgbClr val="404040"/>
                </a:solidFill>
                <a:latin typeface="Calibri"/>
                <a:cs typeface="Calibri"/>
              </a:rPr>
              <a:t>separator).</a:t>
            </a:r>
            <a:endParaRPr sz="1700">
              <a:latin typeface="Calibri"/>
              <a:cs typeface="Calibri"/>
            </a:endParaRPr>
          </a:p>
        </p:txBody>
      </p:sp>
      <p:sp>
        <p:nvSpPr>
          <p:cNvPr id="6" name="object 6"/>
          <p:cNvSpPr txBox="1"/>
          <p:nvPr/>
        </p:nvSpPr>
        <p:spPr>
          <a:xfrm>
            <a:off x="231140" y="2647010"/>
            <a:ext cx="1206500" cy="360680"/>
          </a:xfrm>
          <a:prstGeom prst="rect">
            <a:avLst/>
          </a:prstGeom>
        </p:spPr>
        <p:txBody>
          <a:bodyPr vert="horz" wrap="square" lIns="0" tIns="12065" rIns="0" bIns="0" rtlCol="0">
            <a:spAutoFit/>
          </a:bodyPr>
          <a:lstStyle/>
          <a:p>
            <a:pPr marL="354965" indent="-342265">
              <a:lnSpc>
                <a:spcPct val="100000"/>
              </a:lnSpc>
              <a:spcBef>
                <a:spcPts val="95"/>
              </a:spcBef>
              <a:buClr>
                <a:srgbClr val="404040"/>
              </a:buClr>
              <a:buFont typeface="Wingdings"/>
              <a:buChar char=""/>
              <a:tabLst>
                <a:tab pos="354965" algn="l"/>
              </a:tabLst>
            </a:pPr>
            <a:r>
              <a:rPr sz="2200" u="sng" spc="-10" dirty="0">
                <a:solidFill>
                  <a:srgbClr val="009999"/>
                </a:solidFill>
                <a:uFill>
                  <a:solidFill>
                    <a:srgbClr val="009999"/>
                  </a:solidFill>
                </a:uFill>
                <a:latin typeface="Courier New"/>
                <a:cs typeface="Courier New"/>
                <a:hlinkClick r:id="rId3"/>
              </a:rPr>
              <a:t>query</a:t>
            </a:r>
            <a:endParaRPr sz="2200">
              <a:latin typeface="Courier New"/>
              <a:cs typeface="Courier New"/>
            </a:endParaRPr>
          </a:p>
        </p:txBody>
      </p:sp>
      <p:sp>
        <p:nvSpPr>
          <p:cNvPr id="7" name="object 7"/>
          <p:cNvSpPr txBox="1"/>
          <p:nvPr/>
        </p:nvSpPr>
        <p:spPr>
          <a:xfrm>
            <a:off x="1583182" y="2685110"/>
            <a:ext cx="2448560" cy="314960"/>
          </a:xfrm>
          <a:prstGeom prst="rect">
            <a:avLst/>
          </a:prstGeom>
        </p:spPr>
        <p:txBody>
          <a:bodyPr vert="horz" wrap="square" lIns="0" tIns="12065" rIns="0" bIns="0" rtlCol="0">
            <a:spAutoFit/>
          </a:bodyPr>
          <a:lstStyle/>
          <a:p>
            <a:pPr marL="12700">
              <a:lnSpc>
                <a:spcPct val="100000"/>
              </a:lnSpc>
              <a:spcBef>
                <a:spcPts val="95"/>
              </a:spcBef>
            </a:pPr>
            <a:r>
              <a:rPr sz="1900" dirty="0">
                <a:solidFill>
                  <a:srgbClr val="404040"/>
                </a:solidFill>
                <a:latin typeface="Calibri"/>
                <a:cs typeface="Calibri"/>
              </a:rPr>
              <a:t>also</a:t>
            </a:r>
            <a:r>
              <a:rPr sz="1900" spc="-40" dirty="0">
                <a:solidFill>
                  <a:srgbClr val="404040"/>
                </a:solidFill>
                <a:latin typeface="Calibri"/>
                <a:cs typeface="Calibri"/>
              </a:rPr>
              <a:t> </a:t>
            </a:r>
            <a:r>
              <a:rPr sz="1900" dirty="0">
                <a:solidFill>
                  <a:srgbClr val="404040"/>
                </a:solidFill>
                <a:latin typeface="Calibri"/>
                <a:cs typeface="Calibri"/>
              </a:rPr>
              <a:t>called</a:t>
            </a:r>
            <a:r>
              <a:rPr sz="1900" spc="-20" dirty="0">
                <a:solidFill>
                  <a:srgbClr val="404040"/>
                </a:solidFill>
                <a:latin typeface="Calibri"/>
                <a:cs typeface="Calibri"/>
              </a:rPr>
              <a:t> </a:t>
            </a:r>
            <a:r>
              <a:rPr sz="1900" dirty="0">
                <a:solidFill>
                  <a:srgbClr val="404040"/>
                </a:solidFill>
                <a:latin typeface="Calibri"/>
                <a:cs typeface="Calibri"/>
              </a:rPr>
              <a:t>a</a:t>
            </a:r>
            <a:r>
              <a:rPr sz="1900" spc="-45" dirty="0">
                <a:solidFill>
                  <a:srgbClr val="404040"/>
                </a:solidFill>
                <a:latin typeface="Calibri"/>
                <a:cs typeface="Calibri"/>
              </a:rPr>
              <a:t> </a:t>
            </a:r>
            <a:r>
              <a:rPr sz="1900" dirty="0">
                <a:solidFill>
                  <a:srgbClr val="404040"/>
                </a:solidFill>
                <a:latin typeface="Calibri"/>
                <a:cs typeface="Calibri"/>
              </a:rPr>
              <a:t>query</a:t>
            </a:r>
            <a:r>
              <a:rPr sz="1900" spc="-15" dirty="0">
                <a:solidFill>
                  <a:srgbClr val="404040"/>
                </a:solidFill>
                <a:latin typeface="Calibri"/>
                <a:cs typeface="Calibri"/>
              </a:rPr>
              <a:t> </a:t>
            </a:r>
            <a:r>
              <a:rPr sz="1900" spc="-10" dirty="0">
                <a:solidFill>
                  <a:srgbClr val="404040"/>
                </a:solidFill>
                <a:latin typeface="Calibri"/>
                <a:cs typeface="Calibri"/>
              </a:rPr>
              <a:t>string</a:t>
            </a:r>
            <a:endParaRPr sz="1900">
              <a:latin typeface="Calibri"/>
              <a:cs typeface="Calibri"/>
            </a:endParaRPr>
          </a:p>
        </p:txBody>
      </p:sp>
      <p:sp>
        <p:nvSpPr>
          <p:cNvPr id="8" name="object 8"/>
          <p:cNvSpPr txBox="1"/>
          <p:nvPr/>
        </p:nvSpPr>
        <p:spPr>
          <a:xfrm>
            <a:off x="231140" y="3052952"/>
            <a:ext cx="8801100" cy="3072130"/>
          </a:xfrm>
          <a:prstGeom prst="rect">
            <a:avLst/>
          </a:prstGeom>
        </p:spPr>
        <p:txBody>
          <a:bodyPr vert="horz" wrap="square" lIns="0" tIns="13335" rIns="0" bIns="0" rtlCol="0">
            <a:spAutoFit/>
          </a:bodyPr>
          <a:lstStyle/>
          <a:p>
            <a:pPr marL="393065" marR="3076575" indent="-393065" algn="ctr">
              <a:lnSpc>
                <a:spcPts val="2005"/>
              </a:lnSpc>
              <a:spcBef>
                <a:spcPts val="105"/>
              </a:spcBef>
              <a:buSzPct val="88235"/>
              <a:buFont typeface="Wingdings"/>
              <a:buChar char=""/>
              <a:tabLst>
                <a:tab pos="393065" algn="l"/>
              </a:tabLst>
            </a:pPr>
            <a:r>
              <a:rPr sz="1700" dirty="0">
                <a:solidFill>
                  <a:srgbClr val="404040"/>
                </a:solidFill>
                <a:latin typeface="Calibri"/>
                <a:cs typeface="Calibri"/>
              </a:rPr>
              <a:t>A</a:t>
            </a:r>
            <a:r>
              <a:rPr sz="1700" spc="-5" dirty="0">
                <a:solidFill>
                  <a:srgbClr val="404040"/>
                </a:solidFill>
                <a:latin typeface="Calibri"/>
                <a:cs typeface="Calibri"/>
              </a:rPr>
              <a:t> </a:t>
            </a:r>
            <a:r>
              <a:rPr sz="1700" dirty="0">
                <a:solidFill>
                  <a:srgbClr val="404040"/>
                </a:solidFill>
                <a:latin typeface="Calibri"/>
                <a:cs typeface="Calibri"/>
              </a:rPr>
              <a:t>list</a:t>
            </a:r>
            <a:r>
              <a:rPr sz="1700" spc="-35" dirty="0">
                <a:solidFill>
                  <a:srgbClr val="404040"/>
                </a:solidFill>
                <a:latin typeface="Calibri"/>
                <a:cs typeface="Calibri"/>
              </a:rPr>
              <a:t> </a:t>
            </a:r>
            <a:r>
              <a:rPr sz="1700" dirty="0">
                <a:solidFill>
                  <a:srgbClr val="404040"/>
                </a:solidFill>
                <a:latin typeface="Calibri"/>
                <a:cs typeface="Calibri"/>
              </a:rPr>
              <a:t>of data</a:t>
            </a:r>
            <a:r>
              <a:rPr sz="1700" spc="-30" dirty="0">
                <a:solidFill>
                  <a:srgbClr val="404040"/>
                </a:solidFill>
                <a:latin typeface="Calibri"/>
                <a:cs typeface="Calibri"/>
              </a:rPr>
              <a:t> </a:t>
            </a:r>
            <a:r>
              <a:rPr sz="1700" dirty="0">
                <a:solidFill>
                  <a:srgbClr val="404040"/>
                </a:solidFill>
                <a:latin typeface="Calibri"/>
                <a:cs typeface="Calibri"/>
              </a:rPr>
              <a:t>sent</a:t>
            </a:r>
            <a:r>
              <a:rPr sz="1700" spc="-35" dirty="0">
                <a:solidFill>
                  <a:srgbClr val="404040"/>
                </a:solidFill>
                <a:latin typeface="Calibri"/>
                <a:cs typeface="Calibri"/>
              </a:rPr>
              <a:t> </a:t>
            </a:r>
            <a:r>
              <a:rPr sz="1700" dirty="0">
                <a:solidFill>
                  <a:srgbClr val="404040"/>
                </a:solidFill>
                <a:latin typeface="Calibri"/>
                <a:cs typeface="Calibri"/>
              </a:rPr>
              <a:t>to</a:t>
            </a:r>
            <a:r>
              <a:rPr sz="1700" spc="5" dirty="0">
                <a:solidFill>
                  <a:srgbClr val="404040"/>
                </a:solidFill>
                <a:latin typeface="Calibri"/>
                <a:cs typeface="Calibri"/>
              </a:rPr>
              <a:t> </a:t>
            </a:r>
            <a:r>
              <a:rPr sz="1700" dirty="0">
                <a:solidFill>
                  <a:srgbClr val="404040"/>
                </a:solidFill>
                <a:latin typeface="Calibri"/>
                <a:cs typeface="Calibri"/>
              </a:rPr>
              <a:t>the</a:t>
            </a:r>
            <a:r>
              <a:rPr sz="1700" spc="-20" dirty="0">
                <a:solidFill>
                  <a:srgbClr val="404040"/>
                </a:solidFill>
                <a:latin typeface="Calibri"/>
                <a:cs typeface="Calibri"/>
              </a:rPr>
              <a:t> </a:t>
            </a:r>
            <a:r>
              <a:rPr sz="1700" dirty="0">
                <a:solidFill>
                  <a:srgbClr val="404040"/>
                </a:solidFill>
                <a:latin typeface="Calibri"/>
                <a:cs typeface="Calibri"/>
              </a:rPr>
              <a:t>web</a:t>
            </a:r>
            <a:r>
              <a:rPr sz="1700" spc="-30" dirty="0">
                <a:solidFill>
                  <a:srgbClr val="404040"/>
                </a:solidFill>
                <a:latin typeface="Calibri"/>
                <a:cs typeface="Calibri"/>
              </a:rPr>
              <a:t> </a:t>
            </a:r>
            <a:r>
              <a:rPr sz="1700" dirty="0">
                <a:solidFill>
                  <a:srgbClr val="404040"/>
                </a:solidFill>
                <a:latin typeface="Calibri"/>
                <a:cs typeface="Calibri"/>
              </a:rPr>
              <a:t>server,</a:t>
            </a:r>
            <a:r>
              <a:rPr sz="1700" spc="-40" dirty="0">
                <a:solidFill>
                  <a:srgbClr val="404040"/>
                </a:solidFill>
                <a:latin typeface="Calibri"/>
                <a:cs typeface="Calibri"/>
              </a:rPr>
              <a:t> </a:t>
            </a:r>
            <a:r>
              <a:rPr sz="1700" dirty="0">
                <a:solidFill>
                  <a:srgbClr val="404040"/>
                </a:solidFill>
                <a:latin typeface="Calibri"/>
                <a:cs typeface="Calibri"/>
              </a:rPr>
              <a:t>in</a:t>
            </a:r>
            <a:r>
              <a:rPr sz="1700" spc="-30" dirty="0">
                <a:solidFill>
                  <a:srgbClr val="404040"/>
                </a:solidFill>
                <a:latin typeface="Calibri"/>
                <a:cs typeface="Calibri"/>
              </a:rPr>
              <a:t> </a:t>
            </a:r>
            <a:r>
              <a:rPr sz="1700" dirty="0">
                <a:solidFill>
                  <a:srgbClr val="404040"/>
                </a:solidFill>
                <a:latin typeface="Calibri"/>
                <a:cs typeface="Calibri"/>
              </a:rPr>
              <a:t>the</a:t>
            </a:r>
            <a:r>
              <a:rPr sz="1700" spc="-15" dirty="0">
                <a:solidFill>
                  <a:srgbClr val="404040"/>
                </a:solidFill>
                <a:latin typeface="Calibri"/>
                <a:cs typeface="Calibri"/>
              </a:rPr>
              <a:t> </a:t>
            </a:r>
            <a:r>
              <a:rPr sz="1700" spc="-10" dirty="0">
                <a:solidFill>
                  <a:srgbClr val="404040"/>
                </a:solidFill>
                <a:latin typeface="Calibri"/>
                <a:cs typeface="Calibri"/>
              </a:rPr>
              <a:t>format</a:t>
            </a:r>
            <a:endParaRPr sz="1700">
              <a:latin typeface="Calibri"/>
              <a:cs typeface="Calibri"/>
            </a:endParaRPr>
          </a:p>
          <a:p>
            <a:pPr marL="862965">
              <a:lnSpc>
                <a:spcPts val="2005"/>
              </a:lnSpc>
            </a:pPr>
            <a:r>
              <a:rPr sz="1700" spc="-10" dirty="0">
                <a:solidFill>
                  <a:srgbClr val="404040"/>
                </a:solidFill>
                <a:latin typeface="Calibri"/>
                <a:cs typeface="Calibri"/>
              </a:rPr>
              <a:t>“</a:t>
            </a:r>
            <a:r>
              <a:rPr sz="1700" spc="-10" dirty="0">
                <a:solidFill>
                  <a:srgbClr val="404040"/>
                </a:solidFill>
                <a:latin typeface="Courier New"/>
                <a:cs typeface="Courier New"/>
              </a:rPr>
              <a:t>name_1=value_1&amp;…&amp;name_n=value_n</a:t>
            </a:r>
            <a:r>
              <a:rPr sz="1700" spc="-10" dirty="0">
                <a:solidFill>
                  <a:srgbClr val="404040"/>
                </a:solidFill>
                <a:latin typeface="Calibri"/>
                <a:cs typeface="Calibri"/>
              </a:rPr>
              <a:t>”.</a:t>
            </a:r>
            <a:endParaRPr sz="1700">
              <a:latin typeface="Calibri"/>
              <a:cs typeface="Calibri"/>
            </a:endParaRPr>
          </a:p>
          <a:p>
            <a:pPr marL="393065" marR="3074670" indent="-393065" algn="ctr">
              <a:lnSpc>
                <a:spcPct val="100000"/>
              </a:lnSpc>
              <a:spcBef>
                <a:spcPts val="480"/>
              </a:spcBef>
              <a:buSzPct val="88235"/>
              <a:buFont typeface="Wingdings"/>
              <a:buChar char=""/>
              <a:tabLst>
                <a:tab pos="393065" algn="l"/>
              </a:tabLst>
            </a:pPr>
            <a:r>
              <a:rPr sz="1700" dirty="0">
                <a:solidFill>
                  <a:srgbClr val="404040"/>
                </a:solidFill>
                <a:latin typeface="Calibri"/>
                <a:cs typeface="Calibri"/>
              </a:rPr>
              <a:t>Typical</a:t>
            </a:r>
            <a:r>
              <a:rPr sz="1700" spc="-30" dirty="0">
                <a:solidFill>
                  <a:srgbClr val="404040"/>
                </a:solidFill>
                <a:latin typeface="Calibri"/>
                <a:cs typeface="Calibri"/>
              </a:rPr>
              <a:t> </a:t>
            </a:r>
            <a:r>
              <a:rPr sz="1700" dirty="0">
                <a:solidFill>
                  <a:srgbClr val="404040"/>
                </a:solidFill>
                <a:latin typeface="Calibri"/>
                <a:cs typeface="Calibri"/>
              </a:rPr>
              <a:t>URL</a:t>
            </a:r>
            <a:r>
              <a:rPr sz="1700" spc="-10" dirty="0">
                <a:solidFill>
                  <a:srgbClr val="404040"/>
                </a:solidFill>
                <a:latin typeface="Calibri"/>
                <a:cs typeface="Calibri"/>
              </a:rPr>
              <a:t> </a:t>
            </a:r>
            <a:r>
              <a:rPr sz="1700" dirty="0">
                <a:solidFill>
                  <a:srgbClr val="404040"/>
                </a:solidFill>
                <a:latin typeface="Calibri"/>
                <a:cs typeface="Calibri"/>
              </a:rPr>
              <a:t>containing</a:t>
            </a:r>
            <a:r>
              <a:rPr sz="1700" spc="-45"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a:t>
            </a:r>
            <a:r>
              <a:rPr sz="1700" dirty="0">
                <a:solidFill>
                  <a:srgbClr val="404040"/>
                </a:solidFill>
                <a:latin typeface="Calibri"/>
                <a:cs typeface="Calibri"/>
              </a:rPr>
              <a:t>query</a:t>
            </a:r>
            <a:r>
              <a:rPr sz="1700" spc="-40" dirty="0">
                <a:solidFill>
                  <a:srgbClr val="404040"/>
                </a:solidFill>
                <a:latin typeface="Calibri"/>
                <a:cs typeface="Calibri"/>
              </a:rPr>
              <a:t> </a:t>
            </a:r>
            <a:r>
              <a:rPr sz="1700" dirty="0">
                <a:solidFill>
                  <a:srgbClr val="404040"/>
                </a:solidFill>
                <a:latin typeface="Calibri"/>
                <a:cs typeface="Calibri"/>
              </a:rPr>
              <a:t>string</a:t>
            </a:r>
            <a:r>
              <a:rPr sz="1700" spc="-50" dirty="0">
                <a:solidFill>
                  <a:srgbClr val="404040"/>
                </a:solidFill>
                <a:latin typeface="Calibri"/>
                <a:cs typeface="Calibri"/>
              </a:rPr>
              <a:t> </a:t>
            </a:r>
            <a:r>
              <a:rPr sz="1700" dirty="0">
                <a:solidFill>
                  <a:srgbClr val="404040"/>
                </a:solidFill>
                <a:latin typeface="Calibri"/>
                <a:cs typeface="Calibri"/>
              </a:rPr>
              <a:t>is</a:t>
            </a:r>
            <a:r>
              <a:rPr sz="1700" spc="-10" dirty="0">
                <a:solidFill>
                  <a:srgbClr val="404040"/>
                </a:solidFill>
                <a:latin typeface="Calibri"/>
                <a:cs typeface="Calibri"/>
              </a:rPr>
              <a:t> </a:t>
            </a:r>
            <a:r>
              <a:rPr sz="1700" dirty="0">
                <a:solidFill>
                  <a:srgbClr val="404040"/>
                </a:solidFill>
                <a:latin typeface="Calibri"/>
                <a:cs typeface="Calibri"/>
              </a:rPr>
              <a:t>as</a:t>
            </a:r>
            <a:r>
              <a:rPr sz="1700" spc="-20" dirty="0">
                <a:solidFill>
                  <a:srgbClr val="404040"/>
                </a:solidFill>
                <a:latin typeface="Calibri"/>
                <a:cs typeface="Calibri"/>
              </a:rPr>
              <a:t> </a:t>
            </a:r>
            <a:r>
              <a:rPr sz="1700" spc="-10" dirty="0">
                <a:solidFill>
                  <a:srgbClr val="404040"/>
                </a:solidFill>
                <a:latin typeface="Calibri"/>
                <a:cs typeface="Calibri"/>
              </a:rPr>
              <a:t>follows:</a:t>
            </a:r>
            <a:endParaRPr sz="1700">
              <a:latin typeface="Calibri"/>
              <a:cs typeface="Calibri"/>
            </a:endParaRPr>
          </a:p>
          <a:p>
            <a:pPr marR="3133090" algn="ctr">
              <a:lnSpc>
                <a:spcPct val="100000"/>
              </a:lnSpc>
              <a:spcBef>
                <a:spcPts val="405"/>
              </a:spcBef>
            </a:pPr>
            <a:r>
              <a:rPr sz="1700" spc="-10" dirty="0">
                <a:solidFill>
                  <a:srgbClr val="404040"/>
                </a:solidFill>
                <a:latin typeface="Calibri"/>
                <a:cs typeface="Calibri"/>
                <a:hlinkClick r:id="rId4"/>
              </a:rPr>
              <a:t>http://example.com/over/</a:t>
            </a:r>
            <a:r>
              <a:rPr sz="1700" spc="-10" dirty="0">
                <a:solidFill>
                  <a:srgbClr val="FF0000"/>
                </a:solidFill>
                <a:latin typeface="Calibri"/>
                <a:cs typeface="Calibri"/>
                <a:hlinkClick r:id="rId4"/>
              </a:rPr>
              <a:t>there?name=ferret</a:t>
            </a:r>
            <a:endParaRPr sz="1700">
              <a:latin typeface="Calibri"/>
              <a:cs typeface="Calibri"/>
            </a:endParaRPr>
          </a:p>
          <a:p>
            <a:pPr marL="814069" marR="76835" indent="-306705">
              <a:lnSpc>
                <a:spcPct val="100000"/>
              </a:lnSpc>
              <a:spcBef>
                <a:spcPts val="409"/>
              </a:spcBef>
              <a:buSzPct val="88235"/>
              <a:buFont typeface="Wingdings"/>
              <a:buChar char=""/>
              <a:tabLst>
                <a:tab pos="814069" algn="l"/>
              </a:tabLst>
            </a:pPr>
            <a:r>
              <a:rPr sz="1700" dirty="0">
                <a:solidFill>
                  <a:srgbClr val="404040"/>
                </a:solidFill>
                <a:latin typeface="Calibri"/>
                <a:cs typeface="Calibri"/>
              </a:rPr>
              <a:t>When</a:t>
            </a:r>
            <a:r>
              <a:rPr sz="1700" spc="-30"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a:t>
            </a:r>
            <a:r>
              <a:rPr sz="1700" dirty="0">
                <a:solidFill>
                  <a:srgbClr val="404040"/>
                </a:solidFill>
                <a:latin typeface="Calibri"/>
                <a:cs typeface="Calibri"/>
              </a:rPr>
              <a:t>server</a:t>
            </a:r>
            <a:r>
              <a:rPr sz="1700" spc="-10" dirty="0">
                <a:solidFill>
                  <a:srgbClr val="404040"/>
                </a:solidFill>
                <a:latin typeface="Calibri"/>
                <a:cs typeface="Calibri"/>
              </a:rPr>
              <a:t> </a:t>
            </a:r>
            <a:r>
              <a:rPr sz="1700" dirty="0">
                <a:solidFill>
                  <a:srgbClr val="404040"/>
                </a:solidFill>
                <a:latin typeface="Calibri"/>
                <a:cs typeface="Calibri"/>
              </a:rPr>
              <a:t>receives</a:t>
            </a:r>
            <a:r>
              <a:rPr sz="1700" spc="-40" dirty="0">
                <a:solidFill>
                  <a:srgbClr val="404040"/>
                </a:solidFill>
                <a:latin typeface="Calibri"/>
                <a:cs typeface="Calibri"/>
              </a:rPr>
              <a:t> </a:t>
            </a:r>
            <a:r>
              <a:rPr sz="1700" dirty="0">
                <a:solidFill>
                  <a:srgbClr val="404040"/>
                </a:solidFill>
                <a:latin typeface="Calibri"/>
                <a:cs typeface="Calibri"/>
              </a:rPr>
              <a:t>a</a:t>
            </a:r>
            <a:r>
              <a:rPr sz="1700" spc="-10" dirty="0">
                <a:solidFill>
                  <a:srgbClr val="404040"/>
                </a:solidFill>
                <a:latin typeface="Calibri"/>
                <a:cs typeface="Calibri"/>
              </a:rPr>
              <a:t> </a:t>
            </a:r>
            <a:r>
              <a:rPr sz="1700" dirty="0">
                <a:solidFill>
                  <a:srgbClr val="404040"/>
                </a:solidFill>
                <a:latin typeface="Calibri"/>
                <a:cs typeface="Calibri"/>
              </a:rPr>
              <a:t>request</a:t>
            </a:r>
            <a:r>
              <a:rPr sz="1700" spc="-40" dirty="0">
                <a:solidFill>
                  <a:srgbClr val="404040"/>
                </a:solidFill>
                <a:latin typeface="Calibri"/>
                <a:cs typeface="Calibri"/>
              </a:rPr>
              <a:t> </a:t>
            </a:r>
            <a:r>
              <a:rPr sz="1700" dirty="0">
                <a:solidFill>
                  <a:srgbClr val="404040"/>
                </a:solidFill>
                <a:latin typeface="Calibri"/>
                <a:cs typeface="Calibri"/>
              </a:rPr>
              <a:t>for</a:t>
            </a:r>
            <a:r>
              <a:rPr sz="1700" spc="-5" dirty="0">
                <a:solidFill>
                  <a:srgbClr val="404040"/>
                </a:solidFill>
                <a:latin typeface="Calibri"/>
                <a:cs typeface="Calibri"/>
              </a:rPr>
              <a:t> </a:t>
            </a:r>
            <a:r>
              <a:rPr sz="1700" dirty="0">
                <a:solidFill>
                  <a:srgbClr val="404040"/>
                </a:solidFill>
                <a:latin typeface="Calibri"/>
                <a:cs typeface="Calibri"/>
              </a:rPr>
              <a:t>such</a:t>
            </a:r>
            <a:r>
              <a:rPr sz="1700" spc="-30" dirty="0">
                <a:solidFill>
                  <a:srgbClr val="404040"/>
                </a:solidFill>
                <a:latin typeface="Calibri"/>
                <a:cs typeface="Calibri"/>
              </a:rPr>
              <a:t> </a:t>
            </a:r>
            <a:r>
              <a:rPr sz="1700" dirty="0">
                <a:solidFill>
                  <a:srgbClr val="404040"/>
                </a:solidFill>
                <a:latin typeface="Calibri"/>
                <a:cs typeface="Calibri"/>
              </a:rPr>
              <a:t>a</a:t>
            </a:r>
            <a:r>
              <a:rPr sz="1700" spc="-5" dirty="0">
                <a:solidFill>
                  <a:srgbClr val="404040"/>
                </a:solidFill>
                <a:latin typeface="Calibri"/>
                <a:cs typeface="Calibri"/>
              </a:rPr>
              <a:t> </a:t>
            </a:r>
            <a:r>
              <a:rPr sz="1700" dirty="0">
                <a:solidFill>
                  <a:srgbClr val="404040"/>
                </a:solidFill>
                <a:latin typeface="Calibri"/>
                <a:cs typeface="Calibri"/>
              </a:rPr>
              <a:t>page,</a:t>
            </a:r>
            <a:r>
              <a:rPr sz="1700" spc="-25" dirty="0">
                <a:solidFill>
                  <a:srgbClr val="404040"/>
                </a:solidFill>
                <a:latin typeface="Calibri"/>
                <a:cs typeface="Calibri"/>
              </a:rPr>
              <a:t> </a:t>
            </a:r>
            <a:r>
              <a:rPr sz="1700" dirty="0">
                <a:solidFill>
                  <a:srgbClr val="404040"/>
                </a:solidFill>
                <a:latin typeface="Calibri"/>
                <a:cs typeface="Calibri"/>
              </a:rPr>
              <a:t>it</a:t>
            </a:r>
            <a:r>
              <a:rPr sz="1700" spc="-15" dirty="0">
                <a:solidFill>
                  <a:srgbClr val="404040"/>
                </a:solidFill>
                <a:latin typeface="Calibri"/>
                <a:cs typeface="Calibri"/>
              </a:rPr>
              <a:t> </a:t>
            </a:r>
            <a:r>
              <a:rPr sz="1700" dirty="0">
                <a:solidFill>
                  <a:srgbClr val="404040"/>
                </a:solidFill>
                <a:latin typeface="Calibri"/>
                <a:cs typeface="Calibri"/>
              </a:rPr>
              <a:t>may run</a:t>
            </a:r>
            <a:r>
              <a:rPr sz="1700" spc="-40" dirty="0">
                <a:solidFill>
                  <a:srgbClr val="404040"/>
                </a:solidFill>
                <a:latin typeface="Calibri"/>
                <a:cs typeface="Calibri"/>
              </a:rPr>
              <a:t> </a:t>
            </a:r>
            <a:r>
              <a:rPr sz="1700" dirty="0">
                <a:solidFill>
                  <a:srgbClr val="404040"/>
                </a:solidFill>
                <a:latin typeface="Calibri"/>
                <a:cs typeface="Calibri"/>
              </a:rPr>
              <a:t>a</a:t>
            </a:r>
            <a:r>
              <a:rPr sz="1700" spc="-10" dirty="0">
                <a:solidFill>
                  <a:srgbClr val="404040"/>
                </a:solidFill>
                <a:latin typeface="Calibri"/>
                <a:cs typeface="Calibri"/>
              </a:rPr>
              <a:t> </a:t>
            </a:r>
            <a:r>
              <a:rPr sz="1700" dirty="0">
                <a:solidFill>
                  <a:srgbClr val="404040"/>
                </a:solidFill>
                <a:latin typeface="Calibri"/>
                <a:cs typeface="Calibri"/>
              </a:rPr>
              <a:t>program,</a:t>
            </a:r>
            <a:r>
              <a:rPr sz="1700" spc="-40" dirty="0">
                <a:solidFill>
                  <a:srgbClr val="404040"/>
                </a:solidFill>
                <a:latin typeface="Calibri"/>
                <a:cs typeface="Calibri"/>
              </a:rPr>
              <a:t> </a:t>
            </a:r>
            <a:r>
              <a:rPr sz="1700" dirty="0">
                <a:solidFill>
                  <a:srgbClr val="404040"/>
                </a:solidFill>
                <a:latin typeface="Calibri"/>
                <a:cs typeface="Calibri"/>
              </a:rPr>
              <a:t>passing</a:t>
            </a:r>
            <a:r>
              <a:rPr sz="1700" spc="-40" dirty="0">
                <a:solidFill>
                  <a:srgbClr val="404040"/>
                </a:solidFill>
                <a:latin typeface="Calibri"/>
                <a:cs typeface="Calibri"/>
              </a:rPr>
              <a:t> </a:t>
            </a:r>
            <a:r>
              <a:rPr sz="1700" dirty="0">
                <a:solidFill>
                  <a:srgbClr val="404040"/>
                </a:solidFill>
                <a:latin typeface="Calibri"/>
                <a:cs typeface="Calibri"/>
              </a:rPr>
              <a:t>the</a:t>
            </a:r>
            <a:r>
              <a:rPr sz="1700" spc="-15" dirty="0">
                <a:solidFill>
                  <a:srgbClr val="404040"/>
                </a:solidFill>
                <a:latin typeface="Calibri"/>
                <a:cs typeface="Calibri"/>
              </a:rPr>
              <a:t> </a:t>
            </a:r>
            <a:r>
              <a:rPr sz="1700" spc="-10" dirty="0">
                <a:solidFill>
                  <a:srgbClr val="404040"/>
                </a:solidFill>
                <a:latin typeface="Calibri"/>
                <a:cs typeface="Calibri"/>
              </a:rPr>
              <a:t>query </a:t>
            </a:r>
            <a:r>
              <a:rPr sz="1700" dirty="0">
                <a:solidFill>
                  <a:srgbClr val="404040"/>
                </a:solidFill>
                <a:latin typeface="Calibri"/>
                <a:cs typeface="Calibri"/>
              </a:rPr>
              <a:t>string,</a:t>
            </a:r>
            <a:r>
              <a:rPr sz="1700" spc="-50" dirty="0">
                <a:solidFill>
                  <a:srgbClr val="404040"/>
                </a:solidFill>
                <a:latin typeface="Calibri"/>
                <a:cs typeface="Calibri"/>
              </a:rPr>
              <a:t> </a:t>
            </a:r>
            <a:r>
              <a:rPr sz="1700" dirty="0">
                <a:solidFill>
                  <a:srgbClr val="404040"/>
                </a:solidFill>
                <a:latin typeface="Calibri"/>
                <a:cs typeface="Calibri"/>
              </a:rPr>
              <a:t>which</a:t>
            </a:r>
            <a:r>
              <a:rPr sz="1700" spc="-10" dirty="0">
                <a:solidFill>
                  <a:srgbClr val="404040"/>
                </a:solidFill>
                <a:latin typeface="Calibri"/>
                <a:cs typeface="Calibri"/>
              </a:rPr>
              <a:t> </a:t>
            </a:r>
            <a:r>
              <a:rPr sz="1700" dirty="0">
                <a:solidFill>
                  <a:srgbClr val="404040"/>
                </a:solidFill>
                <a:latin typeface="Calibri"/>
                <a:cs typeface="Calibri"/>
              </a:rPr>
              <a:t>in</a:t>
            </a:r>
            <a:r>
              <a:rPr sz="1700" spc="-55" dirty="0">
                <a:solidFill>
                  <a:srgbClr val="404040"/>
                </a:solidFill>
                <a:latin typeface="Calibri"/>
                <a:cs typeface="Calibri"/>
              </a:rPr>
              <a:t> </a:t>
            </a:r>
            <a:r>
              <a:rPr sz="1700" dirty="0">
                <a:solidFill>
                  <a:srgbClr val="404040"/>
                </a:solidFill>
                <a:latin typeface="Calibri"/>
                <a:cs typeface="Calibri"/>
              </a:rPr>
              <a:t>this</a:t>
            </a:r>
            <a:r>
              <a:rPr sz="1700" spc="-30" dirty="0">
                <a:solidFill>
                  <a:srgbClr val="404040"/>
                </a:solidFill>
                <a:latin typeface="Calibri"/>
                <a:cs typeface="Calibri"/>
              </a:rPr>
              <a:t> </a:t>
            </a:r>
            <a:r>
              <a:rPr sz="1700" dirty="0">
                <a:solidFill>
                  <a:srgbClr val="404040"/>
                </a:solidFill>
                <a:latin typeface="Calibri"/>
                <a:cs typeface="Calibri"/>
              </a:rPr>
              <a:t>case</a:t>
            </a:r>
            <a:r>
              <a:rPr sz="1700" spc="-25" dirty="0">
                <a:solidFill>
                  <a:srgbClr val="404040"/>
                </a:solidFill>
                <a:latin typeface="Calibri"/>
                <a:cs typeface="Calibri"/>
              </a:rPr>
              <a:t> </a:t>
            </a:r>
            <a:r>
              <a:rPr sz="1700" dirty="0">
                <a:solidFill>
                  <a:srgbClr val="404040"/>
                </a:solidFill>
                <a:latin typeface="Calibri"/>
                <a:cs typeface="Calibri"/>
              </a:rPr>
              <a:t>is,</a:t>
            </a:r>
            <a:r>
              <a:rPr sz="1700" spc="5" dirty="0">
                <a:solidFill>
                  <a:srgbClr val="404040"/>
                </a:solidFill>
                <a:latin typeface="Calibri"/>
                <a:cs typeface="Calibri"/>
              </a:rPr>
              <a:t> </a:t>
            </a:r>
            <a:r>
              <a:rPr sz="1700" b="1" dirty="0">
                <a:solidFill>
                  <a:srgbClr val="006FC0"/>
                </a:solidFill>
                <a:latin typeface="Calibri"/>
                <a:cs typeface="Calibri"/>
              </a:rPr>
              <a:t>name=ferret</a:t>
            </a:r>
            <a:r>
              <a:rPr sz="1700" b="1" spc="-40" dirty="0">
                <a:solidFill>
                  <a:srgbClr val="006FC0"/>
                </a:solidFill>
                <a:latin typeface="Calibri"/>
                <a:cs typeface="Calibri"/>
              </a:rPr>
              <a:t> </a:t>
            </a:r>
            <a:r>
              <a:rPr sz="1700" dirty="0">
                <a:solidFill>
                  <a:srgbClr val="404040"/>
                </a:solidFill>
                <a:latin typeface="Calibri"/>
                <a:cs typeface="Calibri"/>
              </a:rPr>
              <a:t>unchanged,</a:t>
            </a:r>
            <a:r>
              <a:rPr sz="1700" spc="-45" dirty="0">
                <a:solidFill>
                  <a:srgbClr val="404040"/>
                </a:solidFill>
                <a:latin typeface="Calibri"/>
                <a:cs typeface="Calibri"/>
              </a:rPr>
              <a:t> </a:t>
            </a:r>
            <a:r>
              <a:rPr sz="1700" dirty="0">
                <a:solidFill>
                  <a:srgbClr val="404040"/>
                </a:solidFill>
                <a:latin typeface="Calibri"/>
                <a:cs typeface="Calibri"/>
              </a:rPr>
              <a:t>to</a:t>
            </a:r>
            <a:r>
              <a:rPr sz="1700" spc="-10" dirty="0">
                <a:solidFill>
                  <a:srgbClr val="404040"/>
                </a:solidFill>
                <a:latin typeface="Calibri"/>
                <a:cs typeface="Calibri"/>
              </a:rPr>
              <a:t> </a:t>
            </a:r>
            <a:r>
              <a:rPr sz="1700" dirty="0">
                <a:solidFill>
                  <a:srgbClr val="404040"/>
                </a:solidFill>
                <a:latin typeface="Calibri"/>
                <a:cs typeface="Calibri"/>
              </a:rPr>
              <a:t>the</a:t>
            </a:r>
            <a:r>
              <a:rPr sz="1700" spc="-20" dirty="0">
                <a:solidFill>
                  <a:srgbClr val="404040"/>
                </a:solidFill>
                <a:latin typeface="Calibri"/>
                <a:cs typeface="Calibri"/>
              </a:rPr>
              <a:t> </a:t>
            </a:r>
            <a:r>
              <a:rPr sz="1700" spc="-10" dirty="0">
                <a:solidFill>
                  <a:srgbClr val="404040"/>
                </a:solidFill>
                <a:latin typeface="Calibri"/>
                <a:cs typeface="Calibri"/>
              </a:rPr>
              <a:t>program.</a:t>
            </a:r>
            <a:endParaRPr sz="1700">
              <a:latin typeface="Calibri"/>
              <a:cs typeface="Calibri"/>
            </a:endParaRPr>
          </a:p>
          <a:p>
            <a:pPr marL="814069" indent="-306070">
              <a:lnSpc>
                <a:spcPct val="100000"/>
              </a:lnSpc>
              <a:spcBef>
                <a:spcPts val="409"/>
              </a:spcBef>
              <a:buSzPct val="88235"/>
              <a:buFont typeface="Wingdings"/>
              <a:buChar char=""/>
              <a:tabLst>
                <a:tab pos="814069" algn="l"/>
              </a:tabLst>
            </a:pPr>
            <a:r>
              <a:rPr sz="1700" dirty="0">
                <a:solidFill>
                  <a:srgbClr val="404040"/>
                </a:solidFill>
                <a:latin typeface="Calibri"/>
                <a:cs typeface="Calibri"/>
              </a:rPr>
              <a:t>The</a:t>
            </a:r>
            <a:r>
              <a:rPr sz="1700" spc="-20" dirty="0">
                <a:solidFill>
                  <a:srgbClr val="404040"/>
                </a:solidFill>
                <a:latin typeface="Calibri"/>
                <a:cs typeface="Calibri"/>
              </a:rPr>
              <a:t> </a:t>
            </a:r>
            <a:r>
              <a:rPr sz="1700" dirty="0">
                <a:solidFill>
                  <a:srgbClr val="404040"/>
                </a:solidFill>
                <a:latin typeface="Calibri"/>
                <a:cs typeface="Calibri"/>
              </a:rPr>
              <a:t>first</a:t>
            </a:r>
            <a:r>
              <a:rPr sz="1700" spc="-35" dirty="0">
                <a:solidFill>
                  <a:srgbClr val="404040"/>
                </a:solidFill>
                <a:latin typeface="Calibri"/>
                <a:cs typeface="Calibri"/>
              </a:rPr>
              <a:t> </a:t>
            </a:r>
            <a:r>
              <a:rPr sz="1700" dirty="0">
                <a:solidFill>
                  <a:srgbClr val="404040"/>
                </a:solidFill>
                <a:latin typeface="Calibri"/>
                <a:cs typeface="Calibri"/>
              </a:rPr>
              <a:t>question</a:t>
            </a:r>
            <a:r>
              <a:rPr sz="1700" spc="-15" dirty="0">
                <a:solidFill>
                  <a:srgbClr val="404040"/>
                </a:solidFill>
                <a:latin typeface="Calibri"/>
                <a:cs typeface="Calibri"/>
              </a:rPr>
              <a:t> </a:t>
            </a:r>
            <a:r>
              <a:rPr sz="1700" dirty="0">
                <a:solidFill>
                  <a:srgbClr val="404040"/>
                </a:solidFill>
                <a:latin typeface="Calibri"/>
                <a:cs typeface="Calibri"/>
              </a:rPr>
              <a:t>mark</a:t>
            </a:r>
            <a:r>
              <a:rPr sz="1700" spc="-10" dirty="0">
                <a:solidFill>
                  <a:srgbClr val="404040"/>
                </a:solidFill>
                <a:latin typeface="Calibri"/>
                <a:cs typeface="Calibri"/>
              </a:rPr>
              <a:t> </a:t>
            </a:r>
            <a:r>
              <a:rPr sz="1700" dirty="0">
                <a:solidFill>
                  <a:srgbClr val="404040"/>
                </a:solidFill>
                <a:latin typeface="Calibri"/>
                <a:cs typeface="Calibri"/>
              </a:rPr>
              <a:t>is</a:t>
            </a:r>
            <a:r>
              <a:rPr sz="1700" spc="-15" dirty="0">
                <a:solidFill>
                  <a:srgbClr val="404040"/>
                </a:solidFill>
                <a:latin typeface="Calibri"/>
                <a:cs typeface="Calibri"/>
              </a:rPr>
              <a:t> </a:t>
            </a:r>
            <a:r>
              <a:rPr sz="1700" dirty="0">
                <a:solidFill>
                  <a:srgbClr val="404040"/>
                </a:solidFill>
                <a:latin typeface="Calibri"/>
                <a:cs typeface="Calibri"/>
              </a:rPr>
              <a:t>used</a:t>
            </a:r>
            <a:r>
              <a:rPr sz="1700" spc="-50" dirty="0">
                <a:solidFill>
                  <a:srgbClr val="404040"/>
                </a:solidFill>
                <a:latin typeface="Calibri"/>
                <a:cs typeface="Calibri"/>
              </a:rPr>
              <a:t> </a:t>
            </a:r>
            <a:r>
              <a:rPr sz="1700" dirty="0">
                <a:solidFill>
                  <a:srgbClr val="404040"/>
                </a:solidFill>
                <a:latin typeface="Calibri"/>
                <a:cs typeface="Calibri"/>
              </a:rPr>
              <a:t>as</a:t>
            </a:r>
            <a:r>
              <a:rPr sz="1700" spc="-20" dirty="0">
                <a:solidFill>
                  <a:srgbClr val="404040"/>
                </a:solidFill>
                <a:latin typeface="Calibri"/>
                <a:cs typeface="Calibri"/>
              </a:rPr>
              <a:t> </a:t>
            </a:r>
            <a:r>
              <a:rPr sz="1700" dirty="0">
                <a:solidFill>
                  <a:srgbClr val="404040"/>
                </a:solidFill>
                <a:latin typeface="Calibri"/>
                <a:cs typeface="Calibri"/>
              </a:rPr>
              <a:t>a</a:t>
            </a:r>
            <a:r>
              <a:rPr sz="1700" spc="-10" dirty="0">
                <a:solidFill>
                  <a:srgbClr val="404040"/>
                </a:solidFill>
                <a:latin typeface="Calibri"/>
                <a:cs typeface="Calibri"/>
              </a:rPr>
              <a:t> </a:t>
            </a:r>
            <a:r>
              <a:rPr sz="1700" dirty="0">
                <a:solidFill>
                  <a:srgbClr val="404040"/>
                </a:solidFill>
                <a:latin typeface="Calibri"/>
                <a:cs typeface="Calibri"/>
              </a:rPr>
              <a:t>separator,</a:t>
            </a:r>
            <a:r>
              <a:rPr sz="1700" spc="-40" dirty="0">
                <a:solidFill>
                  <a:srgbClr val="404040"/>
                </a:solidFill>
                <a:latin typeface="Calibri"/>
                <a:cs typeface="Calibri"/>
              </a:rPr>
              <a:t> </a:t>
            </a:r>
            <a:r>
              <a:rPr sz="1700" dirty="0">
                <a:solidFill>
                  <a:srgbClr val="404040"/>
                </a:solidFill>
                <a:latin typeface="Calibri"/>
                <a:cs typeface="Calibri"/>
              </a:rPr>
              <a:t>and</a:t>
            </a:r>
            <a:r>
              <a:rPr sz="1700" spc="-35" dirty="0">
                <a:solidFill>
                  <a:srgbClr val="404040"/>
                </a:solidFill>
                <a:latin typeface="Calibri"/>
                <a:cs typeface="Calibri"/>
              </a:rPr>
              <a:t> </a:t>
            </a:r>
            <a:r>
              <a:rPr sz="1700" dirty="0">
                <a:solidFill>
                  <a:srgbClr val="404040"/>
                </a:solidFill>
                <a:latin typeface="Calibri"/>
                <a:cs typeface="Calibri"/>
              </a:rPr>
              <a:t>it</a:t>
            </a:r>
            <a:r>
              <a:rPr sz="1700" spc="-20" dirty="0">
                <a:solidFill>
                  <a:srgbClr val="404040"/>
                </a:solidFill>
                <a:latin typeface="Calibri"/>
                <a:cs typeface="Calibri"/>
              </a:rPr>
              <a:t> </a:t>
            </a:r>
            <a:r>
              <a:rPr sz="1700" dirty="0">
                <a:solidFill>
                  <a:srgbClr val="404040"/>
                </a:solidFill>
                <a:latin typeface="Calibri"/>
                <a:cs typeface="Calibri"/>
              </a:rPr>
              <a:t>is</a:t>
            </a:r>
            <a:r>
              <a:rPr sz="1700" spc="-15" dirty="0">
                <a:solidFill>
                  <a:srgbClr val="404040"/>
                </a:solidFill>
                <a:latin typeface="Calibri"/>
                <a:cs typeface="Calibri"/>
              </a:rPr>
              <a:t> </a:t>
            </a:r>
            <a:r>
              <a:rPr sz="1700" dirty="0">
                <a:solidFill>
                  <a:srgbClr val="404040"/>
                </a:solidFill>
                <a:latin typeface="Calibri"/>
                <a:cs typeface="Calibri"/>
              </a:rPr>
              <a:t>not</a:t>
            </a:r>
            <a:r>
              <a:rPr sz="1700" spc="-20" dirty="0">
                <a:solidFill>
                  <a:srgbClr val="404040"/>
                </a:solidFill>
                <a:latin typeface="Calibri"/>
                <a:cs typeface="Calibri"/>
              </a:rPr>
              <a:t> </a:t>
            </a:r>
            <a:r>
              <a:rPr sz="1700" dirty="0">
                <a:solidFill>
                  <a:srgbClr val="404040"/>
                </a:solidFill>
                <a:latin typeface="Calibri"/>
                <a:cs typeface="Calibri"/>
              </a:rPr>
              <a:t>part</a:t>
            </a:r>
            <a:r>
              <a:rPr sz="1700" spc="-25" dirty="0">
                <a:solidFill>
                  <a:srgbClr val="404040"/>
                </a:solidFill>
                <a:latin typeface="Calibri"/>
                <a:cs typeface="Calibri"/>
              </a:rPr>
              <a:t> </a:t>
            </a:r>
            <a:r>
              <a:rPr sz="1700" dirty="0">
                <a:solidFill>
                  <a:srgbClr val="404040"/>
                </a:solidFill>
                <a:latin typeface="Calibri"/>
                <a:cs typeface="Calibri"/>
              </a:rPr>
              <a:t>of</a:t>
            </a:r>
            <a:r>
              <a:rPr sz="1700" spc="-5" dirty="0">
                <a:solidFill>
                  <a:srgbClr val="404040"/>
                </a:solidFill>
                <a:latin typeface="Calibri"/>
                <a:cs typeface="Calibri"/>
              </a:rPr>
              <a:t> </a:t>
            </a:r>
            <a:r>
              <a:rPr sz="1700" dirty="0">
                <a:solidFill>
                  <a:srgbClr val="404040"/>
                </a:solidFill>
                <a:latin typeface="Calibri"/>
                <a:cs typeface="Calibri"/>
              </a:rPr>
              <a:t>the</a:t>
            </a:r>
            <a:r>
              <a:rPr sz="1700" spc="-20" dirty="0">
                <a:solidFill>
                  <a:srgbClr val="404040"/>
                </a:solidFill>
                <a:latin typeface="Calibri"/>
                <a:cs typeface="Calibri"/>
              </a:rPr>
              <a:t> </a:t>
            </a:r>
            <a:r>
              <a:rPr sz="1700" dirty="0">
                <a:solidFill>
                  <a:srgbClr val="404040"/>
                </a:solidFill>
                <a:latin typeface="Calibri"/>
                <a:cs typeface="Calibri"/>
              </a:rPr>
              <a:t>query</a:t>
            </a:r>
            <a:r>
              <a:rPr sz="1700" spc="-40" dirty="0">
                <a:solidFill>
                  <a:srgbClr val="404040"/>
                </a:solidFill>
                <a:latin typeface="Calibri"/>
                <a:cs typeface="Calibri"/>
              </a:rPr>
              <a:t> </a:t>
            </a:r>
            <a:r>
              <a:rPr sz="1700" spc="-10" dirty="0">
                <a:solidFill>
                  <a:srgbClr val="404040"/>
                </a:solidFill>
                <a:latin typeface="Calibri"/>
                <a:cs typeface="Calibri"/>
              </a:rPr>
              <a:t>string.</a:t>
            </a:r>
            <a:endParaRPr sz="1700">
              <a:latin typeface="Calibri"/>
              <a:cs typeface="Calibri"/>
            </a:endParaRPr>
          </a:p>
          <a:p>
            <a:pPr marL="354965" indent="-342265">
              <a:lnSpc>
                <a:spcPct val="100000"/>
              </a:lnSpc>
              <a:spcBef>
                <a:spcPts val="375"/>
              </a:spcBef>
              <a:buFont typeface="Wingdings"/>
              <a:buChar char=""/>
              <a:tabLst>
                <a:tab pos="354965" algn="l"/>
              </a:tabLst>
            </a:pPr>
            <a:r>
              <a:rPr sz="2200" spc="-10" dirty="0">
                <a:solidFill>
                  <a:srgbClr val="404040"/>
                </a:solidFill>
                <a:latin typeface="Courier New"/>
                <a:cs typeface="Courier New"/>
              </a:rPr>
              <a:t>fragment</a:t>
            </a:r>
            <a:endParaRPr sz="2200">
              <a:latin typeface="Courier New"/>
              <a:cs typeface="Courier New"/>
            </a:endParaRPr>
          </a:p>
          <a:p>
            <a:pPr marL="862965" lvl="1" indent="-393065">
              <a:lnSpc>
                <a:spcPct val="100000"/>
              </a:lnSpc>
              <a:spcBef>
                <a:spcPts val="565"/>
              </a:spcBef>
              <a:buSzPct val="88235"/>
              <a:buFont typeface="Wingdings"/>
              <a:buChar char=""/>
              <a:tabLst>
                <a:tab pos="862965" algn="l"/>
              </a:tabLst>
            </a:pPr>
            <a:r>
              <a:rPr sz="1700" dirty="0">
                <a:solidFill>
                  <a:srgbClr val="404040"/>
                </a:solidFill>
                <a:latin typeface="Calibri"/>
                <a:cs typeface="Calibri"/>
              </a:rPr>
              <a:t>ID</a:t>
            </a:r>
            <a:r>
              <a:rPr sz="1700" spc="-20" dirty="0">
                <a:solidFill>
                  <a:srgbClr val="404040"/>
                </a:solidFill>
                <a:latin typeface="Calibri"/>
                <a:cs typeface="Calibri"/>
              </a:rPr>
              <a:t> </a:t>
            </a:r>
            <a:r>
              <a:rPr sz="1700" dirty="0">
                <a:solidFill>
                  <a:srgbClr val="404040"/>
                </a:solidFill>
                <a:latin typeface="Calibri"/>
                <a:cs typeface="Calibri"/>
              </a:rPr>
              <a:t>of</a:t>
            </a:r>
            <a:r>
              <a:rPr sz="1700" spc="-10" dirty="0">
                <a:solidFill>
                  <a:srgbClr val="404040"/>
                </a:solidFill>
                <a:latin typeface="Calibri"/>
                <a:cs typeface="Calibri"/>
              </a:rPr>
              <a:t> </a:t>
            </a:r>
            <a:r>
              <a:rPr sz="1700" dirty="0">
                <a:solidFill>
                  <a:srgbClr val="404040"/>
                </a:solidFill>
                <a:latin typeface="Calibri"/>
                <a:cs typeface="Calibri"/>
              </a:rPr>
              <a:t>a</a:t>
            </a:r>
            <a:r>
              <a:rPr sz="1700" spc="-15" dirty="0">
                <a:solidFill>
                  <a:srgbClr val="404040"/>
                </a:solidFill>
                <a:latin typeface="Calibri"/>
                <a:cs typeface="Calibri"/>
              </a:rPr>
              <a:t> </a:t>
            </a:r>
            <a:r>
              <a:rPr sz="1700" dirty="0">
                <a:solidFill>
                  <a:srgbClr val="404040"/>
                </a:solidFill>
                <a:latin typeface="Calibri"/>
                <a:cs typeface="Calibri"/>
              </a:rPr>
              <a:t>fragment</a:t>
            </a:r>
            <a:r>
              <a:rPr sz="1700" spc="-25" dirty="0">
                <a:solidFill>
                  <a:srgbClr val="404040"/>
                </a:solidFill>
                <a:latin typeface="Calibri"/>
                <a:cs typeface="Calibri"/>
              </a:rPr>
              <a:t> </a:t>
            </a:r>
            <a:r>
              <a:rPr sz="1700" dirty="0">
                <a:solidFill>
                  <a:srgbClr val="404040"/>
                </a:solidFill>
                <a:latin typeface="Calibri"/>
                <a:cs typeface="Calibri"/>
              </a:rPr>
              <a:t>(section/part)</a:t>
            </a:r>
            <a:r>
              <a:rPr sz="1700" spc="-50" dirty="0">
                <a:solidFill>
                  <a:srgbClr val="404040"/>
                </a:solidFill>
                <a:latin typeface="Calibri"/>
                <a:cs typeface="Calibri"/>
              </a:rPr>
              <a:t> </a:t>
            </a:r>
            <a:r>
              <a:rPr sz="1700" dirty="0">
                <a:solidFill>
                  <a:srgbClr val="404040"/>
                </a:solidFill>
                <a:latin typeface="Calibri"/>
                <a:cs typeface="Calibri"/>
              </a:rPr>
              <a:t>of</a:t>
            </a:r>
            <a:r>
              <a:rPr sz="1700" spc="-15" dirty="0">
                <a:solidFill>
                  <a:srgbClr val="404040"/>
                </a:solidFill>
                <a:latin typeface="Calibri"/>
                <a:cs typeface="Calibri"/>
              </a:rPr>
              <a:t> </a:t>
            </a:r>
            <a:r>
              <a:rPr sz="1700" dirty="0">
                <a:solidFill>
                  <a:srgbClr val="404040"/>
                </a:solidFill>
                <a:latin typeface="Calibri"/>
                <a:cs typeface="Calibri"/>
              </a:rPr>
              <a:t>the</a:t>
            </a:r>
            <a:r>
              <a:rPr sz="1700" spc="-25" dirty="0">
                <a:solidFill>
                  <a:srgbClr val="404040"/>
                </a:solidFill>
                <a:latin typeface="Calibri"/>
                <a:cs typeface="Calibri"/>
              </a:rPr>
              <a:t> </a:t>
            </a:r>
            <a:r>
              <a:rPr sz="1700" dirty="0">
                <a:solidFill>
                  <a:srgbClr val="404040"/>
                </a:solidFill>
                <a:latin typeface="Calibri"/>
                <a:cs typeface="Calibri"/>
              </a:rPr>
              <a:t>document</a:t>
            </a:r>
            <a:r>
              <a:rPr sz="1700" spc="-40" dirty="0">
                <a:solidFill>
                  <a:srgbClr val="404040"/>
                </a:solidFill>
                <a:latin typeface="Calibri"/>
                <a:cs typeface="Calibri"/>
              </a:rPr>
              <a:t> </a:t>
            </a:r>
            <a:r>
              <a:rPr sz="1700" dirty="0">
                <a:solidFill>
                  <a:srgbClr val="404040"/>
                </a:solidFill>
                <a:latin typeface="Calibri"/>
                <a:cs typeface="Calibri"/>
              </a:rPr>
              <a:t>(”pointer</a:t>
            </a:r>
            <a:r>
              <a:rPr sz="1700" spc="-55" dirty="0">
                <a:solidFill>
                  <a:srgbClr val="404040"/>
                </a:solidFill>
                <a:latin typeface="Calibri"/>
                <a:cs typeface="Calibri"/>
              </a:rPr>
              <a:t> </a:t>
            </a:r>
            <a:r>
              <a:rPr sz="1700" dirty="0">
                <a:solidFill>
                  <a:srgbClr val="404040"/>
                </a:solidFill>
                <a:latin typeface="Calibri"/>
                <a:cs typeface="Calibri"/>
              </a:rPr>
              <a:t>to</a:t>
            </a:r>
            <a:r>
              <a:rPr sz="1700" spc="-15" dirty="0">
                <a:solidFill>
                  <a:srgbClr val="404040"/>
                </a:solidFill>
                <a:latin typeface="Calibri"/>
                <a:cs typeface="Calibri"/>
              </a:rPr>
              <a:t> </a:t>
            </a:r>
            <a:r>
              <a:rPr sz="1700" dirty="0">
                <a:solidFill>
                  <a:srgbClr val="404040"/>
                </a:solidFill>
                <a:latin typeface="Calibri"/>
                <a:cs typeface="Calibri"/>
              </a:rPr>
              <a:t>an</a:t>
            </a:r>
            <a:r>
              <a:rPr sz="1700" spc="-25" dirty="0">
                <a:solidFill>
                  <a:srgbClr val="404040"/>
                </a:solidFill>
                <a:latin typeface="Calibri"/>
                <a:cs typeface="Calibri"/>
              </a:rPr>
              <a:t> </a:t>
            </a:r>
            <a:r>
              <a:rPr sz="1700" dirty="0">
                <a:solidFill>
                  <a:srgbClr val="404040"/>
                </a:solidFill>
                <a:latin typeface="Calibri"/>
                <a:cs typeface="Calibri"/>
              </a:rPr>
              <a:t>HTML</a:t>
            </a:r>
            <a:r>
              <a:rPr sz="1700" spc="-20" dirty="0">
                <a:solidFill>
                  <a:srgbClr val="404040"/>
                </a:solidFill>
                <a:latin typeface="Calibri"/>
                <a:cs typeface="Calibri"/>
              </a:rPr>
              <a:t> </a:t>
            </a:r>
            <a:r>
              <a:rPr sz="1700" spc="-10" dirty="0">
                <a:solidFill>
                  <a:srgbClr val="404040"/>
                </a:solidFill>
                <a:latin typeface="Calibri"/>
                <a:cs typeface="Calibri"/>
              </a:rPr>
              <a:t>element”).</a:t>
            </a:r>
            <a:endParaRPr sz="1700">
              <a:latin typeface="Calibri"/>
              <a:cs typeface="Calibri"/>
            </a:endParaRPr>
          </a:p>
          <a:p>
            <a:pPr marL="862965" lvl="1" indent="-393065">
              <a:lnSpc>
                <a:spcPct val="100000"/>
              </a:lnSpc>
              <a:spcBef>
                <a:spcPts val="405"/>
              </a:spcBef>
              <a:buClr>
                <a:srgbClr val="404040"/>
              </a:buClr>
              <a:buSzPct val="88235"/>
              <a:buFont typeface="Wingdings"/>
              <a:buChar char=""/>
              <a:tabLst>
                <a:tab pos="862965" algn="l"/>
              </a:tabLst>
            </a:pPr>
            <a:r>
              <a:rPr sz="1700" u="sng" spc="-10" dirty="0">
                <a:solidFill>
                  <a:srgbClr val="009999"/>
                </a:solidFill>
                <a:uFill>
                  <a:solidFill>
                    <a:srgbClr val="009999"/>
                  </a:solidFill>
                </a:uFill>
                <a:latin typeface="Calibri"/>
                <a:cs typeface="Calibri"/>
                <a:hlinkClick r:id="rId5"/>
              </a:rPr>
              <a:t>http://www.example.org/foo.html#</a:t>
            </a:r>
            <a:r>
              <a:rPr sz="1700" b="1" u="sng" spc="-10" dirty="0">
                <a:solidFill>
                  <a:srgbClr val="009999"/>
                </a:solidFill>
                <a:uFill>
                  <a:solidFill>
                    <a:srgbClr val="009999"/>
                  </a:solidFill>
                </a:uFill>
                <a:latin typeface="Calibri"/>
                <a:cs typeface="Calibri"/>
                <a:hlinkClick r:id="rId5"/>
              </a:rPr>
              <a:t>bar</a:t>
            </a:r>
            <a:r>
              <a:rPr sz="1700" b="1" spc="-30" dirty="0">
                <a:solidFill>
                  <a:srgbClr val="009999"/>
                </a:solidFill>
                <a:latin typeface="Calibri"/>
                <a:cs typeface="Calibri"/>
              </a:rPr>
              <a:t> </a:t>
            </a:r>
            <a:r>
              <a:rPr sz="1700" dirty="0">
                <a:solidFill>
                  <a:srgbClr val="404040"/>
                </a:solidFill>
                <a:latin typeface="Calibri"/>
                <a:cs typeface="Calibri"/>
              </a:rPr>
              <a:t>the</a:t>
            </a:r>
            <a:r>
              <a:rPr sz="1700" spc="15" dirty="0">
                <a:solidFill>
                  <a:srgbClr val="404040"/>
                </a:solidFill>
                <a:latin typeface="Calibri"/>
                <a:cs typeface="Calibri"/>
              </a:rPr>
              <a:t> </a:t>
            </a:r>
            <a:r>
              <a:rPr sz="1700" dirty="0">
                <a:solidFill>
                  <a:srgbClr val="404040"/>
                </a:solidFill>
                <a:latin typeface="Calibri"/>
                <a:cs typeface="Calibri"/>
              </a:rPr>
              <a:t>fragment</a:t>
            </a:r>
            <a:r>
              <a:rPr sz="1700" spc="10" dirty="0">
                <a:solidFill>
                  <a:srgbClr val="404040"/>
                </a:solidFill>
                <a:latin typeface="Calibri"/>
                <a:cs typeface="Calibri"/>
              </a:rPr>
              <a:t> </a:t>
            </a:r>
            <a:r>
              <a:rPr sz="1700" dirty="0">
                <a:solidFill>
                  <a:srgbClr val="404040"/>
                </a:solidFill>
                <a:latin typeface="Calibri"/>
                <a:cs typeface="Calibri"/>
              </a:rPr>
              <a:t>refers</a:t>
            </a:r>
            <a:r>
              <a:rPr sz="1700" spc="-15" dirty="0">
                <a:solidFill>
                  <a:srgbClr val="404040"/>
                </a:solidFill>
                <a:latin typeface="Calibri"/>
                <a:cs typeface="Calibri"/>
              </a:rPr>
              <a:t> </a:t>
            </a:r>
            <a:r>
              <a:rPr sz="1700" dirty="0">
                <a:solidFill>
                  <a:srgbClr val="404040"/>
                </a:solidFill>
                <a:latin typeface="Calibri"/>
                <a:cs typeface="Calibri"/>
              </a:rPr>
              <a:t>to</a:t>
            </a:r>
            <a:r>
              <a:rPr sz="1700" spc="55" dirty="0">
                <a:solidFill>
                  <a:srgbClr val="404040"/>
                </a:solidFill>
                <a:latin typeface="Calibri"/>
                <a:cs typeface="Calibri"/>
              </a:rPr>
              <a:t> </a:t>
            </a:r>
            <a:r>
              <a:rPr sz="1700" b="1" u="sng" dirty="0">
                <a:solidFill>
                  <a:srgbClr val="005392"/>
                </a:solidFill>
                <a:uFill>
                  <a:solidFill>
                    <a:srgbClr val="005392"/>
                  </a:solidFill>
                </a:uFill>
                <a:latin typeface="Calibri"/>
                <a:cs typeface="Calibri"/>
              </a:rPr>
              <a:t>the</a:t>
            </a:r>
            <a:r>
              <a:rPr sz="1700" b="1" u="sng" spc="20" dirty="0">
                <a:solidFill>
                  <a:srgbClr val="005392"/>
                </a:solidFill>
                <a:uFill>
                  <a:solidFill>
                    <a:srgbClr val="005392"/>
                  </a:solidFill>
                </a:uFill>
                <a:latin typeface="Calibri"/>
                <a:cs typeface="Calibri"/>
              </a:rPr>
              <a:t> </a:t>
            </a:r>
            <a:r>
              <a:rPr sz="1700" b="1" u="sng" dirty="0">
                <a:solidFill>
                  <a:srgbClr val="005392"/>
                </a:solidFill>
                <a:uFill>
                  <a:solidFill>
                    <a:srgbClr val="005392"/>
                  </a:solidFill>
                </a:uFill>
                <a:latin typeface="Calibri"/>
                <a:cs typeface="Calibri"/>
              </a:rPr>
              <a:t>element with</a:t>
            </a:r>
            <a:r>
              <a:rPr sz="1700" b="1" u="sng" spc="-10" dirty="0">
                <a:solidFill>
                  <a:srgbClr val="005392"/>
                </a:solidFill>
                <a:uFill>
                  <a:solidFill>
                    <a:srgbClr val="005392"/>
                  </a:solidFill>
                </a:uFill>
                <a:latin typeface="Calibri"/>
                <a:cs typeface="Calibri"/>
              </a:rPr>
              <a:t> id="bar".</a:t>
            </a:r>
            <a:endParaRPr sz="1700">
              <a:latin typeface="Calibri"/>
              <a:cs typeface="Calibri"/>
            </a:endParaRPr>
          </a:p>
        </p:txBody>
      </p:sp>
      <p:sp>
        <p:nvSpPr>
          <p:cNvPr id="9" name="object 9"/>
          <p:cNvSpPr txBox="1"/>
          <p:nvPr/>
        </p:nvSpPr>
        <p:spPr>
          <a:xfrm>
            <a:off x="4299965" y="1856359"/>
            <a:ext cx="43211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Arial"/>
                <a:cs typeface="Arial"/>
              </a:rPr>
              <a:t>All</a:t>
            </a:r>
            <a:r>
              <a:rPr sz="1800" spc="-35" dirty="0">
                <a:solidFill>
                  <a:srgbClr val="FF0000"/>
                </a:solidFill>
                <a:latin typeface="Arial"/>
                <a:cs typeface="Arial"/>
              </a:rPr>
              <a:t> </a:t>
            </a:r>
            <a:r>
              <a:rPr sz="1800" dirty="0">
                <a:solidFill>
                  <a:srgbClr val="FF0000"/>
                </a:solidFill>
                <a:latin typeface="Arial"/>
                <a:cs typeface="Arial"/>
              </a:rPr>
              <a:t>the</a:t>
            </a:r>
            <a:r>
              <a:rPr sz="1800" spc="-10" dirty="0">
                <a:solidFill>
                  <a:srgbClr val="FF0000"/>
                </a:solidFill>
                <a:latin typeface="Arial"/>
                <a:cs typeface="Arial"/>
              </a:rPr>
              <a:t> </a:t>
            </a:r>
            <a:r>
              <a:rPr sz="1800" dirty="0">
                <a:solidFill>
                  <a:srgbClr val="FF0000"/>
                </a:solidFill>
                <a:latin typeface="Arial"/>
                <a:cs typeface="Arial"/>
              </a:rPr>
              <a:t>rest</a:t>
            </a:r>
            <a:r>
              <a:rPr sz="1800" spc="-10" dirty="0">
                <a:solidFill>
                  <a:srgbClr val="FF0000"/>
                </a:solidFill>
                <a:latin typeface="Arial"/>
                <a:cs typeface="Arial"/>
              </a:rPr>
              <a:t> </a:t>
            </a:r>
            <a:r>
              <a:rPr sz="1800" dirty="0">
                <a:solidFill>
                  <a:srgbClr val="FF0000"/>
                </a:solidFill>
                <a:latin typeface="Arial"/>
                <a:cs typeface="Arial"/>
              </a:rPr>
              <a:t>three</a:t>
            </a:r>
            <a:r>
              <a:rPr sz="1800" spc="-25" dirty="0">
                <a:solidFill>
                  <a:srgbClr val="FF0000"/>
                </a:solidFill>
                <a:latin typeface="Arial"/>
                <a:cs typeface="Arial"/>
              </a:rPr>
              <a:t> </a:t>
            </a:r>
            <a:r>
              <a:rPr sz="1800" dirty="0">
                <a:solidFill>
                  <a:srgbClr val="FF0000"/>
                </a:solidFill>
                <a:latin typeface="Arial"/>
                <a:cs typeface="Arial"/>
              </a:rPr>
              <a:t>components</a:t>
            </a:r>
            <a:r>
              <a:rPr sz="1800" spc="15" dirty="0">
                <a:solidFill>
                  <a:srgbClr val="FF0000"/>
                </a:solidFill>
                <a:latin typeface="Arial"/>
                <a:cs typeface="Arial"/>
              </a:rPr>
              <a:t> </a:t>
            </a:r>
            <a:r>
              <a:rPr sz="1800" dirty="0">
                <a:solidFill>
                  <a:srgbClr val="FF0000"/>
                </a:solidFill>
                <a:latin typeface="Arial"/>
                <a:cs typeface="Arial"/>
              </a:rPr>
              <a:t>are</a:t>
            </a:r>
            <a:r>
              <a:rPr sz="1800" spc="-10" dirty="0">
                <a:solidFill>
                  <a:srgbClr val="FF0000"/>
                </a:solidFill>
                <a:latin typeface="Arial"/>
                <a:cs typeface="Arial"/>
              </a:rPr>
              <a:t> optional.</a:t>
            </a:r>
            <a:endParaRPr sz="1800">
              <a:latin typeface="Arial"/>
              <a:cs typeface="Arial"/>
            </a:endParaRPr>
          </a:p>
        </p:txBody>
      </p:sp>
      <p:sp>
        <p:nvSpPr>
          <p:cNvPr id="10" name="object 10"/>
          <p:cNvSpPr/>
          <p:nvPr/>
        </p:nvSpPr>
        <p:spPr>
          <a:xfrm>
            <a:off x="5715000" y="1371600"/>
            <a:ext cx="2895600" cy="226060"/>
          </a:xfrm>
          <a:custGeom>
            <a:avLst/>
            <a:gdLst/>
            <a:ahLst/>
            <a:cxnLst/>
            <a:rect l="l" t="t" r="r" b="b"/>
            <a:pathLst>
              <a:path w="2895600" h="226059">
                <a:moveTo>
                  <a:pt x="0" y="225551"/>
                </a:moveTo>
                <a:lnTo>
                  <a:pt x="1472" y="181677"/>
                </a:lnTo>
                <a:lnTo>
                  <a:pt x="5492" y="145827"/>
                </a:lnTo>
                <a:lnTo>
                  <a:pt x="11465" y="121646"/>
                </a:lnTo>
                <a:lnTo>
                  <a:pt x="18796" y="112775"/>
                </a:lnTo>
                <a:lnTo>
                  <a:pt x="1429003" y="112775"/>
                </a:lnTo>
                <a:lnTo>
                  <a:pt x="1436334" y="103905"/>
                </a:lnTo>
                <a:lnTo>
                  <a:pt x="1442307" y="79724"/>
                </a:lnTo>
                <a:lnTo>
                  <a:pt x="1446327" y="43874"/>
                </a:lnTo>
                <a:lnTo>
                  <a:pt x="1447800" y="0"/>
                </a:lnTo>
                <a:lnTo>
                  <a:pt x="1449272" y="43874"/>
                </a:lnTo>
                <a:lnTo>
                  <a:pt x="1453292" y="79724"/>
                </a:lnTo>
                <a:lnTo>
                  <a:pt x="1459265" y="103905"/>
                </a:lnTo>
                <a:lnTo>
                  <a:pt x="1466596" y="112775"/>
                </a:lnTo>
                <a:lnTo>
                  <a:pt x="2876804" y="112775"/>
                </a:lnTo>
                <a:lnTo>
                  <a:pt x="2884134" y="121646"/>
                </a:lnTo>
                <a:lnTo>
                  <a:pt x="2890107" y="145827"/>
                </a:lnTo>
                <a:lnTo>
                  <a:pt x="2894127" y="181677"/>
                </a:lnTo>
                <a:lnTo>
                  <a:pt x="2895600" y="225551"/>
                </a:lnTo>
              </a:path>
            </a:pathLst>
          </a:custGeom>
          <a:ln w="9525">
            <a:solidFill>
              <a:srgbClr val="FF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39</a:t>
            </a:fld>
            <a:endParaRPr spc="-25"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431419"/>
            <a:ext cx="6983730" cy="790752"/>
          </a:xfrm>
          <a:prstGeom prst="rect">
            <a:avLst/>
          </a:prstGeom>
        </p:spPr>
        <p:txBody>
          <a:bodyPr vert="horz" wrap="square" lIns="0" tIns="234464" rIns="0" bIns="0" rtlCol="0">
            <a:spAutoFit/>
          </a:bodyPr>
          <a:lstStyle/>
          <a:p>
            <a:pPr marL="12700">
              <a:lnSpc>
                <a:spcPct val="100000"/>
              </a:lnSpc>
              <a:spcBef>
                <a:spcPts val="100"/>
              </a:spcBef>
            </a:pPr>
            <a:r>
              <a:rPr dirty="0"/>
              <a:t>Structure</a:t>
            </a:r>
            <a:r>
              <a:rPr spc="-55" dirty="0"/>
              <a:t> </a:t>
            </a:r>
            <a:r>
              <a:rPr dirty="0"/>
              <a:t>for</a:t>
            </a:r>
            <a:r>
              <a:rPr spc="-10" dirty="0"/>
              <a:t> </a:t>
            </a:r>
            <a:r>
              <a:rPr dirty="0"/>
              <a:t>Weeks</a:t>
            </a:r>
            <a:r>
              <a:rPr spc="-5" dirty="0"/>
              <a:t> </a:t>
            </a:r>
            <a:r>
              <a:rPr lang="en-GB" spc="-5" dirty="0"/>
              <a:t>7</a:t>
            </a:r>
            <a:r>
              <a:rPr spc="-30" dirty="0"/>
              <a:t> </a:t>
            </a:r>
            <a:r>
              <a:rPr dirty="0"/>
              <a:t>-</a:t>
            </a:r>
            <a:r>
              <a:rPr spc="-5" dirty="0"/>
              <a:t> </a:t>
            </a:r>
            <a:r>
              <a:rPr spc="-25" dirty="0"/>
              <a:t>10</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graphicFrame>
        <p:nvGraphicFramePr>
          <p:cNvPr id="3" name="object 3"/>
          <p:cNvGraphicFramePr>
            <a:graphicFrameLocks noGrp="1"/>
          </p:cNvGraphicFramePr>
          <p:nvPr>
            <p:extLst>
              <p:ext uri="{D42A27DB-BD31-4B8C-83A1-F6EECF244321}">
                <p14:modId xmlns:p14="http://schemas.microsoft.com/office/powerpoint/2010/main" val="936229876"/>
              </p:ext>
            </p:extLst>
          </p:nvPr>
        </p:nvGraphicFramePr>
        <p:xfrm>
          <a:off x="1517650" y="1593850"/>
          <a:ext cx="5715000" cy="2580003"/>
        </p:xfrm>
        <a:graphic>
          <a:graphicData uri="http://schemas.openxmlformats.org/drawingml/2006/table">
            <a:tbl>
              <a:tblPr firstRow="1" bandRow="1">
                <a:tableStyleId>{2D5ABB26-0587-4C30-8999-92F81FD0307C}</a:tableStyleId>
              </a:tblPr>
              <a:tblGrid>
                <a:gridCol w="1054100">
                  <a:extLst>
                    <a:ext uri="{9D8B030D-6E8A-4147-A177-3AD203B41FA5}">
                      <a16:colId xmlns:a16="http://schemas.microsoft.com/office/drawing/2014/main" val="20000"/>
                    </a:ext>
                  </a:extLst>
                </a:gridCol>
                <a:gridCol w="4660900">
                  <a:extLst>
                    <a:ext uri="{9D8B030D-6E8A-4147-A177-3AD203B41FA5}">
                      <a16:colId xmlns:a16="http://schemas.microsoft.com/office/drawing/2014/main" val="20001"/>
                    </a:ext>
                  </a:extLst>
                </a:gridCol>
              </a:tblGrid>
              <a:tr h="357505">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525780">
                        <a:lnSpc>
                          <a:spcPts val="1860"/>
                        </a:lnSpc>
                      </a:pPr>
                      <a:r>
                        <a:rPr sz="1600" b="1" spc="-10" dirty="0">
                          <a:solidFill>
                            <a:srgbClr val="FFFFFF"/>
                          </a:solidFill>
                          <a:latin typeface="Arial"/>
                          <a:cs typeface="Arial"/>
                        </a:rPr>
                        <a:t>LECTURES</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508634">
                <a:tc>
                  <a:txBody>
                    <a:bodyPr/>
                    <a:lstStyle/>
                    <a:p>
                      <a:pPr marL="68580">
                        <a:lnSpc>
                          <a:spcPts val="1860"/>
                        </a:lnSpc>
                      </a:pPr>
                      <a:r>
                        <a:rPr sz="1600" b="1" dirty="0">
                          <a:solidFill>
                            <a:srgbClr val="FFFFFF"/>
                          </a:solidFill>
                          <a:latin typeface="Arial"/>
                          <a:cs typeface="Arial"/>
                        </a:rPr>
                        <a:t>WEEK</a:t>
                      </a:r>
                      <a:r>
                        <a:rPr sz="1600" b="1" spc="-35" dirty="0">
                          <a:solidFill>
                            <a:srgbClr val="FFFFFF"/>
                          </a:solidFill>
                          <a:latin typeface="Arial"/>
                          <a:cs typeface="Arial"/>
                        </a:rPr>
                        <a:t> </a:t>
                      </a:r>
                      <a:r>
                        <a:rPr sz="1600" b="1" spc="-50" dirty="0">
                          <a:solidFill>
                            <a:srgbClr val="FFFFFF"/>
                          </a:solidFill>
                          <a:latin typeface="Arial"/>
                          <a:cs typeface="Arial"/>
                        </a:rPr>
                        <a:t>7</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BADFE2"/>
                    </a:solidFill>
                  </a:tcPr>
                </a:tc>
                <a:tc>
                  <a:txBody>
                    <a:bodyPr/>
                    <a:lstStyle/>
                    <a:p>
                      <a:pPr marL="68580">
                        <a:lnSpc>
                          <a:spcPts val="1860"/>
                        </a:lnSpc>
                      </a:pPr>
                      <a:r>
                        <a:rPr lang="en-GB" sz="1600" dirty="0">
                          <a:latin typeface="Arial"/>
                          <a:cs typeface="Arial"/>
                        </a:rPr>
                        <a:t>An Internet Primer </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508000">
                <a:tc>
                  <a:txBody>
                    <a:bodyPr/>
                    <a:lstStyle/>
                    <a:p>
                      <a:pPr marL="68580">
                        <a:lnSpc>
                          <a:spcPts val="1860"/>
                        </a:lnSpc>
                      </a:pPr>
                      <a:r>
                        <a:rPr sz="1600" b="1" dirty="0">
                          <a:solidFill>
                            <a:srgbClr val="FFFFFF"/>
                          </a:solidFill>
                          <a:latin typeface="Arial"/>
                          <a:cs typeface="Arial"/>
                        </a:rPr>
                        <a:t>WEEK</a:t>
                      </a:r>
                      <a:r>
                        <a:rPr sz="1600" b="1" spc="-35" dirty="0">
                          <a:solidFill>
                            <a:srgbClr val="FFFFFF"/>
                          </a:solidFill>
                          <a:latin typeface="Arial"/>
                          <a:cs typeface="Arial"/>
                        </a:rPr>
                        <a:t> </a:t>
                      </a:r>
                      <a:r>
                        <a:rPr sz="1600" b="1" spc="-50" dirty="0">
                          <a:solidFill>
                            <a:srgbClr val="FFFFFF"/>
                          </a:solidFill>
                          <a:latin typeface="Arial"/>
                          <a:cs typeface="Arial"/>
                        </a:rPr>
                        <a:t>8</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ADFE2"/>
                    </a:solidFill>
                  </a:tcPr>
                </a:tc>
                <a:tc>
                  <a:txBody>
                    <a:bodyPr/>
                    <a:lstStyle/>
                    <a:p>
                      <a:pPr marL="68580">
                        <a:lnSpc>
                          <a:spcPts val="1860"/>
                        </a:lnSpc>
                      </a:pPr>
                      <a:r>
                        <a:rPr sz="1600" dirty="0">
                          <a:latin typeface="Arial"/>
                          <a:cs typeface="Arial"/>
                        </a:rPr>
                        <a:t>Networking</a:t>
                      </a:r>
                      <a:r>
                        <a:rPr sz="1600" spc="-55" dirty="0">
                          <a:latin typeface="Arial"/>
                          <a:cs typeface="Arial"/>
                        </a:rPr>
                        <a:t> </a:t>
                      </a:r>
                      <a:r>
                        <a:rPr sz="1600" dirty="0">
                          <a:latin typeface="Arial"/>
                          <a:cs typeface="Arial"/>
                        </a:rPr>
                        <a:t>,</a:t>
                      </a:r>
                      <a:r>
                        <a:rPr sz="1600" spc="-40" dirty="0">
                          <a:latin typeface="Arial"/>
                          <a:cs typeface="Arial"/>
                        </a:rPr>
                        <a:t> </a:t>
                      </a:r>
                      <a:r>
                        <a:rPr sz="1600" dirty="0">
                          <a:latin typeface="Arial"/>
                          <a:cs typeface="Arial"/>
                        </a:rPr>
                        <a:t>HTML</a:t>
                      </a:r>
                      <a:r>
                        <a:rPr sz="1600" spc="-100" dirty="0">
                          <a:latin typeface="Arial"/>
                          <a:cs typeface="Arial"/>
                        </a:rPr>
                        <a:t> </a:t>
                      </a:r>
                      <a:r>
                        <a:rPr sz="1600" dirty="0">
                          <a:latin typeface="Arial"/>
                          <a:cs typeface="Arial"/>
                        </a:rPr>
                        <a:t>forms</a:t>
                      </a:r>
                      <a:r>
                        <a:rPr sz="1600" spc="-30" dirty="0">
                          <a:latin typeface="Arial"/>
                          <a:cs typeface="Arial"/>
                        </a:rPr>
                        <a:t> </a:t>
                      </a:r>
                      <a:r>
                        <a:rPr sz="1600" dirty="0">
                          <a:latin typeface="Arial"/>
                          <a:cs typeface="Arial"/>
                        </a:rPr>
                        <a:t>,</a:t>
                      </a:r>
                      <a:r>
                        <a:rPr sz="1600" spc="-40" dirty="0">
                          <a:latin typeface="Arial"/>
                          <a:cs typeface="Arial"/>
                        </a:rPr>
                        <a:t> </a:t>
                      </a:r>
                      <a:r>
                        <a:rPr sz="1600" spc="-30" dirty="0">
                          <a:latin typeface="Arial"/>
                          <a:cs typeface="Arial"/>
                        </a:rPr>
                        <a:t>HTTP,</a:t>
                      </a:r>
                      <a:r>
                        <a:rPr sz="1600" spc="-45" dirty="0">
                          <a:latin typeface="Arial"/>
                          <a:cs typeface="Arial"/>
                        </a:rPr>
                        <a:t> </a:t>
                      </a:r>
                      <a:r>
                        <a:rPr sz="1600" dirty="0">
                          <a:latin typeface="Arial"/>
                          <a:cs typeface="Arial"/>
                        </a:rPr>
                        <a:t>COOKIES</a:t>
                      </a:r>
                      <a:r>
                        <a:rPr sz="1600" spc="-30" dirty="0">
                          <a:latin typeface="Arial"/>
                          <a:cs typeface="Arial"/>
                        </a:rPr>
                        <a:t> </a:t>
                      </a:r>
                      <a:r>
                        <a:rPr sz="1600" spc="-50" dirty="0">
                          <a:latin typeface="Arial"/>
                          <a:cs typeface="Arial"/>
                        </a:rPr>
                        <a:t>&amp;</a:t>
                      </a:r>
                      <a:endParaRPr sz="1600" dirty="0">
                        <a:latin typeface="Arial"/>
                        <a:cs typeface="Arial"/>
                      </a:endParaRPr>
                    </a:p>
                    <a:p>
                      <a:pPr marL="68580">
                        <a:lnSpc>
                          <a:spcPts val="1900"/>
                        </a:lnSpc>
                        <a:spcBef>
                          <a:spcPts val="140"/>
                        </a:spcBef>
                      </a:pPr>
                      <a:r>
                        <a:rPr sz="1600" spc="-10" dirty="0">
                          <a:latin typeface="Arial"/>
                          <a:cs typeface="Arial"/>
                        </a:rPr>
                        <a:t>Styles</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2"/>
                  </a:ext>
                </a:extLst>
              </a:tr>
              <a:tr h="508634">
                <a:tc>
                  <a:txBody>
                    <a:bodyPr/>
                    <a:lstStyle/>
                    <a:p>
                      <a:pPr marL="68580">
                        <a:lnSpc>
                          <a:spcPts val="1864"/>
                        </a:lnSpc>
                      </a:pPr>
                      <a:r>
                        <a:rPr sz="1600" b="1" dirty="0">
                          <a:solidFill>
                            <a:srgbClr val="FFFFFF"/>
                          </a:solidFill>
                          <a:latin typeface="Arial"/>
                          <a:cs typeface="Arial"/>
                        </a:rPr>
                        <a:t>WEEK</a:t>
                      </a:r>
                      <a:r>
                        <a:rPr sz="1600" b="1" spc="-35" dirty="0">
                          <a:solidFill>
                            <a:srgbClr val="FFFFFF"/>
                          </a:solidFill>
                          <a:latin typeface="Arial"/>
                          <a:cs typeface="Arial"/>
                        </a:rPr>
                        <a:t> </a:t>
                      </a:r>
                      <a:r>
                        <a:rPr sz="1600" b="1" spc="-50" dirty="0">
                          <a:solidFill>
                            <a:srgbClr val="FFFFFF"/>
                          </a:solidFill>
                          <a:latin typeface="Arial"/>
                          <a:cs typeface="Arial"/>
                        </a:rPr>
                        <a:t>9</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ADFE2"/>
                    </a:solidFill>
                  </a:tcPr>
                </a:tc>
                <a:tc>
                  <a:txBody>
                    <a:bodyPr/>
                    <a:lstStyle/>
                    <a:p>
                      <a:pPr marL="68580">
                        <a:lnSpc>
                          <a:spcPts val="1864"/>
                        </a:lnSpc>
                      </a:pPr>
                      <a:r>
                        <a:rPr lang="en-GB" sz="1600" b="0" i="0" dirty="0">
                          <a:solidFill>
                            <a:schemeClr val="tx1"/>
                          </a:solidFill>
                          <a:effectLst/>
                          <a:latin typeface="+mn-lt"/>
                          <a:ea typeface="+mn-ea"/>
                          <a:cs typeface="+mn-cs"/>
                        </a:rPr>
                        <a:t>Templating, Forms, GDPR, Routing </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3"/>
                  </a:ext>
                </a:extLst>
              </a:tr>
              <a:tr h="697230">
                <a:tc>
                  <a:txBody>
                    <a:bodyPr/>
                    <a:lstStyle/>
                    <a:p>
                      <a:pPr marL="68580">
                        <a:lnSpc>
                          <a:spcPts val="1864"/>
                        </a:lnSpc>
                      </a:pPr>
                      <a:r>
                        <a:rPr sz="1600" b="1" dirty="0">
                          <a:solidFill>
                            <a:srgbClr val="FFFFFF"/>
                          </a:solidFill>
                          <a:latin typeface="Arial"/>
                          <a:cs typeface="Arial"/>
                        </a:rPr>
                        <a:t>WEEK</a:t>
                      </a:r>
                      <a:r>
                        <a:rPr sz="1600" b="1" spc="-35" dirty="0">
                          <a:solidFill>
                            <a:srgbClr val="FFFFFF"/>
                          </a:solidFill>
                          <a:latin typeface="Arial"/>
                          <a:cs typeface="Arial"/>
                        </a:rPr>
                        <a:t> </a:t>
                      </a:r>
                      <a:r>
                        <a:rPr sz="1600" b="1" spc="-25" dirty="0">
                          <a:solidFill>
                            <a:srgbClr val="FFFFFF"/>
                          </a:solidFill>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BADFE2"/>
                    </a:solidFill>
                  </a:tcPr>
                </a:tc>
                <a:tc>
                  <a:txBody>
                    <a:bodyPr/>
                    <a:lstStyle/>
                    <a:p>
                      <a:pPr marL="68580">
                        <a:lnSpc>
                          <a:spcPts val="1864"/>
                        </a:lnSpc>
                      </a:pPr>
                      <a:r>
                        <a:rPr lang="en-GB" sz="1600" b="0" i="0" dirty="0">
                          <a:solidFill>
                            <a:schemeClr val="tx1"/>
                          </a:solidFill>
                          <a:effectLst/>
                          <a:latin typeface="+mn-lt"/>
                          <a:ea typeface="+mn-ea"/>
                          <a:cs typeface="+mn-cs"/>
                        </a:rPr>
                        <a:t>Tying everything together -  The three-tier architecture</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017" y="2132202"/>
            <a:ext cx="1235710"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005392"/>
                </a:solidFill>
                <a:latin typeface="Calibri"/>
                <a:cs typeface="Calibri"/>
              </a:rPr>
              <a:t>HTML</a:t>
            </a:r>
            <a:endParaRPr sz="40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4066794" y="3891533"/>
            <a:ext cx="101219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59B0C"/>
                </a:solidFill>
                <a:latin typeface="Calibri"/>
                <a:cs typeface="Calibri"/>
              </a:rPr>
              <a:t>Part</a:t>
            </a:r>
            <a:r>
              <a:rPr sz="3600" spc="-5" dirty="0">
                <a:solidFill>
                  <a:srgbClr val="B59B0C"/>
                </a:solidFill>
                <a:latin typeface="Calibri"/>
                <a:cs typeface="Calibri"/>
              </a:rPr>
              <a:t> </a:t>
            </a:r>
            <a:r>
              <a:rPr sz="3600" spc="-50" dirty="0">
                <a:solidFill>
                  <a:srgbClr val="B59B0C"/>
                </a:solidFill>
                <a:latin typeface="Calibri"/>
                <a:cs typeface="Calibri"/>
              </a:rPr>
              <a:t>I</a:t>
            </a:r>
            <a:endParaRPr sz="36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35" dirty="0"/>
              <a:t> </a:t>
            </a:r>
            <a:r>
              <a:rPr dirty="0"/>
              <a:t>and</a:t>
            </a:r>
            <a:r>
              <a:rPr spc="-25" dirty="0"/>
              <a:t> </a:t>
            </a:r>
            <a:r>
              <a:rPr dirty="0"/>
              <a:t>CSS</a:t>
            </a:r>
            <a:r>
              <a:rPr spc="-15" dirty="0"/>
              <a:t> </a:t>
            </a:r>
            <a:r>
              <a:rPr spc="-10" dirty="0"/>
              <a:t>strategy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a:spLocks noGrp="1"/>
          </p:cNvSpPr>
          <p:nvPr>
            <p:ph type="body" idx="1"/>
          </p:nvPr>
        </p:nvSpPr>
        <p:spPr>
          <a:prstGeom prst="rect">
            <a:avLst/>
          </a:prstGeom>
        </p:spPr>
        <p:txBody>
          <a:bodyPr vert="horz" wrap="square" lIns="0" tIns="666369" rIns="0" bIns="0" rtlCol="0">
            <a:spAutoFit/>
          </a:bodyPr>
          <a:lstStyle/>
          <a:p>
            <a:pPr marL="355600" marR="5080" indent="-342900">
              <a:lnSpc>
                <a:spcPct val="100000"/>
              </a:lnSpc>
              <a:spcBef>
                <a:spcPts val="105"/>
              </a:spcBef>
              <a:buFont typeface="Wingdings"/>
              <a:buChar char=""/>
              <a:tabLst>
                <a:tab pos="355600" algn="l"/>
              </a:tabLst>
            </a:pPr>
            <a:r>
              <a:rPr sz="3200" b="1" dirty="0">
                <a:latin typeface="Calibri"/>
                <a:cs typeface="Calibri"/>
              </a:rPr>
              <a:t>Assumption:</a:t>
            </a:r>
            <a:r>
              <a:rPr sz="3200" b="1" spc="-70" dirty="0">
                <a:latin typeface="Calibri"/>
                <a:cs typeface="Calibri"/>
              </a:rPr>
              <a:t> </a:t>
            </a:r>
            <a:r>
              <a:rPr sz="3200" dirty="0"/>
              <a:t>Most</a:t>
            </a:r>
            <a:r>
              <a:rPr sz="3200" spc="-45" dirty="0"/>
              <a:t> </a:t>
            </a:r>
            <a:r>
              <a:rPr sz="3200" dirty="0"/>
              <a:t>people</a:t>
            </a:r>
            <a:r>
              <a:rPr sz="3200" spc="-45" dirty="0"/>
              <a:t> </a:t>
            </a:r>
            <a:r>
              <a:rPr sz="3200" dirty="0"/>
              <a:t>have</a:t>
            </a:r>
            <a:r>
              <a:rPr sz="3200" spc="-20" dirty="0"/>
              <a:t> </a:t>
            </a:r>
            <a:r>
              <a:rPr sz="3200" spc="-10" dirty="0"/>
              <a:t>cursory </a:t>
            </a:r>
            <a:r>
              <a:rPr sz="3200" dirty="0"/>
              <a:t>familiarity</a:t>
            </a:r>
            <a:r>
              <a:rPr sz="3200" spc="-25" dirty="0"/>
              <a:t> </a:t>
            </a:r>
            <a:r>
              <a:rPr sz="3200" dirty="0"/>
              <a:t>with</a:t>
            </a:r>
            <a:r>
              <a:rPr sz="3200" spc="-30" dirty="0"/>
              <a:t> </a:t>
            </a:r>
            <a:r>
              <a:rPr sz="3200" dirty="0"/>
              <a:t>HTML</a:t>
            </a:r>
            <a:r>
              <a:rPr sz="3200" spc="-35" dirty="0"/>
              <a:t> </a:t>
            </a:r>
            <a:r>
              <a:rPr sz="3200" dirty="0"/>
              <a:t>and</a:t>
            </a:r>
            <a:r>
              <a:rPr sz="3200" spc="-35" dirty="0"/>
              <a:t> </a:t>
            </a:r>
            <a:r>
              <a:rPr sz="3200" dirty="0"/>
              <a:t>CSS.</a:t>
            </a:r>
            <a:r>
              <a:rPr sz="3200" spc="-25" dirty="0"/>
              <a:t> </a:t>
            </a:r>
            <a:r>
              <a:rPr sz="3200" dirty="0"/>
              <a:t>Therefore</a:t>
            </a:r>
            <a:r>
              <a:rPr sz="3200" spc="-70" dirty="0"/>
              <a:t> </a:t>
            </a:r>
            <a:r>
              <a:rPr sz="3200" dirty="0"/>
              <a:t>we</a:t>
            </a:r>
            <a:r>
              <a:rPr sz="3200" spc="-60" dirty="0"/>
              <a:t> </a:t>
            </a:r>
            <a:r>
              <a:rPr sz="3200" spc="-10" dirty="0"/>
              <a:t>will:</a:t>
            </a:r>
            <a:endParaRPr sz="3200">
              <a:latin typeface="Calibri"/>
              <a:cs typeface="Calibri"/>
            </a:endParaRPr>
          </a:p>
          <a:p>
            <a:pPr marL="862965" lvl="1" indent="-393065">
              <a:lnSpc>
                <a:spcPct val="100000"/>
              </a:lnSpc>
              <a:spcBef>
                <a:spcPts val="685"/>
              </a:spcBef>
              <a:buSzPct val="89285"/>
              <a:buFont typeface="Wingdings"/>
              <a:buChar char=""/>
              <a:tabLst>
                <a:tab pos="862965" algn="l"/>
              </a:tabLst>
            </a:pPr>
            <a:r>
              <a:rPr sz="2800" b="1" dirty="0">
                <a:solidFill>
                  <a:srgbClr val="404040"/>
                </a:solidFill>
                <a:latin typeface="Calibri"/>
                <a:cs typeface="Calibri"/>
              </a:rPr>
              <a:t>Speed</a:t>
            </a:r>
            <a:r>
              <a:rPr sz="2800" b="1" spc="-60" dirty="0">
                <a:solidFill>
                  <a:srgbClr val="404040"/>
                </a:solidFill>
                <a:latin typeface="Calibri"/>
                <a:cs typeface="Calibri"/>
              </a:rPr>
              <a:t> </a:t>
            </a:r>
            <a:r>
              <a:rPr sz="2800" b="1" dirty="0">
                <a:solidFill>
                  <a:srgbClr val="404040"/>
                </a:solidFill>
                <a:latin typeface="Calibri"/>
                <a:cs typeface="Calibri"/>
              </a:rPr>
              <a:t>through</a:t>
            </a:r>
            <a:r>
              <a:rPr sz="2800" b="1" spc="-70" dirty="0">
                <a:solidFill>
                  <a:srgbClr val="404040"/>
                </a:solidFill>
                <a:latin typeface="Calibri"/>
                <a:cs typeface="Calibri"/>
              </a:rPr>
              <a:t> </a:t>
            </a:r>
            <a:r>
              <a:rPr sz="2800" dirty="0">
                <a:solidFill>
                  <a:srgbClr val="404040"/>
                </a:solidFill>
                <a:latin typeface="Calibri"/>
                <a:cs typeface="Calibri"/>
              </a:rPr>
              <a:t>the</a:t>
            </a:r>
            <a:r>
              <a:rPr sz="2800" spc="-70" dirty="0">
                <a:solidFill>
                  <a:srgbClr val="404040"/>
                </a:solidFill>
                <a:latin typeface="Calibri"/>
                <a:cs typeface="Calibri"/>
              </a:rPr>
              <a:t> </a:t>
            </a:r>
            <a:r>
              <a:rPr sz="2800" dirty="0">
                <a:solidFill>
                  <a:srgbClr val="404040"/>
                </a:solidFill>
                <a:latin typeface="Calibri"/>
                <a:cs typeface="Calibri"/>
              </a:rPr>
              <a:t>obvious</a:t>
            </a:r>
            <a:r>
              <a:rPr sz="2800" spc="-55" dirty="0">
                <a:solidFill>
                  <a:srgbClr val="404040"/>
                </a:solidFill>
                <a:latin typeface="Calibri"/>
                <a:cs typeface="Calibri"/>
              </a:rPr>
              <a:t> </a:t>
            </a:r>
            <a:r>
              <a:rPr sz="2800" spc="-10" dirty="0">
                <a:solidFill>
                  <a:srgbClr val="404040"/>
                </a:solidFill>
                <a:latin typeface="Calibri"/>
                <a:cs typeface="Calibri"/>
              </a:rPr>
              <a:t>stuff</a:t>
            </a:r>
            <a:endParaRPr sz="2800">
              <a:latin typeface="Calibri"/>
              <a:cs typeface="Calibri"/>
            </a:endParaRPr>
          </a:p>
          <a:p>
            <a:pPr marL="862965" lvl="1" indent="-393065">
              <a:lnSpc>
                <a:spcPct val="100000"/>
              </a:lnSpc>
              <a:spcBef>
                <a:spcPts val="675"/>
              </a:spcBef>
              <a:buSzPct val="89285"/>
              <a:buFont typeface="Wingdings"/>
              <a:buChar char=""/>
              <a:tabLst>
                <a:tab pos="862965" algn="l"/>
              </a:tabLst>
            </a:pPr>
            <a:r>
              <a:rPr sz="2800" b="1" dirty="0">
                <a:solidFill>
                  <a:srgbClr val="404040"/>
                </a:solidFill>
                <a:latin typeface="Calibri"/>
                <a:cs typeface="Calibri"/>
              </a:rPr>
              <a:t>Skip</a:t>
            </a:r>
            <a:r>
              <a:rPr sz="2800" b="1" spc="-60" dirty="0">
                <a:solidFill>
                  <a:srgbClr val="404040"/>
                </a:solidFill>
                <a:latin typeface="Calibri"/>
                <a:cs typeface="Calibri"/>
              </a:rPr>
              <a:t> </a:t>
            </a:r>
            <a:r>
              <a:rPr sz="2800" spc="-10" dirty="0">
                <a:solidFill>
                  <a:srgbClr val="404040"/>
                </a:solidFill>
                <a:latin typeface="Calibri"/>
                <a:cs typeface="Calibri"/>
              </a:rPr>
              <a:t>self-</a:t>
            </a:r>
            <a:r>
              <a:rPr sz="2800" dirty="0">
                <a:solidFill>
                  <a:srgbClr val="404040"/>
                </a:solidFill>
                <a:latin typeface="Calibri"/>
                <a:cs typeface="Calibri"/>
              </a:rPr>
              <a:t>explanatory</a:t>
            </a:r>
            <a:r>
              <a:rPr sz="2800" spc="-35" dirty="0">
                <a:solidFill>
                  <a:srgbClr val="404040"/>
                </a:solidFill>
                <a:latin typeface="Calibri"/>
                <a:cs typeface="Calibri"/>
              </a:rPr>
              <a:t> </a:t>
            </a:r>
            <a:r>
              <a:rPr sz="2800" spc="-10" dirty="0">
                <a:solidFill>
                  <a:srgbClr val="404040"/>
                </a:solidFill>
                <a:latin typeface="Calibri"/>
                <a:cs typeface="Calibri"/>
              </a:rPr>
              <a:t>syntax</a:t>
            </a:r>
            <a:endParaRPr sz="2800">
              <a:latin typeface="Calibri"/>
              <a:cs typeface="Calibri"/>
            </a:endParaRPr>
          </a:p>
          <a:p>
            <a:pPr marL="862965" lvl="1" indent="-393065">
              <a:lnSpc>
                <a:spcPct val="100000"/>
              </a:lnSpc>
              <a:spcBef>
                <a:spcPts val="670"/>
              </a:spcBef>
              <a:buSzPct val="89285"/>
              <a:buFont typeface="Wingdings"/>
              <a:buChar char=""/>
              <a:tabLst>
                <a:tab pos="862965" algn="l"/>
              </a:tabLst>
            </a:pPr>
            <a:r>
              <a:rPr sz="2800" b="1" dirty="0">
                <a:solidFill>
                  <a:srgbClr val="404040"/>
                </a:solidFill>
                <a:latin typeface="Calibri"/>
                <a:cs typeface="Calibri"/>
              </a:rPr>
              <a:t>Skip</a:t>
            </a:r>
            <a:r>
              <a:rPr sz="2800" b="1" spc="-45" dirty="0">
                <a:solidFill>
                  <a:srgbClr val="404040"/>
                </a:solidFill>
                <a:latin typeface="Calibri"/>
                <a:cs typeface="Calibri"/>
              </a:rPr>
              <a:t> </a:t>
            </a:r>
            <a:r>
              <a:rPr sz="2800" dirty="0">
                <a:solidFill>
                  <a:srgbClr val="404040"/>
                </a:solidFill>
                <a:latin typeface="Calibri"/>
                <a:cs typeface="Calibri"/>
              </a:rPr>
              <a:t>the</a:t>
            </a:r>
            <a:r>
              <a:rPr sz="2800" spc="-40" dirty="0">
                <a:solidFill>
                  <a:srgbClr val="404040"/>
                </a:solidFill>
                <a:latin typeface="Calibri"/>
                <a:cs typeface="Calibri"/>
              </a:rPr>
              <a:t> </a:t>
            </a:r>
            <a:r>
              <a:rPr sz="2800" dirty="0">
                <a:solidFill>
                  <a:srgbClr val="404040"/>
                </a:solidFill>
                <a:latin typeface="Calibri"/>
                <a:cs typeface="Calibri"/>
              </a:rPr>
              <a:t>parts</a:t>
            </a:r>
            <a:r>
              <a:rPr sz="2800" spc="-20" dirty="0">
                <a:solidFill>
                  <a:srgbClr val="404040"/>
                </a:solidFill>
                <a:latin typeface="Calibri"/>
                <a:cs typeface="Calibri"/>
              </a:rPr>
              <a:t> </a:t>
            </a:r>
            <a:r>
              <a:rPr sz="2800" dirty="0">
                <a:solidFill>
                  <a:srgbClr val="404040"/>
                </a:solidFill>
                <a:latin typeface="Calibri"/>
                <a:cs typeface="Calibri"/>
              </a:rPr>
              <a:t>you</a:t>
            </a:r>
            <a:r>
              <a:rPr sz="2800" spc="-45" dirty="0">
                <a:solidFill>
                  <a:srgbClr val="404040"/>
                </a:solidFill>
                <a:latin typeface="Calibri"/>
                <a:cs typeface="Calibri"/>
              </a:rPr>
              <a:t> </a:t>
            </a:r>
            <a:r>
              <a:rPr sz="2800" dirty="0">
                <a:solidFill>
                  <a:srgbClr val="404040"/>
                </a:solidFill>
                <a:latin typeface="Calibri"/>
                <a:cs typeface="Calibri"/>
              </a:rPr>
              <a:t>can</a:t>
            </a:r>
            <a:r>
              <a:rPr sz="2800" spc="-45" dirty="0">
                <a:solidFill>
                  <a:srgbClr val="404040"/>
                </a:solidFill>
                <a:latin typeface="Calibri"/>
                <a:cs typeface="Calibri"/>
              </a:rPr>
              <a:t> </a:t>
            </a:r>
            <a:r>
              <a:rPr sz="2800" dirty="0">
                <a:solidFill>
                  <a:srgbClr val="404040"/>
                </a:solidFill>
                <a:latin typeface="Calibri"/>
                <a:cs typeface="Calibri"/>
              </a:rPr>
              <a:t>look</a:t>
            </a:r>
            <a:r>
              <a:rPr sz="2800" spc="-30" dirty="0">
                <a:solidFill>
                  <a:srgbClr val="404040"/>
                </a:solidFill>
                <a:latin typeface="Calibri"/>
                <a:cs typeface="Calibri"/>
              </a:rPr>
              <a:t> </a:t>
            </a:r>
            <a:r>
              <a:rPr sz="2800" dirty="0">
                <a:solidFill>
                  <a:srgbClr val="404040"/>
                </a:solidFill>
                <a:latin typeface="Calibri"/>
                <a:cs typeface="Calibri"/>
              </a:rPr>
              <a:t>up</a:t>
            </a:r>
            <a:r>
              <a:rPr sz="2800" spc="-35" dirty="0">
                <a:solidFill>
                  <a:srgbClr val="404040"/>
                </a:solidFill>
                <a:latin typeface="Calibri"/>
                <a:cs typeface="Calibri"/>
              </a:rPr>
              <a:t> </a:t>
            </a:r>
            <a:r>
              <a:rPr sz="2800" dirty="0">
                <a:solidFill>
                  <a:srgbClr val="404040"/>
                </a:solidFill>
                <a:latin typeface="Calibri"/>
                <a:cs typeface="Calibri"/>
              </a:rPr>
              <a:t>easily</a:t>
            </a:r>
            <a:r>
              <a:rPr sz="2800" spc="-40" dirty="0">
                <a:solidFill>
                  <a:srgbClr val="404040"/>
                </a:solidFill>
                <a:latin typeface="Calibri"/>
                <a:cs typeface="Calibri"/>
              </a:rPr>
              <a:t> </a:t>
            </a:r>
            <a:r>
              <a:rPr sz="2800" dirty="0">
                <a:solidFill>
                  <a:srgbClr val="404040"/>
                </a:solidFill>
                <a:latin typeface="Calibri"/>
                <a:cs typeface="Calibri"/>
              </a:rPr>
              <a:t>through</a:t>
            </a:r>
            <a:r>
              <a:rPr sz="2800" spc="-30" dirty="0">
                <a:solidFill>
                  <a:srgbClr val="404040"/>
                </a:solidFill>
                <a:latin typeface="Calibri"/>
                <a:cs typeface="Calibri"/>
              </a:rPr>
              <a:t> </a:t>
            </a:r>
            <a:r>
              <a:rPr sz="2800" spc="-10" dirty="0">
                <a:solidFill>
                  <a:srgbClr val="404040"/>
                </a:solidFill>
                <a:latin typeface="Calibri"/>
                <a:cs typeface="Calibri"/>
              </a:rPr>
              <a:t>Google</a:t>
            </a:r>
            <a:endParaRPr sz="28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What</a:t>
            </a:r>
            <a:r>
              <a:rPr spc="-40" dirty="0"/>
              <a:t> </a:t>
            </a:r>
            <a:r>
              <a:rPr dirty="0"/>
              <a:t>is</a:t>
            </a:r>
            <a:r>
              <a:rPr spc="-10" dirty="0"/>
              <a:t> </a:t>
            </a:r>
            <a:r>
              <a:rPr dirty="0"/>
              <a:t>a</a:t>
            </a:r>
            <a:r>
              <a:rPr spc="-25" dirty="0"/>
              <a:t> </a:t>
            </a:r>
            <a:r>
              <a:rPr dirty="0"/>
              <a:t>markup</a:t>
            </a:r>
            <a:r>
              <a:rPr spc="-45" dirty="0"/>
              <a:t> </a:t>
            </a:r>
            <a:r>
              <a:rPr spc="-10" dirty="0"/>
              <a:t>language?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742058"/>
            <a:ext cx="8604885" cy="3805554"/>
          </a:xfrm>
          <a:prstGeom prst="rect">
            <a:avLst/>
          </a:prstGeom>
        </p:spPr>
        <p:txBody>
          <a:bodyPr vert="horz" wrap="square" lIns="0" tIns="12065" rIns="0" bIns="0" rtlCol="0">
            <a:spAutoFit/>
          </a:bodyPr>
          <a:lstStyle/>
          <a:p>
            <a:pPr marL="584200" marR="22860" indent="-513715">
              <a:lnSpc>
                <a:spcPct val="100000"/>
              </a:lnSpc>
              <a:spcBef>
                <a:spcPts val="95"/>
              </a:spcBef>
              <a:buFont typeface="Wingdings"/>
              <a:buChar char=""/>
              <a:tabLst>
                <a:tab pos="584200" algn="l"/>
              </a:tabLst>
            </a:pPr>
            <a:r>
              <a:rPr sz="2800" dirty="0">
                <a:solidFill>
                  <a:srgbClr val="404040"/>
                </a:solidFill>
                <a:latin typeface="Calibri"/>
                <a:cs typeface="Calibri"/>
              </a:rPr>
              <a:t>“A</a:t>
            </a:r>
            <a:r>
              <a:rPr sz="2800" spc="-70" dirty="0">
                <a:solidFill>
                  <a:srgbClr val="404040"/>
                </a:solidFill>
                <a:latin typeface="Calibri"/>
                <a:cs typeface="Calibri"/>
              </a:rPr>
              <a:t> </a:t>
            </a:r>
            <a:r>
              <a:rPr sz="2800" spc="-10" dirty="0">
                <a:solidFill>
                  <a:srgbClr val="404040"/>
                </a:solidFill>
                <a:latin typeface="Calibri"/>
                <a:cs typeface="Calibri"/>
              </a:rPr>
              <a:t>text-</a:t>
            </a:r>
            <a:r>
              <a:rPr sz="2800" dirty="0">
                <a:solidFill>
                  <a:srgbClr val="404040"/>
                </a:solidFill>
                <a:latin typeface="Calibri"/>
                <a:cs typeface="Calibri"/>
              </a:rPr>
              <a:t>formatting</a:t>
            </a:r>
            <a:r>
              <a:rPr sz="2800" spc="-45" dirty="0">
                <a:solidFill>
                  <a:srgbClr val="404040"/>
                </a:solidFill>
                <a:latin typeface="Calibri"/>
                <a:cs typeface="Calibri"/>
              </a:rPr>
              <a:t> </a:t>
            </a:r>
            <a:r>
              <a:rPr sz="2800" dirty="0">
                <a:solidFill>
                  <a:srgbClr val="404040"/>
                </a:solidFill>
                <a:latin typeface="Calibri"/>
                <a:cs typeface="Calibri"/>
              </a:rPr>
              <a:t>language</a:t>
            </a:r>
            <a:r>
              <a:rPr sz="2800" spc="-65" dirty="0">
                <a:solidFill>
                  <a:srgbClr val="404040"/>
                </a:solidFill>
                <a:latin typeface="Calibri"/>
                <a:cs typeface="Calibri"/>
              </a:rPr>
              <a:t> </a:t>
            </a:r>
            <a:r>
              <a:rPr sz="2800" dirty="0">
                <a:solidFill>
                  <a:srgbClr val="404040"/>
                </a:solidFill>
                <a:latin typeface="Calibri"/>
                <a:cs typeface="Calibri"/>
              </a:rPr>
              <a:t>designed</a:t>
            </a:r>
            <a:r>
              <a:rPr sz="2800" spc="-45" dirty="0">
                <a:solidFill>
                  <a:srgbClr val="404040"/>
                </a:solidFill>
                <a:latin typeface="Calibri"/>
                <a:cs typeface="Calibri"/>
              </a:rPr>
              <a:t> </a:t>
            </a:r>
            <a:r>
              <a:rPr sz="2800" dirty="0">
                <a:solidFill>
                  <a:srgbClr val="404040"/>
                </a:solidFill>
                <a:latin typeface="Calibri"/>
                <a:cs typeface="Calibri"/>
              </a:rPr>
              <a:t>to</a:t>
            </a:r>
            <a:r>
              <a:rPr sz="2800" spc="-70" dirty="0">
                <a:solidFill>
                  <a:srgbClr val="404040"/>
                </a:solidFill>
                <a:latin typeface="Calibri"/>
                <a:cs typeface="Calibri"/>
              </a:rPr>
              <a:t> </a:t>
            </a:r>
            <a:r>
              <a:rPr sz="2800" dirty="0">
                <a:solidFill>
                  <a:srgbClr val="404040"/>
                </a:solidFill>
                <a:latin typeface="Calibri"/>
                <a:cs typeface="Calibri"/>
              </a:rPr>
              <a:t>transform</a:t>
            </a:r>
            <a:r>
              <a:rPr sz="2800" spc="-35" dirty="0">
                <a:solidFill>
                  <a:srgbClr val="404040"/>
                </a:solidFill>
                <a:latin typeface="Calibri"/>
                <a:cs typeface="Calibri"/>
              </a:rPr>
              <a:t> </a:t>
            </a:r>
            <a:r>
              <a:rPr sz="2800" b="1" spc="-25" dirty="0">
                <a:solidFill>
                  <a:srgbClr val="404040"/>
                </a:solidFill>
                <a:latin typeface="Calibri"/>
                <a:cs typeface="Calibri"/>
              </a:rPr>
              <a:t>raw </a:t>
            </a:r>
            <a:r>
              <a:rPr sz="2800" b="1" dirty="0">
                <a:solidFill>
                  <a:srgbClr val="404040"/>
                </a:solidFill>
                <a:latin typeface="Calibri"/>
                <a:cs typeface="Calibri"/>
              </a:rPr>
              <a:t>text</a:t>
            </a:r>
            <a:r>
              <a:rPr sz="2800" b="1" spc="-65" dirty="0">
                <a:solidFill>
                  <a:srgbClr val="404040"/>
                </a:solidFill>
                <a:latin typeface="Calibri"/>
                <a:cs typeface="Calibri"/>
              </a:rPr>
              <a:t> </a:t>
            </a:r>
            <a:r>
              <a:rPr sz="2800" dirty="0">
                <a:solidFill>
                  <a:srgbClr val="404040"/>
                </a:solidFill>
                <a:latin typeface="Calibri"/>
                <a:cs typeface="Calibri"/>
              </a:rPr>
              <a:t>into</a:t>
            </a:r>
            <a:r>
              <a:rPr sz="2800" spc="-65" dirty="0">
                <a:solidFill>
                  <a:srgbClr val="404040"/>
                </a:solidFill>
                <a:latin typeface="Calibri"/>
                <a:cs typeface="Calibri"/>
              </a:rPr>
              <a:t> </a:t>
            </a:r>
            <a:r>
              <a:rPr sz="2800" b="1" dirty="0">
                <a:solidFill>
                  <a:srgbClr val="404040"/>
                </a:solidFill>
                <a:latin typeface="Calibri"/>
                <a:cs typeface="Calibri"/>
              </a:rPr>
              <a:t>structured</a:t>
            </a:r>
            <a:r>
              <a:rPr sz="2800" b="1" spc="-75" dirty="0">
                <a:solidFill>
                  <a:srgbClr val="404040"/>
                </a:solidFill>
                <a:latin typeface="Calibri"/>
                <a:cs typeface="Calibri"/>
              </a:rPr>
              <a:t> </a:t>
            </a:r>
            <a:r>
              <a:rPr sz="2800" b="1" spc="-10" dirty="0">
                <a:solidFill>
                  <a:srgbClr val="404040"/>
                </a:solidFill>
                <a:latin typeface="Calibri"/>
                <a:cs typeface="Calibri"/>
              </a:rPr>
              <a:t>documents</a:t>
            </a:r>
            <a:r>
              <a:rPr sz="2800" spc="-10" dirty="0">
                <a:solidFill>
                  <a:srgbClr val="404040"/>
                </a:solidFill>
                <a:latin typeface="Calibri"/>
                <a:cs typeface="Calibri"/>
              </a:rPr>
              <a:t>”</a:t>
            </a:r>
            <a:endParaRPr sz="2800">
              <a:latin typeface="Calibri"/>
              <a:cs typeface="Calibri"/>
            </a:endParaRPr>
          </a:p>
          <a:p>
            <a:pPr marR="5080" algn="r">
              <a:lnSpc>
                <a:spcPct val="100000"/>
              </a:lnSpc>
              <a:spcBef>
                <a:spcPts val="605"/>
              </a:spcBef>
            </a:pPr>
            <a:r>
              <a:rPr sz="2400" dirty="0">
                <a:solidFill>
                  <a:srgbClr val="404040"/>
                </a:solidFill>
                <a:latin typeface="Calibri"/>
                <a:cs typeface="Calibri"/>
              </a:rPr>
              <a:t>Source:</a:t>
            </a:r>
            <a:r>
              <a:rPr sz="2400" spc="-114" dirty="0">
                <a:solidFill>
                  <a:srgbClr val="404040"/>
                </a:solidFill>
                <a:latin typeface="Calibri"/>
                <a:cs typeface="Calibri"/>
              </a:rPr>
              <a:t> </a:t>
            </a:r>
            <a:r>
              <a:rPr sz="2400" i="1" dirty="0">
                <a:solidFill>
                  <a:srgbClr val="404040"/>
                </a:solidFill>
                <a:latin typeface="Calibri"/>
                <a:cs typeface="Calibri"/>
              </a:rPr>
              <a:t>American</a:t>
            </a:r>
            <a:r>
              <a:rPr sz="2400" i="1" spc="-85" dirty="0">
                <a:solidFill>
                  <a:srgbClr val="404040"/>
                </a:solidFill>
                <a:latin typeface="Calibri"/>
                <a:cs typeface="Calibri"/>
              </a:rPr>
              <a:t> </a:t>
            </a:r>
            <a:r>
              <a:rPr sz="2400" i="1" dirty="0">
                <a:solidFill>
                  <a:srgbClr val="404040"/>
                </a:solidFill>
                <a:latin typeface="Calibri"/>
                <a:cs typeface="Calibri"/>
              </a:rPr>
              <a:t>National</a:t>
            </a:r>
            <a:r>
              <a:rPr sz="2400" i="1" spc="-85" dirty="0">
                <a:solidFill>
                  <a:srgbClr val="404040"/>
                </a:solidFill>
                <a:latin typeface="Calibri"/>
                <a:cs typeface="Calibri"/>
              </a:rPr>
              <a:t> </a:t>
            </a:r>
            <a:r>
              <a:rPr sz="2400" i="1" dirty="0">
                <a:solidFill>
                  <a:srgbClr val="404040"/>
                </a:solidFill>
                <a:latin typeface="Calibri"/>
                <a:cs typeface="Calibri"/>
              </a:rPr>
              <a:t>Standard</a:t>
            </a:r>
            <a:r>
              <a:rPr sz="2400" i="1" spc="-85" dirty="0">
                <a:solidFill>
                  <a:srgbClr val="404040"/>
                </a:solidFill>
                <a:latin typeface="Calibri"/>
                <a:cs typeface="Calibri"/>
              </a:rPr>
              <a:t> </a:t>
            </a:r>
            <a:r>
              <a:rPr sz="2400" i="1" spc="-10" dirty="0">
                <a:solidFill>
                  <a:srgbClr val="404040"/>
                </a:solidFill>
                <a:latin typeface="Calibri"/>
                <a:cs typeface="Calibri"/>
              </a:rPr>
              <a:t>Dictionary</a:t>
            </a:r>
            <a:endParaRPr sz="2400">
              <a:latin typeface="Calibri"/>
              <a:cs typeface="Calibri"/>
            </a:endParaRPr>
          </a:p>
          <a:p>
            <a:pPr marR="5080" algn="r">
              <a:lnSpc>
                <a:spcPct val="100000"/>
              </a:lnSpc>
            </a:pPr>
            <a:r>
              <a:rPr sz="2400" i="1" dirty="0">
                <a:solidFill>
                  <a:srgbClr val="404040"/>
                </a:solidFill>
                <a:latin typeface="Calibri"/>
                <a:cs typeface="Calibri"/>
              </a:rPr>
              <a:t>of</a:t>
            </a:r>
            <a:r>
              <a:rPr sz="2400" i="1" spc="-105" dirty="0">
                <a:solidFill>
                  <a:srgbClr val="404040"/>
                </a:solidFill>
                <a:latin typeface="Calibri"/>
                <a:cs typeface="Calibri"/>
              </a:rPr>
              <a:t> </a:t>
            </a:r>
            <a:r>
              <a:rPr sz="2400" i="1" dirty="0">
                <a:solidFill>
                  <a:srgbClr val="404040"/>
                </a:solidFill>
                <a:latin typeface="Calibri"/>
                <a:cs typeface="Calibri"/>
              </a:rPr>
              <a:t>Information</a:t>
            </a:r>
            <a:r>
              <a:rPr sz="2400" i="1" spc="-95" dirty="0">
                <a:solidFill>
                  <a:srgbClr val="404040"/>
                </a:solidFill>
                <a:latin typeface="Calibri"/>
                <a:cs typeface="Calibri"/>
              </a:rPr>
              <a:t> </a:t>
            </a:r>
            <a:r>
              <a:rPr sz="2400" i="1" dirty="0">
                <a:solidFill>
                  <a:srgbClr val="404040"/>
                </a:solidFill>
                <a:latin typeface="Calibri"/>
                <a:cs typeface="Calibri"/>
              </a:rPr>
              <a:t>Technology</a:t>
            </a:r>
            <a:r>
              <a:rPr sz="2400" i="1" spc="-75" dirty="0">
                <a:solidFill>
                  <a:srgbClr val="404040"/>
                </a:solidFill>
                <a:latin typeface="Calibri"/>
                <a:cs typeface="Calibri"/>
              </a:rPr>
              <a:t> </a:t>
            </a:r>
            <a:r>
              <a:rPr sz="2400" spc="-10" dirty="0">
                <a:solidFill>
                  <a:srgbClr val="404040"/>
                </a:solidFill>
                <a:latin typeface="Calibri"/>
                <a:cs typeface="Calibri"/>
              </a:rPr>
              <a:t>(ANSDIT)</a:t>
            </a:r>
            <a:endParaRPr sz="2400">
              <a:latin typeface="Calibri"/>
              <a:cs typeface="Calibri"/>
            </a:endParaRPr>
          </a:p>
          <a:p>
            <a:pPr marL="354965" indent="-342265">
              <a:lnSpc>
                <a:spcPct val="100000"/>
              </a:lnSpc>
              <a:spcBef>
                <a:spcPts val="645"/>
              </a:spcBef>
              <a:buFont typeface="Wingdings"/>
              <a:buChar char=""/>
              <a:tabLst>
                <a:tab pos="354965" algn="l"/>
              </a:tabLst>
            </a:pPr>
            <a:r>
              <a:rPr sz="2800" dirty="0">
                <a:solidFill>
                  <a:srgbClr val="404040"/>
                </a:solidFill>
                <a:latin typeface="Calibri"/>
                <a:cs typeface="Calibri"/>
              </a:rPr>
              <a:t>Source</a:t>
            </a:r>
            <a:r>
              <a:rPr sz="2800" spc="-60" dirty="0">
                <a:solidFill>
                  <a:srgbClr val="404040"/>
                </a:solidFill>
                <a:latin typeface="Calibri"/>
                <a:cs typeface="Calibri"/>
              </a:rPr>
              <a:t> </a:t>
            </a:r>
            <a:r>
              <a:rPr sz="2800" dirty="0">
                <a:solidFill>
                  <a:srgbClr val="404040"/>
                </a:solidFill>
                <a:latin typeface="Calibri"/>
                <a:cs typeface="Calibri"/>
              </a:rPr>
              <a:t>code</a:t>
            </a:r>
            <a:r>
              <a:rPr sz="2800" spc="-50" dirty="0">
                <a:solidFill>
                  <a:srgbClr val="404040"/>
                </a:solidFill>
                <a:latin typeface="Calibri"/>
                <a:cs typeface="Calibri"/>
              </a:rPr>
              <a:t> </a:t>
            </a:r>
            <a:r>
              <a:rPr sz="2800" dirty="0">
                <a:solidFill>
                  <a:srgbClr val="404040"/>
                </a:solidFill>
                <a:latin typeface="Calibri"/>
                <a:cs typeface="Calibri"/>
              </a:rPr>
              <a:t>(</a:t>
            </a:r>
            <a:r>
              <a:rPr sz="2800" b="1" dirty="0">
                <a:solidFill>
                  <a:srgbClr val="404040"/>
                </a:solidFill>
                <a:latin typeface="Calibri"/>
                <a:cs typeface="Calibri"/>
              </a:rPr>
              <a:t>raw</a:t>
            </a:r>
            <a:r>
              <a:rPr sz="2800" b="1" spc="-55" dirty="0">
                <a:solidFill>
                  <a:srgbClr val="404040"/>
                </a:solidFill>
                <a:latin typeface="Calibri"/>
                <a:cs typeface="Calibri"/>
              </a:rPr>
              <a:t> </a:t>
            </a:r>
            <a:r>
              <a:rPr sz="2800" b="1" spc="-10" dirty="0">
                <a:solidFill>
                  <a:srgbClr val="404040"/>
                </a:solidFill>
                <a:latin typeface="Calibri"/>
                <a:cs typeface="Calibri"/>
              </a:rPr>
              <a:t>text</a:t>
            </a:r>
            <a:r>
              <a:rPr sz="2800" spc="-10" dirty="0">
                <a:solidFill>
                  <a:srgbClr val="404040"/>
                </a:solidFill>
                <a:latin typeface="Calibri"/>
                <a:cs typeface="Calibri"/>
              </a:rPr>
              <a:t>)</a:t>
            </a:r>
            <a:endParaRPr sz="2800">
              <a:latin typeface="Calibri"/>
              <a:cs typeface="Calibri"/>
            </a:endParaRPr>
          </a:p>
          <a:p>
            <a:pPr marL="862965" lvl="1" indent="-393065">
              <a:lnSpc>
                <a:spcPct val="100000"/>
              </a:lnSpc>
              <a:spcBef>
                <a:spcPts val="675"/>
              </a:spcBef>
              <a:buSzPct val="89285"/>
              <a:buFont typeface="Wingdings"/>
              <a:buChar char=""/>
              <a:tabLst>
                <a:tab pos="862965" algn="l"/>
              </a:tabLst>
            </a:pPr>
            <a:r>
              <a:rPr sz="2800" dirty="0">
                <a:solidFill>
                  <a:srgbClr val="404040"/>
                </a:solidFill>
                <a:latin typeface="Calibri"/>
                <a:cs typeface="Calibri"/>
              </a:rPr>
              <a:t>&lt;p</a:t>
            </a:r>
            <a:r>
              <a:rPr sz="2800" spc="-40" dirty="0">
                <a:solidFill>
                  <a:srgbClr val="404040"/>
                </a:solidFill>
                <a:latin typeface="Calibri"/>
                <a:cs typeface="Calibri"/>
              </a:rPr>
              <a:t> </a:t>
            </a:r>
            <a:r>
              <a:rPr sz="2800" spc="-10" dirty="0">
                <a:solidFill>
                  <a:srgbClr val="404040"/>
                </a:solidFill>
                <a:latin typeface="Calibri"/>
                <a:cs typeface="Calibri"/>
              </a:rPr>
              <a:t>style="color:red;"&gt;Red Text&lt;p&gt;</a:t>
            </a:r>
            <a:endParaRPr sz="2800">
              <a:latin typeface="Calibri"/>
              <a:cs typeface="Calibri"/>
            </a:endParaRPr>
          </a:p>
          <a:p>
            <a:pPr marL="354965" indent="-342265">
              <a:lnSpc>
                <a:spcPct val="100000"/>
              </a:lnSpc>
              <a:spcBef>
                <a:spcPts val="750"/>
              </a:spcBef>
              <a:buFont typeface="Wingdings"/>
              <a:buChar char=""/>
              <a:tabLst>
                <a:tab pos="354965" algn="l"/>
              </a:tabLst>
            </a:pPr>
            <a:r>
              <a:rPr sz="3200" dirty="0">
                <a:solidFill>
                  <a:srgbClr val="404040"/>
                </a:solidFill>
                <a:latin typeface="Calibri"/>
                <a:cs typeface="Calibri"/>
              </a:rPr>
              <a:t>What</a:t>
            </a:r>
            <a:r>
              <a:rPr sz="3200" spc="-30" dirty="0">
                <a:solidFill>
                  <a:srgbClr val="404040"/>
                </a:solidFill>
                <a:latin typeface="Calibri"/>
                <a:cs typeface="Calibri"/>
              </a:rPr>
              <a:t> </a:t>
            </a:r>
            <a:r>
              <a:rPr sz="3200" dirty="0">
                <a:solidFill>
                  <a:srgbClr val="404040"/>
                </a:solidFill>
                <a:latin typeface="Calibri"/>
                <a:cs typeface="Calibri"/>
              </a:rPr>
              <a:t>you</a:t>
            </a:r>
            <a:r>
              <a:rPr sz="3200" spc="-30" dirty="0">
                <a:solidFill>
                  <a:srgbClr val="404040"/>
                </a:solidFill>
                <a:latin typeface="Calibri"/>
                <a:cs typeface="Calibri"/>
              </a:rPr>
              <a:t> </a:t>
            </a:r>
            <a:r>
              <a:rPr sz="3200" dirty="0">
                <a:solidFill>
                  <a:srgbClr val="404040"/>
                </a:solidFill>
                <a:latin typeface="Calibri"/>
                <a:cs typeface="Calibri"/>
              </a:rPr>
              <a:t>see</a:t>
            </a:r>
            <a:r>
              <a:rPr sz="3200" spc="-40" dirty="0">
                <a:solidFill>
                  <a:srgbClr val="404040"/>
                </a:solidFill>
                <a:latin typeface="Calibri"/>
                <a:cs typeface="Calibri"/>
              </a:rPr>
              <a:t> </a:t>
            </a:r>
            <a:r>
              <a:rPr sz="3200" dirty="0">
                <a:solidFill>
                  <a:srgbClr val="404040"/>
                </a:solidFill>
                <a:latin typeface="Calibri"/>
                <a:cs typeface="Calibri"/>
              </a:rPr>
              <a:t>in</a:t>
            </a:r>
            <a:r>
              <a:rPr sz="3200" spc="-30" dirty="0">
                <a:solidFill>
                  <a:srgbClr val="404040"/>
                </a:solidFill>
                <a:latin typeface="Calibri"/>
                <a:cs typeface="Calibri"/>
              </a:rPr>
              <a:t> </a:t>
            </a:r>
            <a:r>
              <a:rPr sz="3200" dirty="0">
                <a:solidFill>
                  <a:srgbClr val="404040"/>
                </a:solidFill>
                <a:latin typeface="Calibri"/>
                <a:cs typeface="Calibri"/>
              </a:rPr>
              <a:t>browsers</a:t>
            </a:r>
            <a:r>
              <a:rPr sz="3200" spc="-35" dirty="0">
                <a:solidFill>
                  <a:srgbClr val="404040"/>
                </a:solidFill>
                <a:latin typeface="Calibri"/>
                <a:cs typeface="Calibri"/>
              </a:rPr>
              <a:t> </a:t>
            </a:r>
            <a:r>
              <a:rPr sz="3200" dirty="0">
                <a:solidFill>
                  <a:srgbClr val="404040"/>
                </a:solidFill>
                <a:latin typeface="Calibri"/>
                <a:cs typeface="Calibri"/>
              </a:rPr>
              <a:t>(</a:t>
            </a:r>
            <a:r>
              <a:rPr sz="3200" b="1" dirty="0">
                <a:solidFill>
                  <a:srgbClr val="404040"/>
                </a:solidFill>
                <a:latin typeface="Calibri"/>
                <a:cs typeface="Calibri"/>
              </a:rPr>
              <a:t>structured</a:t>
            </a:r>
            <a:r>
              <a:rPr sz="3200" b="1" spc="-60" dirty="0">
                <a:solidFill>
                  <a:srgbClr val="404040"/>
                </a:solidFill>
                <a:latin typeface="Calibri"/>
                <a:cs typeface="Calibri"/>
              </a:rPr>
              <a:t> </a:t>
            </a:r>
            <a:r>
              <a:rPr sz="3200" b="1" spc="-10" dirty="0">
                <a:solidFill>
                  <a:srgbClr val="404040"/>
                </a:solidFill>
                <a:latin typeface="Calibri"/>
                <a:cs typeface="Calibri"/>
              </a:rPr>
              <a:t>document</a:t>
            </a:r>
            <a:r>
              <a:rPr sz="3200" spc="-10" dirty="0">
                <a:solidFill>
                  <a:srgbClr val="404040"/>
                </a:solidFill>
                <a:latin typeface="Calibri"/>
                <a:cs typeface="Calibri"/>
              </a:rPr>
              <a:t>)</a:t>
            </a:r>
            <a:endParaRPr sz="3200">
              <a:latin typeface="Calibri"/>
              <a:cs typeface="Calibri"/>
            </a:endParaRPr>
          </a:p>
          <a:p>
            <a:pPr marL="862965" lvl="1" indent="-393065">
              <a:lnSpc>
                <a:spcPct val="100000"/>
              </a:lnSpc>
              <a:spcBef>
                <a:spcPts val="690"/>
              </a:spcBef>
              <a:buSzPct val="89285"/>
              <a:buFont typeface="Wingdings"/>
              <a:buChar char=""/>
              <a:tabLst>
                <a:tab pos="862965" algn="l"/>
              </a:tabLst>
            </a:pPr>
            <a:r>
              <a:rPr sz="2800" dirty="0">
                <a:solidFill>
                  <a:srgbClr val="FF0000"/>
                </a:solidFill>
                <a:latin typeface="Calibri"/>
                <a:cs typeface="Calibri"/>
              </a:rPr>
              <a:t>Red</a:t>
            </a:r>
            <a:r>
              <a:rPr sz="2800" spc="-50" dirty="0">
                <a:solidFill>
                  <a:srgbClr val="FF0000"/>
                </a:solidFill>
                <a:latin typeface="Calibri"/>
                <a:cs typeface="Calibri"/>
              </a:rPr>
              <a:t> </a:t>
            </a:r>
            <a:r>
              <a:rPr sz="2800" spc="-20" dirty="0">
                <a:solidFill>
                  <a:srgbClr val="FF0000"/>
                </a:solidFill>
                <a:latin typeface="Calibri"/>
                <a:cs typeface="Calibri"/>
              </a:rPr>
              <a:t>Text</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45" dirty="0"/>
              <a:t> </a:t>
            </a:r>
            <a:r>
              <a:rPr dirty="0"/>
              <a:t>and</a:t>
            </a:r>
            <a:r>
              <a:rPr spc="-25" dirty="0"/>
              <a:t> CSS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758499"/>
            <a:ext cx="8110855" cy="4380230"/>
          </a:xfrm>
          <a:prstGeom prst="rect">
            <a:avLst/>
          </a:prstGeom>
        </p:spPr>
        <p:txBody>
          <a:bodyPr vert="horz" wrap="square" lIns="0" tIns="107314" rIns="0" bIns="0" rtlCol="0">
            <a:spAutoFit/>
          </a:bodyPr>
          <a:lstStyle/>
          <a:p>
            <a:pPr marL="354965" indent="-342265">
              <a:lnSpc>
                <a:spcPct val="100000"/>
              </a:lnSpc>
              <a:spcBef>
                <a:spcPts val="844"/>
              </a:spcBef>
              <a:buClr>
                <a:srgbClr val="404040"/>
              </a:buClr>
              <a:buFont typeface="Wingdings"/>
              <a:buChar char=""/>
              <a:tabLst>
                <a:tab pos="354965" algn="l"/>
              </a:tabLst>
            </a:pPr>
            <a:r>
              <a:rPr sz="3000" u="sng" spc="-20" dirty="0">
                <a:solidFill>
                  <a:srgbClr val="009999"/>
                </a:solidFill>
                <a:uFill>
                  <a:solidFill>
                    <a:srgbClr val="009999"/>
                  </a:solidFill>
                </a:uFill>
                <a:latin typeface="Calibri"/>
                <a:cs typeface="Calibri"/>
              </a:rPr>
              <a:t>HTML</a:t>
            </a:r>
            <a:endParaRPr sz="3000">
              <a:latin typeface="Calibri"/>
              <a:cs typeface="Calibri"/>
            </a:endParaRPr>
          </a:p>
          <a:p>
            <a:pPr marL="862965" lvl="1" indent="-393065">
              <a:lnSpc>
                <a:spcPct val="100000"/>
              </a:lnSpc>
              <a:spcBef>
                <a:spcPts val="650"/>
              </a:spcBef>
              <a:buSzPct val="90384"/>
              <a:buFont typeface="Wingdings"/>
              <a:buChar char=""/>
              <a:tabLst>
                <a:tab pos="862965" algn="l"/>
              </a:tabLst>
            </a:pPr>
            <a:r>
              <a:rPr sz="2600" dirty="0">
                <a:solidFill>
                  <a:srgbClr val="404040"/>
                </a:solidFill>
                <a:latin typeface="Calibri"/>
                <a:cs typeface="Calibri"/>
              </a:rPr>
              <a:t>a</a:t>
            </a:r>
            <a:r>
              <a:rPr sz="2600" spc="-50" dirty="0">
                <a:solidFill>
                  <a:srgbClr val="404040"/>
                </a:solidFill>
                <a:latin typeface="Calibri"/>
                <a:cs typeface="Calibri"/>
              </a:rPr>
              <a:t> </a:t>
            </a:r>
            <a:r>
              <a:rPr sz="2600" b="1" dirty="0">
                <a:solidFill>
                  <a:srgbClr val="B59B0C"/>
                </a:solidFill>
                <a:latin typeface="Calibri"/>
                <a:cs typeface="Calibri"/>
              </a:rPr>
              <a:t>markup</a:t>
            </a:r>
            <a:r>
              <a:rPr sz="2600" b="1" spc="-50" dirty="0">
                <a:solidFill>
                  <a:srgbClr val="B59B0C"/>
                </a:solidFill>
                <a:latin typeface="Calibri"/>
                <a:cs typeface="Calibri"/>
              </a:rPr>
              <a:t> </a:t>
            </a:r>
            <a:r>
              <a:rPr sz="2600" b="1" dirty="0">
                <a:solidFill>
                  <a:srgbClr val="B59B0C"/>
                </a:solidFill>
                <a:latin typeface="Calibri"/>
                <a:cs typeface="Calibri"/>
              </a:rPr>
              <a:t>language</a:t>
            </a:r>
            <a:r>
              <a:rPr sz="2600" b="1" spc="-20" dirty="0">
                <a:solidFill>
                  <a:srgbClr val="B59B0C"/>
                </a:solidFill>
                <a:latin typeface="Calibri"/>
                <a:cs typeface="Calibri"/>
              </a:rPr>
              <a:t> </a:t>
            </a:r>
            <a:r>
              <a:rPr sz="2600" dirty="0">
                <a:solidFill>
                  <a:srgbClr val="404040"/>
                </a:solidFill>
                <a:latin typeface="Calibri"/>
                <a:cs typeface="Calibri"/>
              </a:rPr>
              <a:t>designed</a:t>
            </a:r>
            <a:r>
              <a:rPr sz="2600" spc="-90" dirty="0">
                <a:solidFill>
                  <a:srgbClr val="404040"/>
                </a:solidFill>
                <a:latin typeface="Calibri"/>
                <a:cs typeface="Calibri"/>
              </a:rPr>
              <a:t> </a:t>
            </a:r>
            <a:r>
              <a:rPr sz="2600" dirty="0">
                <a:solidFill>
                  <a:srgbClr val="404040"/>
                </a:solidFill>
                <a:latin typeface="Calibri"/>
                <a:cs typeface="Calibri"/>
              </a:rPr>
              <a:t>for</a:t>
            </a:r>
            <a:r>
              <a:rPr sz="2600" spc="-45" dirty="0">
                <a:solidFill>
                  <a:srgbClr val="404040"/>
                </a:solidFill>
                <a:latin typeface="Calibri"/>
                <a:cs typeface="Calibri"/>
              </a:rPr>
              <a:t> </a:t>
            </a:r>
            <a:r>
              <a:rPr sz="2600" dirty="0">
                <a:solidFill>
                  <a:srgbClr val="404040"/>
                </a:solidFill>
                <a:latin typeface="Calibri"/>
                <a:cs typeface="Calibri"/>
              </a:rPr>
              <a:t>web</a:t>
            </a:r>
            <a:r>
              <a:rPr sz="2600" spc="-65" dirty="0">
                <a:solidFill>
                  <a:srgbClr val="404040"/>
                </a:solidFill>
                <a:latin typeface="Calibri"/>
                <a:cs typeface="Calibri"/>
              </a:rPr>
              <a:t> </a:t>
            </a:r>
            <a:r>
              <a:rPr sz="2600" spc="-25" dirty="0">
                <a:solidFill>
                  <a:srgbClr val="404040"/>
                </a:solidFill>
                <a:latin typeface="Calibri"/>
                <a:cs typeface="Calibri"/>
              </a:rPr>
              <a:t>use</a:t>
            </a:r>
            <a:endParaRPr sz="2600">
              <a:latin typeface="Calibri"/>
              <a:cs typeface="Calibri"/>
            </a:endParaRPr>
          </a:p>
          <a:p>
            <a:pPr marL="862965" lvl="1" indent="-393065">
              <a:lnSpc>
                <a:spcPct val="100000"/>
              </a:lnSpc>
              <a:spcBef>
                <a:spcPts val="630"/>
              </a:spcBef>
              <a:buSzPct val="90384"/>
              <a:buFont typeface="Wingdings"/>
              <a:buChar char=""/>
              <a:tabLst>
                <a:tab pos="862965" algn="l"/>
              </a:tabLst>
            </a:pPr>
            <a:r>
              <a:rPr sz="2600" dirty="0">
                <a:solidFill>
                  <a:srgbClr val="404040"/>
                </a:solidFill>
                <a:latin typeface="Calibri"/>
                <a:cs typeface="Calibri"/>
              </a:rPr>
              <a:t>describes</a:t>
            </a:r>
            <a:r>
              <a:rPr sz="2600" spc="-70" dirty="0">
                <a:solidFill>
                  <a:srgbClr val="404040"/>
                </a:solidFill>
                <a:latin typeface="Calibri"/>
                <a:cs typeface="Calibri"/>
              </a:rPr>
              <a:t> </a:t>
            </a:r>
            <a:r>
              <a:rPr sz="2600" dirty="0">
                <a:solidFill>
                  <a:srgbClr val="404040"/>
                </a:solidFill>
                <a:latin typeface="Calibri"/>
                <a:cs typeface="Calibri"/>
              </a:rPr>
              <a:t>the</a:t>
            </a:r>
            <a:r>
              <a:rPr sz="2600" spc="-35" dirty="0">
                <a:solidFill>
                  <a:srgbClr val="404040"/>
                </a:solidFill>
                <a:latin typeface="Calibri"/>
                <a:cs typeface="Calibri"/>
              </a:rPr>
              <a:t> </a:t>
            </a:r>
            <a:r>
              <a:rPr sz="2600" b="1" dirty="0">
                <a:solidFill>
                  <a:srgbClr val="B59B0C"/>
                </a:solidFill>
                <a:latin typeface="Calibri"/>
                <a:cs typeface="Calibri"/>
              </a:rPr>
              <a:t>structure</a:t>
            </a:r>
            <a:r>
              <a:rPr sz="2600" b="1" spc="-20" dirty="0">
                <a:solidFill>
                  <a:srgbClr val="B59B0C"/>
                </a:solidFill>
                <a:latin typeface="Calibri"/>
                <a:cs typeface="Calibri"/>
              </a:rPr>
              <a:t> </a:t>
            </a:r>
            <a:r>
              <a:rPr sz="2600" dirty="0">
                <a:solidFill>
                  <a:srgbClr val="404040"/>
                </a:solidFill>
                <a:latin typeface="Calibri"/>
                <a:cs typeface="Calibri"/>
              </a:rPr>
              <a:t>and</a:t>
            </a:r>
            <a:r>
              <a:rPr sz="2600" spc="-30" dirty="0">
                <a:solidFill>
                  <a:srgbClr val="404040"/>
                </a:solidFill>
                <a:latin typeface="Calibri"/>
                <a:cs typeface="Calibri"/>
              </a:rPr>
              <a:t> </a:t>
            </a:r>
            <a:r>
              <a:rPr sz="2600" b="1" dirty="0">
                <a:solidFill>
                  <a:srgbClr val="B59B0C"/>
                </a:solidFill>
                <a:latin typeface="Calibri"/>
                <a:cs typeface="Calibri"/>
              </a:rPr>
              <a:t>content</a:t>
            </a:r>
            <a:r>
              <a:rPr sz="2600" b="1" spc="-20" dirty="0">
                <a:solidFill>
                  <a:srgbClr val="B59B0C"/>
                </a:solidFill>
                <a:latin typeface="Calibri"/>
                <a:cs typeface="Calibri"/>
              </a:rPr>
              <a:t> </a:t>
            </a:r>
            <a:r>
              <a:rPr sz="2600" dirty="0">
                <a:solidFill>
                  <a:srgbClr val="404040"/>
                </a:solidFill>
                <a:latin typeface="Calibri"/>
                <a:cs typeface="Calibri"/>
              </a:rPr>
              <a:t>of</a:t>
            </a:r>
            <a:r>
              <a:rPr sz="2600" spc="-25" dirty="0">
                <a:solidFill>
                  <a:srgbClr val="404040"/>
                </a:solidFill>
                <a:latin typeface="Calibri"/>
                <a:cs typeface="Calibri"/>
              </a:rPr>
              <a:t> </a:t>
            </a:r>
            <a:r>
              <a:rPr sz="2600" dirty="0">
                <a:solidFill>
                  <a:srgbClr val="404040"/>
                </a:solidFill>
                <a:latin typeface="Calibri"/>
                <a:cs typeface="Calibri"/>
              </a:rPr>
              <a:t>the</a:t>
            </a:r>
            <a:r>
              <a:rPr sz="2600" spc="-35" dirty="0">
                <a:solidFill>
                  <a:srgbClr val="404040"/>
                </a:solidFill>
                <a:latin typeface="Calibri"/>
                <a:cs typeface="Calibri"/>
              </a:rPr>
              <a:t> </a:t>
            </a:r>
            <a:r>
              <a:rPr sz="2600" spc="-20" dirty="0">
                <a:solidFill>
                  <a:srgbClr val="404040"/>
                </a:solidFill>
                <a:latin typeface="Calibri"/>
                <a:cs typeface="Calibri"/>
              </a:rPr>
              <a:t>page</a:t>
            </a:r>
            <a:endParaRPr sz="2600">
              <a:latin typeface="Calibri"/>
              <a:cs typeface="Calibri"/>
            </a:endParaRPr>
          </a:p>
          <a:p>
            <a:pPr marL="862965" lvl="1" indent="-393065">
              <a:lnSpc>
                <a:spcPct val="100000"/>
              </a:lnSpc>
              <a:spcBef>
                <a:spcPts val="620"/>
              </a:spcBef>
              <a:buSzPct val="90384"/>
              <a:buFont typeface="Wingdings"/>
              <a:buChar char=""/>
              <a:tabLst>
                <a:tab pos="862965" algn="l"/>
              </a:tabLst>
            </a:pPr>
            <a:r>
              <a:rPr sz="2600" b="1" dirty="0">
                <a:solidFill>
                  <a:srgbClr val="404040"/>
                </a:solidFill>
                <a:latin typeface="Calibri"/>
                <a:cs typeface="Calibri"/>
              </a:rPr>
              <a:t>descriptive</a:t>
            </a:r>
            <a:r>
              <a:rPr sz="2600" b="1" spc="-60" dirty="0">
                <a:solidFill>
                  <a:srgbClr val="404040"/>
                </a:solidFill>
                <a:latin typeface="Calibri"/>
                <a:cs typeface="Calibri"/>
              </a:rPr>
              <a:t> </a:t>
            </a:r>
            <a:r>
              <a:rPr sz="2600" spc="-10" dirty="0">
                <a:solidFill>
                  <a:srgbClr val="404040"/>
                </a:solidFill>
                <a:latin typeface="Calibri"/>
                <a:cs typeface="Calibri"/>
              </a:rPr>
              <a:t>markup</a:t>
            </a:r>
            <a:endParaRPr sz="2600">
              <a:latin typeface="Calibri"/>
              <a:cs typeface="Calibri"/>
            </a:endParaRPr>
          </a:p>
          <a:p>
            <a:pPr marL="354965" indent="-342265">
              <a:lnSpc>
                <a:spcPct val="100000"/>
              </a:lnSpc>
              <a:spcBef>
                <a:spcPts val="695"/>
              </a:spcBef>
              <a:buClr>
                <a:srgbClr val="404040"/>
              </a:buClr>
              <a:buFont typeface="Wingdings"/>
              <a:buChar char=""/>
              <a:tabLst>
                <a:tab pos="354965" algn="l"/>
              </a:tabLst>
            </a:pPr>
            <a:r>
              <a:rPr sz="3000" u="sng" spc="-25" dirty="0">
                <a:solidFill>
                  <a:srgbClr val="009999"/>
                </a:solidFill>
                <a:uFill>
                  <a:solidFill>
                    <a:srgbClr val="009999"/>
                  </a:solidFill>
                </a:uFill>
                <a:latin typeface="Calibri"/>
                <a:cs typeface="Calibri"/>
                <a:hlinkClick r:id="rId2"/>
              </a:rPr>
              <a:t>CSS</a:t>
            </a:r>
            <a:endParaRPr sz="3000">
              <a:latin typeface="Calibri"/>
              <a:cs typeface="Calibri"/>
            </a:endParaRPr>
          </a:p>
          <a:p>
            <a:pPr marL="862965" lvl="1" indent="-393065">
              <a:lnSpc>
                <a:spcPct val="100000"/>
              </a:lnSpc>
              <a:spcBef>
                <a:spcPts val="655"/>
              </a:spcBef>
              <a:buSzPct val="90384"/>
              <a:buFont typeface="Wingdings"/>
              <a:buChar char=""/>
              <a:tabLst>
                <a:tab pos="862965" algn="l"/>
              </a:tabLst>
            </a:pPr>
            <a:r>
              <a:rPr sz="2600" dirty="0">
                <a:solidFill>
                  <a:srgbClr val="404040"/>
                </a:solidFill>
                <a:latin typeface="Calibri"/>
                <a:cs typeface="Calibri"/>
              </a:rPr>
              <a:t>a</a:t>
            </a:r>
            <a:r>
              <a:rPr sz="2600" spc="-75" dirty="0">
                <a:solidFill>
                  <a:srgbClr val="404040"/>
                </a:solidFill>
                <a:latin typeface="Calibri"/>
                <a:cs typeface="Calibri"/>
              </a:rPr>
              <a:t> </a:t>
            </a:r>
            <a:r>
              <a:rPr sz="2600" dirty="0">
                <a:solidFill>
                  <a:srgbClr val="404040"/>
                </a:solidFill>
                <a:latin typeface="Calibri"/>
                <a:cs typeface="Calibri"/>
              </a:rPr>
              <a:t>generalised</a:t>
            </a:r>
            <a:r>
              <a:rPr sz="2600" spc="-85" dirty="0">
                <a:solidFill>
                  <a:srgbClr val="404040"/>
                </a:solidFill>
                <a:latin typeface="Calibri"/>
                <a:cs typeface="Calibri"/>
              </a:rPr>
              <a:t> </a:t>
            </a:r>
            <a:r>
              <a:rPr sz="2600" b="1" dirty="0">
                <a:solidFill>
                  <a:srgbClr val="B59B0C"/>
                </a:solidFill>
                <a:latin typeface="Calibri"/>
                <a:cs typeface="Calibri"/>
              </a:rPr>
              <a:t>stylesheet</a:t>
            </a:r>
            <a:r>
              <a:rPr sz="2600" b="1" spc="-55" dirty="0">
                <a:solidFill>
                  <a:srgbClr val="B59B0C"/>
                </a:solidFill>
                <a:latin typeface="Calibri"/>
                <a:cs typeface="Calibri"/>
              </a:rPr>
              <a:t> </a:t>
            </a:r>
            <a:r>
              <a:rPr sz="2600" b="1" spc="-10" dirty="0">
                <a:solidFill>
                  <a:srgbClr val="B59B0C"/>
                </a:solidFill>
                <a:latin typeface="Calibri"/>
                <a:cs typeface="Calibri"/>
              </a:rPr>
              <a:t>language</a:t>
            </a:r>
            <a:endParaRPr sz="2600">
              <a:latin typeface="Calibri"/>
              <a:cs typeface="Calibri"/>
            </a:endParaRPr>
          </a:p>
          <a:p>
            <a:pPr marL="862965" marR="5080" lvl="1" indent="-393700">
              <a:lnSpc>
                <a:spcPct val="100000"/>
              </a:lnSpc>
              <a:spcBef>
                <a:spcPts val="625"/>
              </a:spcBef>
              <a:buSzPct val="90384"/>
              <a:buFont typeface="Wingdings"/>
              <a:buChar char=""/>
              <a:tabLst>
                <a:tab pos="862965" algn="l"/>
              </a:tabLst>
            </a:pPr>
            <a:r>
              <a:rPr sz="2600" dirty="0">
                <a:solidFill>
                  <a:srgbClr val="404040"/>
                </a:solidFill>
                <a:latin typeface="Calibri"/>
                <a:cs typeface="Calibri"/>
              </a:rPr>
              <a:t>specifies</a:t>
            </a:r>
            <a:r>
              <a:rPr sz="2600" spc="-85" dirty="0">
                <a:solidFill>
                  <a:srgbClr val="404040"/>
                </a:solidFill>
                <a:latin typeface="Calibri"/>
                <a:cs typeface="Calibri"/>
              </a:rPr>
              <a:t> </a:t>
            </a:r>
            <a:r>
              <a:rPr sz="2600" b="1" dirty="0">
                <a:solidFill>
                  <a:srgbClr val="B59B0C"/>
                </a:solidFill>
                <a:latin typeface="Calibri"/>
                <a:cs typeface="Calibri"/>
              </a:rPr>
              <a:t>how</a:t>
            </a:r>
            <a:r>
              <a:rPr sz="2600" b="1" spc="-50" dirty="0">
                <a:solidFill>
                  <a:srgbClr val="B59B0C"/>
                </a:solidFill>
                <a:latin typeface="Calibri"/>
                <a:cs typeface="Calibri"/>
              </a:rPr>
              <a:t> </a:t>
            </a:r>
            <a:r>
              <a:rPr sz="2600" b="1" dirty="0">
                <a:solidFill>
                  <a:srgbClr val="B59B0C"/>
                </a:solidFill>
                <a:latin typeface="Calibri"/>
                <a:cs typeface="Calibri"/>
              </a:rPr>
              <a:t>the</a:t>
            </a:r>
            <a:r>
              <a:rPr sz="2600" b="1" spc="-45" dirty="0">
                <a:solidFill>
                  <a:srgbClr val="B59B0C"/>
                </a:solidFill>
                <a:latin typeface="Calibri"/>
                <a:cs typeface="Calibri"/>
              </a:rPr>
              <a:t> </a:t>
            </a:r>
            <a:r>
              <a:rPr sz="2600" b="1" dirty="0">
                <a:solidFill>
                  <a:srgbClr val="B59B0C"/>
                </a:solidFill>
                <a:latin typeface="Calibri"/>
                <a:cs typeface="Calibri"/>
              </a:rPr>
              <a:t>page</a:t>
            </a:r>
            <a:r>
              <a:rPr sz="2600" b="1" spc="-40" dirty="0">
                <a:solidFill>
                  <a:srgbClr val="B59B0C"/>
                </a:solidFill>
                <a:latin typeface="Calibri"/>
                <a:cs typeface="Calibri"/>
              </a:rPr>
              <a:t> </a:t>
            </a:r>
            <a:r>
              <a:rPr sz="2600" b="1" dirty="0">
                <a:solidFill>
                  <a:srgbClr val="B59B0C"/>
                </a:solidFill>
                <a:latin typeface="Calibri"/>
                <a:cs typeface="Calibri"/>
              </a:rPr>
              <a:t>should</a:t>
            </a:r>
            <a:r>
              <a:rPr sz="2600" b="1" spc="-35" dirty="0">
                <a:solidFill>
                  <a:srgbClr val="B59B0C"/>
                </a:solidFill>
                <a:latin typeface="Calibri"/>
                <a:cs typeface="Calibri"/>
              </a:rPr>
              <a:t> </a:t>
            </a:r>
            <a:r>
              <a:rPr sz="2600" b="1" dirty="0">
                <a:solidFill>
                  <a:srgbClr val="B59B0C"/>
                </a:solidFill>
                <a:latin typeface="Calibri"/>
                <a:cs typeface="Calibri"/>
              </a:rPr>
              <a:t>be</a:t>
            </a:r>
            <a:r>
              <a:rPr sz="2600" b="1" spc="-55" dirty="0">
                <a:solidFill>
                  <a:srgbClr val="B59B0C"/>
                </a:solidFill>
                <a:latin typeface="Calibri"/>
                <a:cs typeface="Calibri"/>
              </a:rPr>
              <a:t> </a:t>
            </a:r>
            <a:r>
              <a:rPr sz="2600" b="1" dirty="0">
                <a:solidFill>
                  <a:srgbClr val="B59B0C"/>
                </a:solidFill>
                <a:latin typeface="Calibri"/>
                <a:cs typeface="Calibri"/>
              </a:rPr>
              <a:t>rendered</a:t>
            </a:r>
            <a:r>
              <a:rPr sz="2600" b="1" spc="-10" dirty="0">
                <a:solidFill>
                  <a:srgbClr val="B59B0C"/>
                </a:solidFill>
                <a:latin typeface="Calibri"/>
                <a:cs typeface="Calibri"/>
              </a:rPr>
              <a:t> </a:t>
            </a:r>
            <a:r>
              <a:rPr sz="2600" dirty="0">
                <a:solidFill>
                  <a:srgbClr val="404040"/>
                </a:solidFill>
                <a:latin typeface="Calibri"/>
                <a:cs typeface="Calibri"/>
              </a:rPr>
              <a:t>in</a:t>
            </a:r>
            <a:r>
              <a:rPr sz="2600" spc="-65" dirty="0">
                <a:solidFill>
                  <a:srgbClr val="404040"/>
                </a:solidFill>
                <a:latin typeface="Calibri"/>
                <a:cs typeface="Calibri"/>
              </a:rPr>
              <a:t> </a:t>
            </a:r>
            <a:r>
              <a:rPr sz="2600" spc="-10" dirty="0">
                <a:solidFill>
                  <a:srgbClr val="404040"/>
                </a:solidFill>
                <a:latin typeface="Calibri"/>
                <a:cs typeface="Calibri"/>
              </a:rPr>
              <a:t>various </a:t>
            </a:r>
            <a:r>
              <a:rPr sz="2600" dirty="0">
                <a:solidFill>
                  <a:srgbClr val="404040"/>
                </a:solidFill>
                <a:latin typeface="Calibri"/>
                <a:cs typeface="Calibri"/>
              </a:rPr>
              <a:t>media</a:t>
            </a:r>
            <a:r>
              <a:rPr sz="2600" spc="-30" dirty="0">
                <a:solidFill>
                  <a:srgbClr val="404040"/>
                </a:solidFill>
                <a:latin typeface="Calibri"/>
                <a:cs typeface="Calibri"/>
              </a:rPr>
              <a:t> </a:t>
            </a:r>
            <a:r>
              <a:rPr sz="2600" dirty="0">
                <a:solidFill>
                  <a:srgbClr val="404040"/>
                </a:solidFill>
                <a:latin typeface="Calibri"/>
                <a:cs typeface="Calibri"/>
              </a:rPr>
              <a:t>(e.g.</a:t>
            </a:r>
            <a:r>
              <a:rPr sz="2600" spc="-15" dirty="0">
                <a:solidFill>
                  <a:srgbClr val="404040"/>
                </a:solidFill>
                <a:latin typeface="Calibri"/>
                <a:cs typeface="Calibri"/>
              </a:rPr>
              <a:t> </a:t>
            </a:r>
            <a:r>
              <a:rPr sz="2600" dirty="0">
                <a:solidFill>
                  <a:srgbClr val="404040"/>
                </a:solidFill>
                <a:latin typeface="Calibri"/>
                <a:cs typeface="Calibri"/>
              </a:rPr>
              <a:t>visual</a:t>
            </a:r>
            <a:r>
              <a:rPr sz="2600" spc="-30" dirty="0">
                <a:solidFill>
                  <a:srgbClr val="404040"/>
                </a:solidFill>
                <a:latin typeface="Calibri"/>
                <a:cs typeface="Calibri"/>
              </a:rPr>
              <a:t> </a:t>
            </a:r>
            <a:r>
              <a:rPr sz="2600" dirty="0">
                <a:solidFill>
                  <a:srgbClr val="404040"/>
                </a:solidFill>
                <a:latin typeface="Calibri"/>
                <a:cs typeface="Calibri"/>
              </a:rPr>
              <a:t>styles</a:t>
            </a:r>
            <a:r>
              <a:rPr sz="2600" spc="-35" dirty="0">
                <a:solidFill>
                  <a:srgbClr val="404040"/>
                </a:solidFill>
                <a:latin typeface="Calibri"/>
                <a:cs typeface="Calibri"/>
              </a:rPr>
              <a:t> </a:t>
            </a:r>
            <a:r>
              <a:rPr sz="2600" dirty="0">
                <a:solidFill>
                  <a:srgbClr val="404040"/>
                </a:solidFill>
                <a:latin typeface="Calibri"/>
                <a:cs typeface="Calibri"/>
              </a:rPr>
              <a:t>for</a:t>
            </a:r>
            <a:r>
              <a:rPr sz="2600" spc="-10" dirty="0">
                <a:solidFill>
                  <a:srgbClr val="404040"/>
                </a:solidFill>
                <a:latin typeface="Calibri"/>
                <a:cs typeface="Calibri"/>
              </a:rPr>
              <a:t> </a:t>
            </a:r>
            <a:r>
              <a:rPr sz="2600" dirty="0">
                <a:solidFill>
                  <a:srgbClr val="404040"/>
                </a:solidFill>
                <a:latin typeface="Calibri"/>
                <a:cs typeface="Calibri"/>
              </a:rPr>
              <a:t>screen</a:t>
            </a:r>
            <a:r>
              <a:rPr sz="2600" spc="-45" dirty="0">
                <a:solidFill>
                  <a:srgbClr val="404040"/>
                </a:solidFill>
                <a:latin typeface="Calibri"/>
                <a:cs typeface="Calibri"/>
              </a:rPr>
              <a:t> </a:t>
            </a:r>
            <a:r>
              <a:rPr sz="2600" spc="-10" dirty="0">
                <a:solidFill>
                  <a:srgbClr val="404040"/>
                </a:solidFill>
                <a:latin typeface="Calibri"/>
                <a:cs typeface="Calibri"/>
              </a:rPr>
              <a:t>display)</a:t>
            </a:r>
            <a:endParaRPr sz="2600">
              <a:latin typeface="Calibri"/>
              <a:cs typeface="Calibri"/>
            </a:endParaRPr>
          </a:p>
          <a:p>
            <a:pPr marL="862965" lvl="1" indent="-393065">
              <a:lnSpc>
                <a:spcPct val="100000"/>
              </a:lnSpc>
              <a:spcBef>
                <a:spcPts val="625"/>
              </a:spcBef>
              <a:buSzPct val="90384"/>
              <a:buFont typeface="Wingdings"/>
              <a:buChar char=""/>
              <a:tabLst>
                <a:tab pos="862965" algn="l"/>
              </a:tabLst>
            </a:pPr>
            <a:r>
              <a:rPr sz="2600" b="1" dirty="0">
                <a:solidFill>
                  <a:srgbClr val="404040"/>
                </a:solidFill>
                <a:latin typeface="Calibri"/>
                <a:cs typeface="Calibri"/>
              </a:rPr>
              <a:t>procedural</a:t>
            </a:r>
            <a:r>
              <a:rPr sz="2600" b="1" spc="-120" dirty="0">
                <a:solidFill>
                  <a:srgbClr val="404040"/>
                </a:solidFill>
                <a:latin typeface="Calibri"/>
                <a:cs typeface="Calibri"/>
              </a:rPr>
              <a:t> </a:t>
            </a:r>
            <a:r>
              <a:rPr sz="2600" dirty="0">
                <a:solidFill>
                  <a:srgbClr val="404040"/>
                </a:solidFill>
                <a:latin typeface="Calibri"/>
                <a:cs typeface="Calibri"/>
              </a:rPr>
              <a:t>(presentational)</a:t>
            </a:r>
            <a:r>
              <a:rPr sz="2600" spc="-150" dirty="0">
                <a:solidFill>
                  <a:srgbClr val="404040"/>
                </a:solidFill>
                <a:latin typeface="Calibri"/>
                <a:cs typeface="Calibri"/>
              </a:rPr>
              <a:t> </a:t>
            </a:r>
            <a:r>
              <a:rPr sz="2600" spc="-10" dirty="0">
                <a:solidFill>
                  <a:srgbClr val="404040"/>
                </a:solidFill>
                <a:latin typeface="Calibri"/>
                <a:cs typeface="Calibri"/>
              </a:rPr>
              <a:t>markup</a:t>
            </a:r>
            <a:endParaRPr sz="26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45" dirty="0"/>
              <a:t> </a:t>
            </a:r>
            <a:r>
              <a:rPr spc="-10" dirty="0"/>
              <a:t>editor?</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595754"/>
            <a:ext cx="8353425" cy="3686810"/>
          </a:xfrm>
          <a:prstGeom prst="rect">
            <a:avLst/>
          </a:prstGeom>
        </p:spPr>
        <p:txBody>
          <a:bodyPr vert="horz" wrap="square" lIns="0" tIns="88900" rIns="0" bIns="0" rtlCol="0">
            <a:spAutoFit/>
          </a:bodyPr>
          <a:lstStyle/>
          <a:p>
            <a:pPr marL="354965" indent="-342265">
              <a:lnSpc>
                <a:spcPct val="100000"/>
              </a:lnSpc>
              <a:spcBef>
                <a:spcPts val="700"/>
              </a:spcBef>
              <a:buFont typeface="Wingdings"/>
              <a:buChar char=""/>
              <a:tabLst>
                <a:tab pos="354965" algn="l"/>
              </a:tabLst>
            </a:pPr>
            <a:r>
              <a:rPr sz="2400" dirty="0">
                <a:solidFill>
                  <a:srgbClr val="404040"/>
                </a:solidFill>
                <a:latin typeface="Calibri"/>
                <a:cs typeface="Calibri"/>
              </a:rPr>
              <a:t>HTML</a:t>
            </a:r>
            <a:r>
              <a:rPr sz="2400" spc="-45" dirty="0">
                <a:solidFill>
                  <a:srgbClr val="404040"/>
                </a:solidFill>
                <a:latin typeface="Calibri"/>
                <a:cs typeface="Calibri"/>
              </a:rPr>
              <a:t> </a:t>
            </a:r>
            <a:r>
              <a:rPr sz="2400" dirty="0">
                <a:solidFill>
                  <a:srgbClr val="404040"/>
                </a:solidFill>
                <a:latin typeface="Calibri"/>
                <a:cs typeface="Calibri"/>
              </a:rPr>
              <a:t>documents</a:t>
            </a:r>
            <a:r>
              <a:rPr sz="2400" spc="-60" dirty="0">
                <a:solidFill>
                  <a:srgbClr val="404040"/>
                </a:solidFill>
                <a:latin typeface="Calibri"/>
                <a:cs typeface="Calibri"/>
              </a:rPr>
              <a:t> </a:t>
            </a:r>
            <a:r>
              <a:rPr sz="2400" dirty="0">
                <a:solidFill>
                  <a:srgbClr val="404040"/>
                </a:solidFill>
                <a:latin typeface="Calibri"/>
                <a:cs typeface="Calibri"/>
              </a:rPr>
              <a:t>(web</a:t>
            </a:r>
            <a:r>
              <a:rPr sz="2400" spc="-65" dirty="0">
                <a:solidFill>
                  <a:srgbClr val="404040"/>
                </a:solidFill>
                <a:latin typeface="Calibri"/>
                <a:cs typeface="Calibri"/>
              </a:rPr>
              <a:t> </a:t>
            </a:r>
            <a:r>
              <a:rPr sz="2400" dirty="0">
                <a:solidFill>
                  <a:srgbClr val="404040"/>
                </a:solidFill>
                <a:latin typeface="Calibri"/>
                <a:cs typeface="Calibri"/>
              </a:rPr>
              <a:t>pages)</a:t>
            </a:r>
            <a:r>
              <a:rPr sz="2400" spc="-60" dirty="0">
                <a:solidFill>
                  <a:srgbClr val="404040"/>
                </a:solidFill>
                <a:latin typeface="Calibri"/>
                <a:cs typeface="Calibri"/>
              </a:rPr>
              <a:t> </a:t>
            </a:r>
            <a:r>
              <a:rPr sz="2400" dirty="0">
                <a:solidFill>
                  <a:srgbClr val="404040"/>
                </a:solidFill>
                <a:latin typeface="Calibri"/>
                <a:cs typeface="Calibri"/>
              </a:rPr>
              <a:t>are</a:t>
            </a:r>
            <a:r>
              <a:rPr sz="2400" spc="-30" dirty="0">
                <a:solidFill>
                  <a:srgbClr val="404040"/>
                </a:solidFill>
                <a:latin typeface="Calibri"/>
                <a:cs typeface="Calibri"/>
              </a:rPr>
              <a:t> </a:t>
            </a:r>
            <a:r>
              <a:rPr sz="2400" b="1" dirty="0">
                <a:solidFill>
                  <a:srgbClr val="B59B0C"/>
                </a:solidFill>
                <a:latin typeface="Calibri"/>
                <a:cs typeface="Calibri"/>
              </a:rPr>
              <a:t>human</a:t>
            </a:r>
            <a:r>
              <a:rPr sz="2400" b="1" spc="-55" dirty="0">
                <a:solidFill>
                  <a:srgbClr val="B59B0C"/>
                </a:solidFill>
                <a:latin typeface="Calibri"/>
                <a:cs typeface="Calibri"/>
              </a:rPr>
              <a:t> </a:t>
            </a:r>
            <a:r>
              <a:rPr sz="2400" b="1" dirty="0">
                <a:solidFill>
                  <a:srgbClr val="B59B0C"/>
                </a:solidFill>
                <a:latin typeface="Calibri"/>
                <a:cs typeface="Calibri"/>
              </a:rPr>
              <a:t>readable</a:t>
            </a:r>
            <a:r>
              <a:rPr sz="2400" b="1" spc="-50" dirty="0">
                <a:solidFill>
                  <a:srgbClr val="B59B0C"/>
                </a:solidFill>
                <a:latin typeface="Calibri"/>
                <a:cs typeface="Calibri"/>
              </a:rPr>
              <a:t> </a:t>
            </a:r>
            <a:r>
              <a:rPr sz="2400" b="1" dirty="0">
                <a:solidFill>
                  <a:srgbClr val="B59B0C"/>
                </a:solidFill>
                <a:latin typeface="Calibri"/>
                <a:cs typeface="Calibri"/>
              </a:rPr>
              <a:t>textual</a:t>
            </a:r>
            <a:r>
              <a:rPr sz="2400" b="1" spc="-40" dirty="0">
                <a:solidFill>
                  <a:srgbClr val="B59B0C"/>
                </a:solidFill>
                <a:latin typeface="Calibri"/>
                <a:cs typeface="Calibri"/>
              </a:rPr>
              <a:t> </a:t>
            </a:r>
            <a:r>
              <a:rPr sz="2400" spc="-10" dirty="0">
                <a:solidFill>
                  <a:srgbClr val="404040"/>
                </a:solidFill>
                <a:latin typeface="Calibri"/>
                <a:cs typeface="Calibri"/>
              </a:rPr>
              <a:t>files.</a:t>
            </a:r>
            <a:endParaRPr sz="2400">
              <a:latin typeface="Calibri"/>
              <a:cs typeface="Calibri"/>
            </a:endParaRPr>
          </a:p>
          <a:p>
            <a:pPr marL="354965" indent="-342265">
              <a:lnSpc>
                <a:spcPts val="2870"/>
              </a:lnSpc>
              <a:spcBef>
                <a:spcPts val="600"/>
              </a:spcBef>
              <a:buFont typeface="Wingdings"/>
              <a:buChar char=""/>
              <a:tabLst>
                <a:tab pos="354965" algn="l"/>
              </a:tabLst>
            </a:pPr>
            <a:r>
              <a:rPr sz="2400" dirty="0">
                <a:solidFill>
                  <a:srgbClr val="404040"/>
                </a:solidFill>
                <a:latin typeface="Symbol"/>
                <a:cs typeface="Symbol"/>
              </a:rPr>
              <a:t></a:t>
            </a:r>
            <a:r>
              <a:rPr sz="2400" spc="-105" dirty="0">
                <a:solidFill>
                  <a:srgbClr val="404040"/>
                </a:solidFill>
                <a:latin typeface="Times New Roman"/>
                <a:cs typeface="Times New Roman"/>
              </a:rPr>
              <a:t> </a:t>
            </a:r>
            <a:r>
              <a:rPr sz="2400" dirty="0">
                <a:solidFill>
                  <a:srgbClr val="404040"/>
                </a:solidFill>
                <a:latin typeface="Calibri"/>
                <a:cs typeface="Calibri"/>
              </a:rPr>
              <a:t>You</a:t>
            </a:r>
            <a:r>
              <a:rPr sz="2400" spc="-35" dirty="0">
                <a:solidFill>
                  <a:srgbClr val="404040"/>
                </a:solidFill>
                <a:latin typeface="Calibri"/>
                <a:cs typeface="Calibri"/>
              </a:rPr>
              <a:t> </a:t>
            </a:r>
            <a:r>
              <a:rPr sz="2400" dirty="0">
                <a:solidFill>
                  <a:srgbClr val="404040"/>
                </a:solidFill>
                <a:latin typeface="Calibri"/>
                <a:cs typeface="Calibri"/>
              </a:rPr>
              <a:t>don’t</a:t>
            </a:r>
            <a:r>
              <a:rPr sz="2400" spc="-45" dirty="0">
                <a:solidFill>
                  <a:srgbClr val="404040"/>
                </a:solidFill>
                <a:latin typeface="Calibri"/>
                <a:cs typeface="Calibri"/>
              </a:rPr>
              <a:t> </a:t>
            </a:r>
            <a:r>
              <a:rPr sz="2400" dirty="0">
                <a:solidFill>
                  <a:srgbClr val="404040"/>
                </a:solidFill>
                <a:latin typeface="Calibri"/>
                <a:cs typeface="Calibri"/>
              </a:rPr>
              <a:t>need</a:t>
            </a:r>
            <a:r>
              <a:rPr sz="2400" spc="-45" dirty="0">
                <a:solidFill>
                  <a:srgbClr val="404040"/>
                </a:solidFill>
                <a:latin typeface="Calibri"/>
                <a:cs typeface="Calibri"/>
              </a:rPr>
              <a:t> </a:t>
            </a:r>
            <a:r>
              <a:rPr sz="2400" dirty="0">
                <a:solidFill>
                  <a:srgbClr val="404040"/>
                </a:solidFill>
                <a:latin typeface="Calibri"/>
                <a:cs typeface="Calibri"/>
              </a:rPr>
              <a:t>any</a:t>
            </a:r>
            <a:r>
              <a:rPr sz="2400" spc="-35" dirty="0">
                <a:solidFill>
                  <a:srgbClr val="404040"/>
                </a:solidFill>
                <a:latin typeface="Calibri"/>
                <a:cs typeface="Calibri"/>
              </a:rPr>
              <a:t> </a:t>
            </a:r>
            <a:r>
              <a:rPr sz="2400" dirty="0">
                <a:solidFill>
                  <a:srgbClr val="404040"/>
                </a:solidFill>
                <a:latin typeface="Calibri"/>
                <a:cs typeface="Calibri"/>
              </a:rPr>
              <a:t>special</a:t>
            </a:r>
            <a:r>
              <a:rPr sz="2400" spc="-55" dirty="0">
                <a:solidFill>
                  <a:srgbClr val="404040"/>
                </a:solidFill>
                <a:latin typeface="Calibri"/>
                <a:cs typeface="Calibri"/>
              </a:rPr>
              <a:t> </a:t>
            </a:r>
            <a:r>
              <a:rPr sz="2400" dirty="0">
                <a:solidFill>
                  <a:srgbClr val="404040"/>
                </a:solidFill>
                <a:latin typeface="Calibri"/>
                <a:cs typeface="Calibri"/>
              </a:rPr>
              <a:t>software</a:t>
            </a:r>
            <a:r>
              <a:rPr sz="2400" spc="-45" dirty="0">
                <a:solidFill>
                  <a:srgbClr val="404040"/>
                </a:solidFill>
                <a:latin typeface="Calibri"/>
                <a:cs typeface="Calibri"/>
              </a:rPr>
              <a:t> </a:t>
            </a:r>
            <a:r>
              <a:rPr sz="2400" dirty="0">
                <a:solidFill>
                  <a:srgbClr val="404040"/>
                </a:solidFill>
                <a:latin typeface="Calibri"/>
                <a:cs typeface="Calibri"/>
              </a:rPr>
              <a:t>to</a:t>
            </a:r>
            <a:r>
              <a:rPr sz="2400" spc="-45" dirty="0">
                <a:solidFill>
                  <a:srgbClr val="404040"/>
                </a:solidFill>
                <a:latin typeface="Calibri"/>
                <a:cs typeface="Calibri"/>
              </a:rPr>
              <a:t> </a:t>
            </a:r>
            <a:r>
              <a:rPr sz="2400" dirty="0">
                <a:solidFill>
                  <a:srgbClr val="404040"/>
                </a:solidFill>
                <a:latin typeface="Calibri"/>
                <a:cs typeface="Calibri"/>
              </a:rPr>
              <a:t>create/edit</a:t>
            </a:r>
            <a:r>
              <a:rPr sz="2400" spc="-65" dirty="0">
                <a:solidFill>
                  <a:srgbClr val="404040"/>
                </a:solidFill>
                <a:latin typeface="Calibri"/>
                <a:cs typeface="Calibri"/>
              </a:rPr>
              <a:t> </a:t>
            </a:r>
            <a:r>
              <a:rPr sz="2400" spc="-20" dirty="0">
                <a:solidFill>
                  <a:srgbClr val="404040"/>
                </a:solidFill>
                <a:latin typeface="Calibri"/>
                <a:cs typeface="Calibri"/>
              </a:rPr>
              <a:t>HTML</a:t>
            </a:r>
            <a:endParaRPr sz="2400">
              <a:latin typeface="Calibri"/>
              <a:cs typeface="Calibri"/>
            </a:endParaRPr>
          </a:p>
          <a:p>
            <a:pPr marL="355600">
              <a:lnSpc>
                <a:spcPts val="2870"/>
              </a:lnSpc>
            </a:pPr>
            <a:r>
              <a:rPr sz="2400" spc="-10" dirty="0">
                <a:solidFill>
                  <a:srgbClr val="404040"/>
                </a:solidFill>
                <a:latin typeface="Calibri"/>
                <a:cs typeface="Calibri"/>
              </a:rPr>
              <a:t>documents!</a:t>
            </a:r>
            <a:endParaRPr sz="2400">
              <a:latin typeface="Calibri"/>
              <a:cs typeface="Calibri"/>
            </a:endParaRPr>
          </a:p>
          <a:p>
            <a:pPr marL="354965" indent="-342265">
              <a:lnSpc>
                <a:spcPct val="100000"/>
              </a:lnSpc>
              <a:spcBef>
                <a:spcPts val="600"/>
              </a:spcBef>
              <a:buFont typeface="Wingdings"/>
              <a:buChar char=""/>
              <a:tabLst>
                <a:tab pos="354965" algn="l"/>
              </a:tabLst>
            </a:pPr>
            <a:r>
              <a:rPr sz="2400" dirty="0">
                <a:solidFill>
                  <a:srgbClr val="404040"/>
                </a:solidFill>
                <a:latin typeface="Symbol"/>
                <a:cs typeface="Symbol"/>
              </a:rPr>
              <a:t></a:t>
            </a:r>
            <a:r>
              <a:rPr sz="2400" spc="-90" dirty="0">
                <a:solidFill>
                  <a:srgbClr val="404040"/>
                </a:solidFill>
                <a:latin typeface="Times New Roman"/>
                <a:cs typeface="Times New Roman"/>
              </a:rPr>
              <a:t> </a:t>
            </a:r>
            <a:r>
              <a:rPr sz="2400" b="1" dirty="0">
                <a:solidFill>
                  <a:srgbClr val="B59B0C"/>
                </a:solidFill>
                <a:latin typeface="Calibri"/>
                <a:cs typeface="Calibri"/>
              </a:rPr>
              <a:t>Any</a:t>
            </a:r>
            <a:r>
              <a:rPr sz="2400" b="1" spc="-40" dirty="0">
                <a:solidFill>
                  <a:srgbClr val="B59B0C"/>
                </a:solidFill>
                <a:latin typeface="Calibri"/>
                <a:cs typeface="Calibri"/>
              </a:rPr>
              <a:t> </a:t>
            </a:r>
            <a:r>
              <a:rPr sz="2400" b="1" dirty="0">
                <a:solidFill>
                  <a:srgbClr val="B59B0C"/>
                </a:solidFill>
                <a:latin typeface="Calibri"/>
                <a:cs typeface="Calibri"/>
              </a:rPr>
              <a:t>textual</a:t>
            </a:r>
            <a:r>
              <a:rPr sz="2400" b="1" spc="-5" dirty="0">
                <a:solidFill>
                  <a:srgbClr val="B59B0C"/>
                </a:solidFill>
                <a:latin typeface="Calibri"/>
                <a:cs typeface="Calibri"/>
              </a:rPr>
              <a:t> </a:t>
            </a:r>
            <a:r>
              <a:rPr sz="2400" b="1" dirty="0">
                <a:solidFill>
                  <a:srgbClr val="B59B0C"/>
                </a:solidFill>
                <a:latin typeface="Calibri"/>
                <a:cs typeface="Calibri"/>
              </a:rPr>
              <a:t>editor</a:t>
            </a:r>
            <a:r>
              <a:rPr sz="2400" b="1" spc="-25" dirty="0">
                <a:solidFill>
                  <a:srgbClr val="B59B0C"/>
                </a:solidFill>
                <a:latin typeface="Calibri"/>
                <a:cs typeface="Calibri"/>
              </a:rPr>
              <a:t> </a:t>
            </a:r>
            <a:r>
              <a:rPr sz="2400" dirty="0">
                <a:solidFill>
                  <a:srgbClr val="404040"/>
                </a:solidFill>
                <a:latin typeface="Calibri"/>
                <a:cs typeface="Calibri"/>
              </a:rPr>
              <a:t>will</a:t>
            </a:r>
            <a:r>
              <a:rPr sz="2400" spc="-40" dirty="0">
                <a:solidFill>
                  <a:srgbClr val="404040"/>
                </a:solidFill>
                <a:latin typeface="Calibri"/>
                <a:cs typeface="Calibri"/>
              </a:rPr>
              <a:t> </a:t>
            </a:r>
            <a:r>
              <a:rPr sz="2400" dirty="0">
                <a:solidFill>
                  <a:srgbClr val="404040"/>
                </a:solidFill>
                <a:latin typeface="Calibri"/>
                <a:cs typeface="Calibri"/>
              </a:rPr>
              <a:t>do</a:t>
            </a:r>
            <a:r>
              <a:rPr sz="2400" spc="-35" dirty="0">
                <a:solidFill>
                  <a:srgbClr val="404040"/>
                </a:solidFill>
                <a:latin typeface="Calibri"/>
                <a:cs typeface="Calibri"/>
              </a:rPr>
              <a:t> </a:t>
            </a:r>
            <a:r>
              <a:rPr sz="2400" dirty="0">
                <a:solidFill>
                  <a:srgbClr val="404040"/>
                </a:solidFill>
                <a:latin typeface="Calibri"/>
                <a:cs typeface="Calibri"/>
              </a:rPr>
              <a:t>the</a:t>
            </a:r>
            <a:r>
              <a:rPr sz="2400" spc="-25" dirty="0">
                <a:solidFill>
                  <a:srgbClr val="404040"/>
                </a:solidFill>
                <a:latin typeface="Calibri"/>
                <a:cs typeface="Calibri"/>
              </a:rPr>
              <a:t> </a:t>
            </a:r>
            <a:r>
              <a:rPr sz="2400" dirty="0">
                <a:solidFill>
                  <a:srgbClr val="404040"/>
                </a:solidFill>
                <a:latin typeface="Calibri"/>
                <a:cs typeface="Calibri"/>
              </a:rPr>
              <a:t>job.</a:t>
            </a:r>
            <a:r>
              <a:rPr sz="2400" spc="-30" dirty="0">
                <a:solidFill>
                  <a:srgbClr val="404040"/>
                </a:solidFill>
                <a:latin typeface="Calibri"/>
                <a:cs typeface="Calibri"/>
              </a:rPr>
              <a:t> </a:t>
            </a:r>
            <a:r>
              <a:rPr sz="2400" dirty="0">
                <a:solidFill>
                  <a:srgbClr val="404040"/>
                </a:solidFill>
                <a:latin typeface="Calibri"/>
                <a:cs typeface="Calibri"/>
              </a:rPr>
              <a:t>[I</a:t>
            </a:r>
            <a:r>
              <a:rPr sz="2400" spc="-35" dirty="0">
                <a:solidFill>
                  <a:srgbClr val="404040"/>
                </a:solidFill>
                <a:latin typeface="Calibri"/>
                <a:cs typeface="Calibri"/>
              </a:rPr>
              <a:t> </a:t>
            </a:r>
            <a:r>
              <a:rPr sz="2400" dirty="0">
                <a:solidFill>
                  <a:srgbClr val="404040"/>
                </a:solidFill>
                <a:latin typeface="Calibri"/>
                <a:cs typeface="Calibri"/>
              </a:rPr>
              <a:t>use</a:t>
            </a:r>
            <a:r>
              <a:rPr sz="2400" spc="-35" dirty="0">
                <a:solidFill>
                  <a:srgbClr val="404040"/>
                </a:solidFill>
                <a:latin typeface="Calibri"/>
                <a:cs typeface="Calibri"/>
              </a:rPr>
              <a:t> </a:t>
            </a:r>
            <a:r>
              <a:rPr sz="2400" b="1" u="sng" spc="-10" dirty="0">
                <a:solidFill>
                  <a:srgbClr val="009999"/>
                </a:solidFill>
                <a:uFill>
                  <a:solidFill>
                    <a:srgbClr val="009999"/>
                  </a:solidFill>
                </a:uFill>
                <a:latin typeface="Calibri"/>
                <a:cs typeface="Calibri"/>
                <a:hlinkClick r:id="rId2"/>
              </a:rPr>
              <a:t>Atom</a:t>
            </a:r>
            <a:r>
              <a:rPr sz="2400" spc="-10" dirty="0">
                <a:solidFill>
                  <a:srgbClr val="404040"/>
                </a:solidFill>
                <a:latin typeface="Calibri"/>
                <a:cs typeface="Calibri"/>
              </a:rPr>
              <a:t>]</a:t>
            </a:r>
            <a:endParaRPr sz="2400">
              <a:latin typeface="Calibri"/>
              <a:cs typeface="Calibri"/>
            </a:endParaRPr>
          </a:p>
          <a:p>
            <a:pPr marL="862965" marR="368935" lvl="1" indent="-393700">
              <a:lnSpc>
                <a:spcPct val="100000"/>
              </a:lnSpc>
              <a:spcBef>
                <a:spcPts val="555"/>
              </a:spcBef>
              <a:buSzPct val="89583"/>
              <a:buFont typeface="Wingdings"/>
              <a:buChar char=""/>
              <a:tabLst>
                <a:tab pos="862965" algn="l"/>
              </a:tabLst>
            </a:pPr>
            <a:r>
              <a:rPr sz="2400" dirty="0">
                <a:solidFill>
                  <a:srgbClr val="404040"/>
                </a:solidFill>
                <a:latin typeface="Calibri"/>
                <a:cs typeface="Calibri"/>
              </a:rPr>
              <a:t>However,</a:t>
            </a:r>
            <a:r>
              <a:rPr sz="2400" spc="-30" dirty="0">
                <a:solidFill>
                  <a:srgbClr val="404040"/>
                </a:solidFill>
                <a:latin typeface="Calibri"/>
                <a:cs typeface="Calibri"/>
              </a:rPr>
              <a:t> </a:t>
            </a:r>
            <a:r>
              <a:rPr sz="2400" dirty="0">
                <a:solidFill>
                  <a:srgbClr val="404040"/>
                </a:solidFill>
                <a:latin typeface="Calibri"/>
                <a:cs typeface="Calibri"/>
              </a:rPr>
              <a:t>you</a:t>
            </a:r>
            <a:r>
              <a:rPr sz="2400" spc="-35" dirty="0">
                <a:solidFill>
                  <a:srgbClr val="404040"/>
                </a:solidFill>
                <a:latin typeface="Calibri"/>
                <a:cs typeface="Calibri"/>
              </a:rPr>
              <a:t> </a:t>
            </a:r>
            <a:r>
              <a:rPr sz="2400" dirty="0">
                <a:solidFill>
                  <a:srgbClr val="404040"/>
                </a:solidFill>
                <a:latin typeface="Calibri"/>
                <a:cs typeface="Calibri"/>
              </a:rPr>
              <a:t>may</a:t>
            </a:r>
            <a:r>
              <a:rPr sz="2400" spc="-35" dirty="0">
                <a:solidFill>
                  <a:srgbClr val="404040"/>
                </a:solidFill>
                <a:latin typeface="Calibri"/>
                <a:cs typeface="Calibri"/>
              </a:rPr>
              <a:t> </a:t>
            </a:r>
            <a:r>
              <a:rPr sz="2400" dirty="0">
                <a:solidFill>
                  <a:srgbClr val="404040"/>
                </a:solidFill>
                <a:latin typeface="Calibri"/>
                <a:cs typeface="Calibri"/>
              </a:rPr>
              <a:t>find</a:t>
            </a:r>
            <a:r>
              <a:rPr sz="2400" spc="-30"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textual</a:t>
            </a:r>
            <a:r>
              <a:rPr sz="2400" spc="-55" dirty="0">
                <a:solidFill>
                  <a:srgbClr val="404040"/>
                </a:solidFill>
                <a:latin typeface="Calibri"/>
                <a:cs typeface="Calibri"/>
              </a:rPr>
              <a:t> </a:t>
            </a:r>
            <a:r>
              <a:rPr sz="2400" dirty="0">
                <a:solidFill>
                  <a:srgbClr val="404040"/>
                </a:solidFill>
                <a:latin typeface="Calibri"/>
                <a:cs typeface="Calibri"/>
              </a:rPr>
              <a:t>editor</a:t>
            </a:r>
            <a:r>
              <a:rPr sz="2400" spc="-30" dirty="0">
                <a:solidFill>
                  <a:srgbClr val="404040"/>
                </a:solidFill>
                <a:latin typeface="Calibri"/>
                <a:cs typeface="Calibri"/>
              </a:rPr>
              <a:t> </a:t>
            </a:r>
            <a:r>
              <a:rPr sz="2400" dirty="0">
                <a:solidFill>
                  <a:srgbClr val="404040"/>
                </a:solidFill>
                <a:latin typeface="Calibri"/>
                <a:cs typeface="Calibri"/>
              </a:rPr>
              <a:t>with</a:t>
            </a:r>
            <a:r>
              <a:rPr sz="2400" spc="-45" dirty="0">
                <a:solidFill>
                  <a:srgbClr val="404040"/>
                </a:solidFill>
                <a:latin typeface="Calibri"/>
                <a:cs typeface="Calibri"/>
              </a:rPr>
              <a:t> </a:t>
            </a:r>
            <a:r>
              <a:rPr sz="2400" dirty="0">
                <a:solidFill>
                  <a:srgbClr val="404040"/>
                </a:solidFill>
                <a:latin typeface="Calibri"/>
                <a:cs typeface="Calibri"/>
              </a:rPr>
              <a:t>HTML</a:t>
            </a:r>
            <a:r>
              <a:rPr sz="2400" spc="-25" dirty="0">
                <a:solidFill>
                  <a:srgbClr val="404040"/>
                </a:solidFill>
                <a:latin typeface="Calibri"/>
                <a:cs typeface="Calibri"/>
              </a:rPr>
              <a:t> </a:t>
            </a:r>
            <a:r>
              <a:rPr sz="2400" spc="-10" dirty="0">
                <a:solidFill>
                  <a:srgbClr val="404040"/>
                </a:solidFill>
                <a:latin typeface="Calibri"/>
                <a:cs typeface="Calibri"/>
              </a:rPr>
              <a:t>syntax </a:t>
            </a:r>
            <a:r>
              <a:rPr sz="2400" dirty="0">
                <a:solidFill>
                  <a:srgbClr val="404040"/>
                </a:solidFill>
                <a:latin typeface="Calibri"/>
                <a:cs typeface="Calibri"/>
              </a:rPr>
              <a:t>highlighting</a:t>
            </a:r>
            <a:r>
              <a:rPr sz="2400" spc="-65" dirty="0">
                <a:solidFill>
                  <a:srgbClr val="404040"/>
                </a:solidFill>
                <a:latin typeface="Calibri"/>
                <a:cs typeface="Calibri"/>
              </a:rPr>
              <a:t> </a:t>
            </a:r>
            <a:r>
              <a:rPr sz="2400" dirty="0">
                <a:solidFill>
                  <a:srgbClr val="404040"/>
                </a:solidFill>
                <a:latin typeface="Calibri"/>
                <a:cs typeface="Calibri"/>
              </a:rPr>
              <a:t>(e.g.</a:t>
            </a:r>
            <a:r>
              <a:rPr sz="2400" spc="-70" dirty="0">
                <a:solidFill>
                  <a:srgbClr val="404040"/>
                </a:solidFill>
                <a:latin typeface="Calibri"/>
                <a:cs typeface="Calibri"/>
              </a:rPr>
              <a:t> </a:t>
            </a:r>
            <a:r>
              <a:rPr sz="2400" u="sng" dirty="0">
                <a:solidFill>
                  <a:srgbClr val="009999"/>
                </a:solidFill>
                <a:uFill>
                  <a:solidFill>
                    <a:srgbClr val="009999"/>
                  </a:solidFill>
                </a:uFill>
                <a:latin typeface="Calibri"/>
                <a:cs typeface="Calibri"/>
                <a:hlinkClick r:id="rId3"/>
              </a:rPr>
              <a:t>Notepad++</a:t>
            </a:r>
            <a:r>
              <a:rPr sz="2400" dirty="0">
                <a:solidFill>
                  <a:srgbClr val="404040"/>
                </a:solidFill>
                <a:latin typeface="Calibri"/>
                <a:cs typeface="Calibri"/>
              </a:rPr>
              <a:t>)</a:t>
            </a:r>
            <a:r>
              <a:rPr sz="2400" spc="-55" dirty="0">
                <a:solidFill>
                  <a:srgbClr val="404040"/>
                </a:solidFill>
                <a:latin typeface="Calibri"/>
                <a:cs typeface="Calibri"/>
              </a:rPr>
              <a:t> </a:t>
            </a:r>
            <a:r>
              <a:rPr sz="2400" dirty="0">
                <a:solidFill>
                  <a:srgbClr val="404040"/>
                </a:solidFill>
                <a:latin typeface="Calibri"/>
                <a:cs typeface="Calibri"/>
              </a:rPr>
              <a:t>very</a:t>
            </a:r>
            <a:r>
              <a:rPr sz="2400" spc="-35" dirty="0">
                <a:solidFill>
                  <a:srgbClr val="404040"/>
                </a:solidFill>
                <a:latin typeface="Calibri"/>
                <a:cs typeface="Calibri"/>
              </a:rPr>
              <a:t> </a:t>
            </a:r>
            <a:r>
              <a:rPr sz="2400" spc="-10" dirty="0">
                <a:solidFill>
                  <a:srgbClr val="404040"/>
                </a:solidFill>
                <a:latin typeface="Calibri"/>
                <a:cs typeface="Calibri"/>
              </a:rPr>
              <a:t>useful.</a:t>
            </a:r>
            <a:endParaRPr sz="2400">
              <a:latin typeface="Calibri"/>
              <a:cs typeface="Calibri"/>
            </a:endParaRPr>
          </a:p>
          <a:p>
            <a:pPr marL="355600" marR="114935" indent="-342900">
              <a:lnSpc>
                <a:spcPct val="100000"/>
              </a:lnSpc>
              <a:spcBef>
                <a:spcPts val="575"/>
              </a:spcBef>
              <a:buFont typeface="Wingdings"/>
              <a:buChar char=""/>
              <a:tabLst>
                <a:tab pos="355600" algn="l"/>
              </a:tabLst>
            </a:pPr>
            <a:r>
              <a:rPr sz="2400" dirty="0">
                <a:solidFill>
                  <a:srgbClr val="404040"/>
                </a:solidFill>
                <a:latin typeface="Calibri"/>
                <a:cs typeface="Calibri"/>
                <a:hlinkClick r:id="rId4"/>
              </a:rPr>
              <a:t>There</a:t>
            </a:r>
            <a:r>
              <a:rPr sz="2400" spc="-30" dirty="0">
                <a:solidFill>
                  <a:srgbClr val="404040"/>
                </a:solidFill>
                <a:latin typeface="Calibri"/>
                <a:cs typeface="Calibri"/>
                <a:hlinkClick r:id="rId4"/>
              </a:rPr>
              <a:t> </a:t>
            </a:r>
            <a:r>
              <a:rPr sz="2400" dirty="0">
                <a:solidFill>
                  <a:srgbClr val="404040"/>
                </a:solidFill>
                <a:latin typeface="Calibri"/>
                <a:cs typeface="Calibri"/>
                <a:hlinkClick r:id="rId4"/>
              </a:rPr>
              <a:t>do</a:t>
            </a:r>
            <a:r>
              <a:rPr sz="2400" spc="-45" dirty="0">
                <a:solidFill>
                  <a:srgbClr val="404040"/>
                </a:solidFill>
                <a:latin typeface="Calibri"/>
                <a:cs typeface="Calibri"/>
                <a:hlinkClick r:id="rId4"/>
              </a:rPr>
              <a:t> </a:t>
            </a:r>
            <a:r>
              <a:rPr sz="2400" dirty="0">
                <a:solidFill>
                  <a:srgbClr val="404040"/>
                </a:solidFill>
                <a:latin typeface="Calibri"/>
                <a:cs typeface="Calibri"/>
                <a:hlinkClick r:id="rId4"/>
              </a:rPr>
              <a:t>exist</a:t>
            </a:r>
            <a:r>
              <a:rPr sz="2400" spc="-50" dirty="0">
                <a:solidFill>
                  <a:srgbClr val="404040"/>
                </a:solidFill>
                <a:latin typeface="Calibri"/>
                <a:cs typeface="Calibri"/>
                <a:hlinkClick r:id="rId4"/>
              </a:rPr>
              <a:t> </a:t>
            </a:r>
            <a:r>
              <a:rPr sz="2400" dirty="0">
                <a:solidFill>
                  <a:srgbClr val="404040"/>
                </a:solidFill>
                <a:latin typeface="Calibri"/>
                <a:cs typeface="Calibri"/>
                <a:hlinkClick r:id="rId4"/>
              </a:rPr>
              <a:t>WYSIWYG</a:t>
            </a:r>
            <a:r>
              <a:rPr sz="2400" spc="-35" dirty="0">
                <a:solidFill>
                  <a:srgbClr val="404040"/>
                </a:solidFill>
                <a:latin typeface="Calibri"/>
                <a:cs typeface="Calibri"/>
                <a:hlinkClick r:id="rId4"/>
              </a:rPr>
              <a:t> </a:t>
            </a:r>
            <a:r>
              <a:rPr sz="2400" dirty="0">
                <a:solidFill>
                  <a:srgbClr val="404040"/>
                </a:solidFill>
                <a:latin typeface="Calibri"/>
                <a:cs typeface="Calibri"/>
                <a:hlinkClick r:id="rId4"/>
              </a:rPr>
              <a:t>(wiz-</a:t>
            </a:r>
            <a:r>
              <a:rPr sz="2400" spc="-10" dirty="0">
                <a:solidFill>
                  <a:srgbClr val="404040"/>
                </a:solidFill>
                <a:latin typeface="Calibri"/>
                <a:cs typeface="Calibri"/>
                <a:hlinkClick r:id="rId4"/>
              </a:rPr>
              <a:t>ee-</a:t>
            </a:r>
            <a:r>
              <a:rPr sz="2400" dirty="0">
                <a:solidFill>
                  <a:srgbClr val="404040"/>
                </a:solidFill>
                <a:latin typeface="Calibri"/>
                <a:cs typeface="Calibri"/>
                <a:hlinkClick r:id="rId4"/>
              </a:rPr>
              <a:t>wig)</a:t>
            </a:r>
            <a:r>
              <a:rPr sz="2400" spc="-50" dirty="0">
                <a:solidFill>
                  <a:srgbClr val="404040"/>
                </a:solidFill>
                <a:latin typeface="Calibri"/>
                <a:cs typeface="Calibri"/>
                <a:hlinkClick r:id="rId4"/>
              </a:rPr>
              <a:t> </a:t>
            </a:r>
            <a:r>
              <a:rPr sz="2400" dirty="0">
                <a:solidFill>
                  <a:srgbClr val="404040"/>
                </a:solidFill>
                <a:latin typeface="Calibri"/>
                <a:cs typeface="Calibri"/>
                <a:hlinkClick r:id="rId4"/>
              </a:rPr>
              <a:t>HTML</a:t>
            </a:r>
            <a:r>
              <a:rPr sz="2400" spc="-30" dirty="0">
                <a:solidFill>
                  <a:srgbClr val="404040"/>
                </a:solidFill>
                <a:latin typeface="Calibri"/>
                <a:cs typeface="Calibri"/>
                <a:hlinkClick r:id="rId4"/>
              </a:rPr>
              <a:t> </a:t>
            </a:r>
            <a:r>
              <a:rPr sz="2400" dirty="0">
                <a:solidFill>
                  <a:srgbClr val="404040"/>
                </a:solidFill>
                <a:latin typeface="Calibri"/>
                <a:cs typeface="Calibri"/>
                <a:hlinkClick r:id="rId4"/>
              </a:rPr>
              <a:t>editors</a:t>
            </a:r>
            <a:r>
              <a:rPr sz="2400" spc="-50" dirty="0">
                <a:solidFill>
                  <a:srgbClr val="404040"/>
                </a:solidFill>
                <a:latin typeface="Calibri"/>
                <a:cs typeface="Calibri"/>
                <a:hlinkClick r:id="rId4"/>
              </a:rPr>
              <a:t> </a:t>
            </a:r>
            <a:r>
              <a:rPr sz="2400" dirty="0">
                <a:solidFill>
                  <a:srgbClr val="404040"/>
                </a:solidFill>
                <a:latin typeface="Calibri"/>
                <a:cs typeface="Calibri"/>
                <a:hlinkClick r:id="rId4"/>
              </a:rPr>
              <a:t>(e.g.</a:t>
            </a:r>
            <a:r>
              <a:rPr sz="2400" spc="-50" dirty="0">
                <a:solidFill>
                  <a:srgbClr val="404040"/>
                </a:solidFill>
                <a:latin typeface="Calibri"/>
                <a:cs typeface="Calibri"/>
                <a:hlinkClick r:id="rId4"/>
              </a:rPr>
              <a:t> </a:t>
            </a:r>
            <a:r>
              <a:rPr sz="2400" u="sng" spc="-10" dirty="0">
                <a:solidFill>
                  <a:srgbClr val="009999"/>
                </a:solidFill>
                <a:uFill>
                  <a:solidFill>
                    <a:srgbClr val="009999"/>
                  </a:solidFill>
                </a:uFill>
                <a:latin typeface="Calibri"/>
                <a:cs typeface="Calibri"/>
                <a:hlinkClick r:id="rId4"/>
              </a:rPr>
              <a:t>Adobe</a:t>
            </a:r>
            <a:r>
              <a:rPr sz="2400" spc="-10" dirty="0">
                <a:solidFill>
                  <a:srgbClr val="009999"/>
                </a:solidFill>
                <a:latin typeface="Calibri"/>
                <a:cs typeface="Calibri"/>
                <a:hlinkClick r:id="rId4"/>
              </a:rPr>
              <a:t> </a:t>
            </a:r>
            <a:r>
              <a:rPr sz="2400" u="sng" dirty="0">
                <a:solidFill>
                  <a:srgbClr val="009999"/>
                </a:solidFill>
                <a:uFill>
                  <a:solidFill>
                    <a:srgbClr val="009999"/>
                  </a:solidFill>
                </a:uFill>
                <a:latin typeface="Calibri"/>
                <a:cs typeface="Calibri"/>
                <a:hlinkClick r:id="rId4"/>
              </a:rPr>
              <a:t>Dreamweaver</a:t>
            </a:r>
            <a:r>
              <a:rPr sz="2400" dirty="0">
                <a:solidFill>
                  <a:srgbClr val="404040"/>
                </a:solidFill>
                <a:latin typeface="Calibri"/>
                <a:cs typeface="Calibri"/>
                <a:hlinkClick r:id="rId4"/>
              </a:rPr>
              <a:t>),</a:t>
            </a:r>
            <a:r>
              <a:rPr sz="2400" spc="-50" dirty="0">
                <a:solidFill>
                  <a:srgbClr val="404040"/>
                </a:solidFill>
                <a:latin typeface="Calibri"/>
                <a:cs typeface="Calibri"/>
                <a:hlinkClick r:id="rId4"/>
              </a:rPr>
              <a:t> </a:t>
            </a:r>
            <a:r>
              <a:rPr sz="2400" dirty="0">
                <a:solidFill>
                  <a:srgbClr val="404040"/>
                </a:solidFill>
                <a:latin typeface="Calibri"/>
                <a:cs typeface="Calibri"/>
                <a:hlinkClick r:id="rId4"/>
              </a:rPr>
              <a:t>but</a:t>
            </a:r>
            <a:r>
              <a:rPr sz="2400" spc="-35" dirty="0">
                <a:solidFill>
                  <a:srgbClr val="404040"/>
                </a:solidFill>
                <a:latin typeface="Calibri"/>
                <a:cs typeface="Calibri"/>
                <a:hlinkClick r:id="rId4"/>
              </a:rPr>
              <a:t> </a:t>
            </a:r>
            <a:r>
              <a:rPr sz="2400" dirty="0">
                <a:solidFill>
                  <a:srgbClr val="404040"/>
                </a:solidFill>
                <a:latin typeface="Calibri"/>
                <a:cs typeface="Calibri"/>
                <a:hlinkClick r:id="rId4"/>
              </a:rPr>
              <a:t>to</a:t>
            </a:r>
            <a:r>
              <a:rPr sz="2400" spc="-35" dirty="0">
                <a:solidFill>
                  <a:srgbClr val="404040"/>
                </a:solidFill>
                <a:latin typeface="Calibri"/>
                <a:cs typeface="Calibri"/>
                <a:hlinkClick r:id="rId4"/>
              </a:rPr>
              <a:t> </a:t>
            </a:r>
            <a:r>
              <a:rPr sz="2400" dirty="0">
                <a:solidFill>
                  <a:srgbClr val="404040"/>
                </a:solidFill>
                <a:latin typeface="Calibri"/>
                <a:cs typeface="Calibri"/>
                <a:hlinkClick r:id="rId4"/>
              </a:rPr>
              <a:t>learn</a:t>
            </a:r>
            <a:r>
              <a:rPr sz="2400" spc="-45" dirty="0">
                <a:solidFill>
                  <a:srgbClr val="404040"/>
                </a:solidFill>
                <a:latin typeface="Calibri"/>
                <a:cs typeface="Calibri"/>
                <a:hlinkClick r:id="rId4"/>
              </a:rPr>
              <a:t> </a:t>
            </a:r>
            <a:r>
              <a:rPr sz="2400" dirty="0">
                <a:solidFill>
                  <a:srgbClr val="404040"/>
                </a:solidFill>
                <a:latin typeface="Calibri"/>
                <a:cs typeface="Calibri"/>
                <a:hlinkClick r:id="rId4"/>
              </a:rPr>
              <a:t>you</a:t>
            </a:r>
            <a:r>
              <a:rPr sz="2400" spc="-30" dirty="0">
                <a:solidFill>
                  <a:srgbClr val="404040"/>
                </a:solidFill>
                <a:latin typeface="Calibri"/>
                <a:cs typeface="Calibri"/>
                <a:hlinkClick r:id="rId4"/>
              </a:rPr>
              <a:t> </a:t>
            </a:r>
            <a:r>
              <a:rPr sz="2400" dirty="0">
                <a:solidFill>
                  <a:srgbClr val="404040"/>
                </a:solidFill>
                <a:latin typeface="Calibri"/>
                <a:cs typeface="Calibri"/>
                <a:hlinkClick r:id="rId4"/>
              </a:rPr>
              <a:t>better</a:t>
            </a:r>
            <a:r>
              <a:rPr sz="2400" spc="-40" dirty="0">
                <a:solidFill>
                  <a:srgbClr val="404040"/>
                </a:solidFill>
                <a:latin typeface="Calibri"/>
                <a:cs typeface="Calibri"/>
                <a:hlinkClick r:id="rId4"/>
              </a:rPr>
              <a:t> </a:t>
            </a:r>
            <a:r>
              <a:rPr sz="2400" dirty="0">
                <a:solidFill>
                  <a:srgbClr val="404040"/>
                </a:solidFill>
                <a:latin typeface="Calibri"/>
                <a:cs typeface="Calibri"/>
                <a:hlinkClick r:id="rId4"/>
              </a:rPr>
              <a:t>work</a:t>
            </a:r>
            <a:r>
              <a:rPr sz="2400" spc="-45" dirty="0">
                <a:solidFill>
                  <a:srgbClr val="404040"/>
                </a:solidFill>
                <a:latin typeface="Calibri"/>
                <a:cs typeface="Calibri"/>
                <a:hlinkClick r:id="rId4"/>
              </a:rPr>
              <a:t> </a:t>
            </a:r>
            <a:r>
              <a:rPr sz="2400" dirty="0">
                <a:solidFill>
                  <a:srgbClr val="404040"/>
                </a:solidFill>
                <a:latin typeface="Calibri"/>
                <a:cs typeface="Calibri"/>
                <a:hlinkClick r:id="rId4"/>
              </a:rPr>
              <a:t>directly</a:t>
            </a:r>
            <a:r>
              <a:rPr sz="2400" spc="-45" dirty="0">
                <a:solidFill>
                  <a:srgbClr val="404040"/>
                </a:solidFill>
                <a:latin typeface="Calibri"/>
                <a:cs typeface="Calibri"/>
                <a:hlinkClick r:id="rId4"/>
              </a:rPr>
              <a:t> </a:t>
            </a:r>
            <a:r>
              <a:rPr sz="2400" dirty="0">
                <a:solidFill>
                  <a:srgbClr val="404040"/>
                </a:solidFill>
                <a:latin typeface="Calibri"/>
                <a:cs typeface="Calibri"/>
                <a:hlinkClick r:id="rId4"/>
              </a:rPr>
              <a:t>with</a:t>
            </a:r>
            <a:r>
              <a:rPr sz="2400" spc="-30" dirty="0">
                <a:solidFill>
                  <a:srgbClr val="404040"/>
                </a:solidFill>
                <a:latin typeface="Calibri"/>
                <a:cs typeface="Calibri"/>
                <a:hlinkClick r:id="rId4"/>
              </a:rPr>
              <a:t> </a:t>
            </a:r>
            <a:r>
              <a:rPr sz="2400" spc="-25" dirty="0">
                <a:solidFill>
                  <a:srgbClr val="404040"/>
                </a:solidFill>
                <a:latin typeface="Calibri"/>
                <a:cs typeface="Calibri"/>
                <a:hlinkClick r:id="rId4"/>
              </a:rPr>
              <a:t>raw</a:t>
            </a:r>
            <a:r>
              <a:rPr sz="2400" spc="-25" dirty="0">
                <a:solidFill>
                  <a:srgbClr val="404040"/>
                </a:solidFill>
                <a:latin typeface="Calibri"/>
                <a:cs typeface="Calibri"/>
              </a:rPr>
              <a:t> </a:t>
            </a:r>
            <a:r>
              <a:rPr sz="2400" dirty="0">
                <a:solidFill>
                  <a:srgbClr val="404040"/>
                </a:solidFill>
                <a:latin typeface="Calibri"/>
                <a:cs typeface="Calibri"/>
              </a:rPr>
              <a:t>HTML</a:t>
            </a:r>
            <a:r>
              <a:rPr sz="2400" spc="-70" dirty="0">
                <a:solidFill>
                  <a:srgbClr val="404040"/>
                </a:solidFill>
                <a:latin typeface="Calibri"/>
                <a:cs typeface="Calibri"/>
              </a:rPr>
              <a:t> </a:t>
            </a:r>
            <a:r>
              <a:rPr sz="2400" spc="-10" dirty="0">
                <a:solidFill>
                  <a:srgbClr val="404040"/>
                </a:solidFill>
                <a:latin typeface="Calibri"/>
                <a:cs typeface="Calibri"/>
              </a:rPr>
              <a:t>code!</a:t>
            </a:r>
            <a:endParaRPr sz="24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Web</a:t>
            </a:r>
            <a:r>
              <a:rPr spc="-35" dirty="0"/>
              <a:t> </a:t>
            </a:r>
            <a:r>
              <a:rPr dirty="0"/>
              <a:t>server</a:t>
            </a:r>
            <a:r>
              <a:rPr spc="-45" dirty="0"/>
              <a:t> </a:t>
            </a:r>
            <a:r>
              <a:rPr dirty="0"/>
              <a:t>or</a:t>
            </a:r>
            <a:r>
              <a:rPr spc="-30" dirty="0"/>
              <a:t> </a:t>
            </a:r>
            <a:r>
              <a:rPr dirty="0"/>
              <a:t>local</a:t>
            </a:r>
            <a:r>
              <a:rPr spc="-40" dirty="0"/>
              <a:t> </a:t>
            </a:r>
            <a:r>
              <a:rPr spc="-10" dirty="0"/>
              <a:t>files?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2254123"/>
            <a:ext cx="8604250" cy="2329815"/>
          </a:xfrm>
          <a:prstGeom prst="rect">
            <a:avLst/>
          </a:prstGeom>
        </p:spPr>
        <p:txBody>
          <a:bodyPr vert="horz" wrap="square" lIns="0" tIns="12065" rIns="0" bIns="0" rtlCol="0">
            <a:spAutoFit/>
          </a:bodyPr>
          <a:lstStyle/>
          <a:p>
            <a:pPr marL="355600" marR="454659" indent="-342900">
              <a:lnSpc>
                <a:spcPct val="100000"/>
              </a:lnSpc>
              <a:spcBef>
                <a:spcPts val="95"/>
              </a:spcBef>
              <a:buFont typeface="Wingdings"/>
              <a:buChar char=""/>
              <a:tabLst>
                <a:tab pos="355600" algn="l"/>
              </a:tabLst>
            </a:pPr>
            <a:r>
              <a:rPr sz="2800" dirty="0">
                <a:solidFill>
                  <a:srgbClr val="404040"/>
                </a:solidFill>
                <a:latin typeface="Calibri"/>
                <a:cs typeface="Calibri"/>
              </a:rPr>
              <a:t>Web</a:t>
            </a:r>
            <a:r>
              <a:rPr sz="2800" spc="-45" dirty="0">
                <a:solidFill>
                  <a:srgbClr val="404040"/>
                </a:solidFill>
                <a:latin typeface="Calibri"/>
                <a:cs typeface="Calibri"/>
              </a:rPr>
              <a:t> </a:t>
            </a:r>
            <a:r>
              <a:rPr sz="2800" dirty="0">
                <a:solidFill>
                  <a:srgbClr val="404040"/>
                </a:solidFill>
                <a:latin typeface="Calibri"/>
                <a:cs typeface="Calibri"/>
              </a:rPr>
              <a:t>pages</a:t>
            </a:r>
            <a:r>
              <a:rPr sz="2800" spc="-45" dirty="0">
                <a:solidFill>
                  <a:srgbClr val="404040"/>
                </a:solidFill>
                <a:latin typeface="Calibri"/>
                <a:cs typeface="Calibri"/>
              </a:rPr>
              <a:t> </a:t>
            </a:r>
            <a:r>
              <a:rPr sz="2800" dirty="0">
                <a:solidFill>
                  <a:srgbClr val="404040"/>
                </a:solidFill>
                <a:latin typeface="Calibri"/>
                <a:cs typeface="Calibri"/>
              </a:rPr>
              <a:t>do</a:t>
            </a:r>
            <a:r>
              <a:rPr sz="2800" spc="-30" dirty="0">
                <a:solidFill>
                  <a:srgbClr val="404040"/>
                </a:solidFill>
                <a:latin typeface="Calibri"/>
                <a:cs typeface="Calibri"/>
              </a:rPr>
              <a:t> </a:t>
            </a:r>
            <a:r>
              <a:rPr sz="2800" dirty="0">
                <a:solidFill>
                  <a:srgbClr val="404040"/>
                </a:solidFill>
                <a:latin typeface="Calibri"/>
                <a:cs typeface="Calibri"/>
              </a:rPr>
              <a:t>not</a:t>
            </a:r>
            <a:r>
              <a:rPr sz="2800" spc="-35" dirty="0">
                <a:solidFill>
                  <a:srgbClr val="404040"/>
                </a:solidFill>
                <a:latin typeface="Calibri"/>
                <a:cs typeface="Calibri"/>
              </a:rPr>
              <a:t> </a:t>
            </a:r>
            <a:r>
              <a:rPr sz="2800" dirty="0">
                <a:solidFill>
                  <a:srgbClr val="404040"/>
                </a:solidFill>
                <a:latin typeface="Calibri"/>
                <a:cs typeface="Calibri"/>
              </a:rPr>
              <a:t>have</a:t>
            </a:r>
            <a:r>
              <a:rPr sz="2800" spc="-30" dirty="0">
                <a:solidFill>
                  <a:srgbClr val="404040"/>
                </a:solidFill>
                <a:latin typeface="Calibri"/>
                <a:cs typeface="Calibri"/>
              </a:rPr>
              <a:t> </a:t>
            </a:r>
            <a:r>
              <a:rPr sz="2800" dirty="0">
                <a:solidFill>
                  <a:srgbClr val="404040"/>
                </a:solidFill>
                <a:latin typeface="Calibri"/>
                <a:cs typeface="Calibri"/>
              </a:rPr>
              <a:t>to</a:t>
            </a:r>
            <a:r>
              <a:rPr sz="2800" spc="-50" dirty="0">
                <a:solidFill>
                  <a:srgbClr val="404040"/>
                </a:solidFill>
                <a:latin typeface="Calibri"/>
                <a:cs typeface="Calibri"/>
              </a:rPr>
              <a:t> </a:t>
            </a:r>
            <a:r>
              <a:rPr sz="2800" dirty="0">
                <a:solidFill>
                  <a:srgbClr val="404040"/>
                </a:solidFill>
                <a:latin typeface="Calibri"/>
                <a:cs typeface="Calibri"/>
              </a:rPr>
              <a:t>be</a:t>
            </a:r>
            <a:r>
              <a:rPr sz="2800" spc="-40" dirty="0">
                <a:solidFill>
                  <a:srgbClr val="404040"/>
                </a:solidFill>
                <a:latin typeface="Calibri"/>
                <a:cs typeface="Calibri"/>
              </a:rPr>
              <a:t> </a:t>
            </a:r>
            <a:r>
              <a:rPr sz="2800" dirty="0">
                <a:solidFill>
                  <a:srgbClr val="404040"/>
                </a:solidFill>
                <a:latin typeface="Calibri"/>
                <a:cs typeface="Calibri"/>
              </a:rPr>
              <a:t>tested</a:t>
            </a:r>
            <a:r>
              <a:rPr sz="2800" spc="-25" dirty="0">
                <a:solidFill>
                  <a:srgbClr val="404040"/>
                </a:solidFill>
                <a:latin typeface="Calibri"/>
                <a:cs typeface="Calibri"/>
              </a:rPr>
              <a:t> </a:t>
            </a:r>
            <a:r>
              <a:rPr sz="2800" dirty="0">
                <a:solidFill>
                  <a:srgbClr val="404040"/>
                </a:solidFill>
                <a:latin typeface="Calibri"/>
                <a:cs typeface="Calibri"/>
              </a:rPr>
              <a:t>on</a:t>
            </a:r>
            <a:r>
              <a:rPr sz="2800" spc="-35" dirty="0">
                <a:solidFill>
                  <a:srgbClr val="404040"/>
                </a:solidFill>
                <a:latin typeface="Calibri"/>
                <a:cs typeface="Calibri"/>
              </a:rPr>
              <a:t> </a:t>
            </a:r>
            <a:r>
              <a:rPr sz="2800" dirty="0">
                <a:solidFill>
                  <a:srgbClr val="404040"/>
                </a:solidFill>
                <a:latin typeface="Calibri"/>
                <a:cs typeface="Calibri"/>
              </a:rPr>
              <a:t>a</a:t>
            </a:r>
            <a:r>
              <a:rPr sz="2800" spc="-50" dirty="0">
                <a:solidFill>
                  <a:srgbClr val="404040"/>
                </a:solidFill>
                <a:latin typeface="Calibri"/>
                <a:cs typeface="Calibri"/>
              </a:rPr>
              <a:t> </a:t>
            </a:r>
            <a:r>
              <a:rPr sz="2800" dirty="0">
                <a:solidFill>
                  <a:srgbClr val="404040"/>
                </a:solidFill>
                <a:latin typeface="Calibri"/>
                <a:cs typeface="Calibri"/>
              </a:rPr>
              <a:t>remote</a:t>
            </a:r>
            <a:r>
              <a:rPr sz="2800" spc="-40" dirty="0">
                <a:solidFill>
                  <a:srgbClr val="404040"/>
                </a:solidFill>
                <a:latin typeface="Calibri"/>
                <a:cs typeface="Calibri"/>
              </a:rPr>
              <a:t> </a:t>
            </a:r>
            <a:r>
              <a:rPr sz="2800" spc="-25" dirty="0">
                <a:solidFill>
                  <a:srgbClr val="404040"/>
                </a:solidFill>
                <a:latin typeface="Calibri"/>
                <a:cs typeface="Calibri"/>
              </a:rPr>
              <a:t>web </a:t>
            </a:r>
            <a:r>
              <a:rPr sz="2800" spc="-10" dirty="0">
                <a:solidFill>
                  <a:srgbClr val="404040"/>
                </a:solidFill>
                <a:latin typeface="Calibri"/>
                <a:cs typeface="Calibri"/>
              </a:rPr>
              <a:t>server.</a:t>
            </a:r>
            <a:endParaRPr sz="2800">
              <a:latin typeface="Calibri"/>
              <a:cs typeface="Calibri"/>
            </a:endParaRPr>
          </a:p>
          <a:p>
            <a:pPr>
              <a:lnSpc>
                <a:spcPct val="100000"/>
              </a:lnSpc>
              <a:spcBef>
                <a:spcPts val="1285"/>
              </a:spcBef>
              <a:buClr>
                <a:srgbClr val="404040"/>
              </a:buClr>
              <a:buFont typeface="Wingdings"/>
              <a:buChar char=""/>
            </a:pPr>
            <a:endParaRPr sz="2800">
              <a:latin typeface="Calibri"/>
              <a:cs typeface="Calibri"/>
            </a:endParaRPr>
          </a:p>
          <a:p>
            <a:pPr marL="355600" marR="5080" indent="-342900">
              <a:lnSpc>
                <a:spcPct val="100000"/>
              </a:lnSpc>
              <a:spcBef>
                <a:spcPts val="5"/>
              </a:spcBef>
              <a:buFont typeface="Wingdings"/>
              <a:buChar char=""/>
              <a:tabLst>
                <a:tab pos="355600" algn="l"/>
              </a:tabLst>
            </a:pPr>
            <a:r>
              <a:rPr sz="2800" dirty="0">
                <a:solidFill>
                  <a:srgbClr val="404040"/>
                </a:solidFill>
                <a:latin typeface="Calibri"/>
                <a:cs typeface="Calibri"/>
              </a:rPr>
              <a:t>To</a:t>
            </a:r>
            <a:r>
              <a:rPr sz="2800" spc="-30" dirty="0">
                <a:solidFill>
                  <a:srgbClr val="404040"/>
                </a:solidFill>
                <a:latin typeface="Calibri"/>
                <a:cs typeface="Calibri"/>
              </a:rPr>
              <a:t> </a:t>
            </a:r>
            <a:r>
              <a:rPr sz="2800" dirty="0">
                <a:solidFill>
                  <a:srgbClr val="404040"/>
                </a:solidFill>
                <a:latin typeface="Calibri"/>
                <a:cs typeface="Calibri"/>
              </a:rPr>
              <a:t>start</a:t>
            </a:r>
            <a:r>
              <a:rPr sz="2800" spc="-35" dirty="0">
                <a:solidFill>
                  <a:srgbClr val="404040"/>
                </a:solidFill>
                <a:latin typeface="Calibri"/>
                <a:cs typeface="Calibri"/>
              </a:rPr>
              <a:t> </a:t>
            </a:r>
            <a:r>
              <a:rPr sz="2800" dirty="0">
                <a:solidFill>
                  <a:srgbClr val="404040"/>
                </a:solidFill>
                <a:latin typeface="Calibri"/>
                <a:cs typeface="Calibri"/>
              </a:rPr>
              <a:t>learning</a:t>
            </a:r>
            <a:r>
              <a:rPr sz="2800" spc="-35" dirty="0">
                <a:solidFill>
                  <a:srgbClr val="404040"/>
                </a:solidFill>
                <a:latin typeface="Calibri"/>
                <a:cs typeface="Calibri"/>
              </a:rPr>
              <a:t> </a:t>
            </a:r>
            <a:r>
              <a:rPr sz="2800" dirty="0">
                <a:solidFill>
                  <a:srgbClr val="404040"/>
                </a:solidFill>
                <a:latin typeface="Calibri"/>
                <a:cs typeface="Calibri"/>
              </a:rPr>
              <a:t>HTML,</a:t>
            </a:r>
            <a:r>
              <a:rPr sz="2800" spc="-10" dirty="0">
                <a:solidFill>
                  <a:srgbClr val="404040"/>
                </a:solidFill>
                <a:latin typeface="Calibri"/>
                <a:cs typeface="Calibri"/>
              </a:rPr>
              <a:t> </a:t>
            </a:r>
            <a:r>
              <a:rPr sz="2800" dirty="0">
                <a:solidFill>
                  <a:srgbClr val="404040"/>
                </a:solidFill>
                <a:latin typeface="Calibri"/>
                <a:cs typeface="Calibri"/>
              </a:rPr>
              <a:t>you</a:t>
            </a:r>
            <a:r>
              <a:rPr sz="2800" spc="-30" dirty="0">
                <a:solidFill>
                  <a:srgbClr val="404040"/>
                </a:solidFill>
                <a:latin typeface="Calibri"/>
                <a:cs typeface="Calibri"/>
              </a:rPr>
              <a:t> </a:t>
            </a:r>
            <a:r>
              <a:rPr sz="2800" dirty="0">
                <a:solidFill>
                  <a:srgbClr val="404040"/>
                </a:solidFill>
                <a:latin typeface="Calibri"/>
                <a:cs typeface="Calibri"/>
              </a:rPr>
              <a:t>only</a:t>
            </a:r>
            <a:r>
              <a:rPr sz="2800" spc="-30" dirty="0">
                <a:solidFill>
                  <a:srgbClr val="404040"/>
                </a:solidFill>
                <a:latin typeface="Calibri"/>
                <a:cs typeface="Calibri"/>
              </a:rPr>
              <a:t> </a:t>
            </a:r>
            <a:r>
              <a:rPr sz="2800" dirty="0">
                <a:solidFill>
                  <a:srgbClr val="404040"/>
                </a:solidFill>
                <a:latin typeface="Calibri"/>
                <a:cs typeface="Calibri"/>
              </a:rPr>
              <a:t>need</a:t>
            </a:r>
            <a:r>
              <a:rPr sz="2800" spc="-5" dirty="0">
                <a:solidFill>
                  <a:srgbClr val="404040"/>
                </a:solidFill>
                <a:latin typeface="Calibri"/>
                <a:cs typeface="Calibri"/>
              </a:rPr>
              <a:t> </a:t>
            </a:r>
            <a:r>
              <a:rPr sz="2800" b="1" dirty="0">
                <a:solidFill>
                  <a:srgbClr val="B59B0C"/>
                </a:solidFill>
                <a:latin typeface="Calibri"/>
                <a:cs typeface="Calibri"/>
              </a:rPr>
              <a:t>a</a:t>
            </a:r>
            <a:r>
              <a:rPr sz="2800" b="1" spc="-30" dirty="0">
                <a:solidFill>
                  <a:srgbClr val="B59B0C"/>
                </a:solidFill>
                <a:latin typeface="Calibri"/>
                <a:cs typeface="Calibri"/>
              </a:rPr>
              <a:t> </a:t>
            </a:r>
            <a:r>
              <a:rPr sz="2800" b="1" dirty="0">
                <a:solidFill>
                  <a:srgbClr val="B59B0C"/>
                </a:solidFill>
                <a:latin typeface="Calibri"/>
                <a:cs typeface="Calibri"/>
              </a:rPr>
              <a:t>(good)</a:t>
            </a:r>
            <a:r>
              <a:rPr sz="2800" b="1" spc="-20" dirty="0">
                <a:solidFill>
                  <a:srgbClr val="B59B0C"/>
                </a:solidFill>
                <a:latin typeface="Calibri"/>
                <a:cs typeface="Calibri"/>
              </a:rPr>
              <a:t> </a:t>
            </a:r>
            <a:r>
              <a:rPr sz="2800" b="1" spc="-10" dirty="0">
                <a:solidFill>
                  <a:srgbClr val="B59B0C"/>
                </a:solidFill>
                <a:latin typeface="Calibri"/>
                <a:cs typeface="Calibri"/>
              </a:rPr>
              <a:t>textual </a:t>
            </a:r>
            <a:r>
              <a:rPr sz="2800" b="1" dirty="0">
                <a:solidFill>
                  <a:srgbClr val="B59B0C"/>
                </a:solidFill>
                <a:latin typeface="Calibri"/>
                <a:cs typeface="Calibri"/>
              </a:rPr>
              <a:t>editor</a:t>
            </a:r>
            <a:r>
              <a:rPr sz="2800" b="1" spc="-30" dirty="0">
                <a:solidFill>
                  <a:srgbClr val="B59B0C"/>
                </a:solidFill>
                <a:latin typeface="Calibri"/>
                <a:cs typeface="Calibri"/>
              </a:rPr>
              <a:t> </a:t>
            </a:r>
            <a:r>
              <a:rPr sz="2800" b="1" dirty="0">
                <a:solidFill>
                  <a:srgbClr val="B59B0C"/>
                </a:solidFill>
                <a:latin typeface="Calibri"/>
                <a:cs typeface="Calibri"/>
              </a:rPr>
              <a:t>and</a:t>
            </a:r>
            <a:r>
              <a:rPr sz="2800" b="1" spc="-45" dirty="0">
                <a:solidFill>
                  <a:srgbClr val="B59B0C"/>
                </a:solidFill>
                <a:latin typeface="Calibri"/>
                <a:cs typeface="Calibri"/>
              </a:rPr>
              <a:t> </a:t>
            </a:r>
            <a:r>
              <a:rPr sz="2800" b="1" dirty="0">
                <a:solidFill>
                  <a:srgbClr val="B59B0C"/>
                </a:solidFill>
                <a:latin typeface="Calibri"/>
                <a:cs typeface="Calibri"/>
              </a:rPr>
              <a:t>a</a:t>
            </a:r>
            <a:r>
              <a:rPr sz="2800" b="1" spc="-40" dirty="0">
                <a:solidFill>
                  <a:srgbClr val="B59B0C"/>
                </a:solidFill>
                <a:latin typeface="Calibri"/>
                <a:cs typeface="Calibri"/>
              </a:rPr>
              <a:t> </a:t>
            </a:r>
            <a:r>
              <a:rPr sz="2800" b="1" dirty="0">
                <a:solidFill>
                  <a:srgbClr val="B59B0C"/>
                </a:solidFill>
                <a:latin typeface="Calibri"/>
                <a:cs typeface="Calibri"/>
              </a:rPr>
              <a:t>(good)</a:t>
            </a:r>
            <a:r>
              <a:rPr sz="2800" b="1" spc="-35" dirty="0">
                <a:solidFill>
                  <a:srgbClr val="B59B0C"/>
                </a:solidFill>
                <a:latin typeface="Calibri"/>
                <a:cs typeface="Calibri"/>
              </a:rPr>
              <a:t> </a:t>
            </a:r>
            <a:r>
              <a:rPr sz="2800" b="1" dirty="0">
                <a:solidFill>
                  <a:srgbClr val="B59B0C"/>
                </a:solidFill>
                <a:latin typeface="Calibri"/>
                <a:cs typeface="Calibri"/>
              </a:rPr>
              <a:t>web</a:t>
            </a:r>
            <a:r>
              <a:rPr sz="2800" b="1" spc="-50" dirty="0">
                <a:solidFill>
                  <a:srgbClr val="B59B0C"/>
                </a:solidFill>
                <a:latin typeface="Calibri"/>
                <a:cs typeface="Calibri"/>
              </a:rPr>
              <a:t> </a:t>
            </a:r>
            <a:r>
              <a:rPr sz="2800" b="1" dirty="0">
                <a:solidFill>
                  <a:srgbClr val="B59B0C"/>
                </a:solidFill>
                <a:latin typeface="Calibri"/>
                <a:cs typeface="Calibri"/>
              </a:rPr>
              <a:t>browser </a:t>
            </a:r>
            <a:r>
              <a:rPr sz="2800" dirty="0">
                <a:solidFill>
                  <a:srgbClr val="404040"/>
                </a:solidFill>
                <a:latin typeface="Calibri"/>
                <a:cs typeface="Calibri"/>
              </a:rPr>
              <a:t>on</a:t>
            </a:r>
            <a:r>
              <a:rPr sz="2800" spc="-45" dirty="0">
                <a:solidFill>
                  <a:srgbClr val="404040"/>
                </a:solidFill>
                <a:latin typeface="Calibri"/>
                <a:cs typeface="Calibri"/>
              </a:rPr>
              <a:t> </a:t>
            </a:r>
            <a:r>
              <a:rPr sz="2800" dirty="0">
                <a:solidFill>
                  <a:srgbClr val="404040"/>
                </a:solidFill>
                <a:latin typeface="Calibri"/>
                <a:cs typeface="Calibri"/>
              </a:rPr>
              <a:t>your</a:t>
            </a:r>
            <a:r>
              <a:rPr sz="2800" spc="-50" dirty="0">
                <a:solidFill>
                  <a:srgbClr val="404040"/>
                </a:solidFill>
                <a:latin typeface="Calibri"/>
                <a:cs typeface="Calibri"/>
              </a:rPr>
              <a:t> </a:t>
            </a:r>
            <a:r>
              <a:rPr sz="2800" dirty="0">
                <a:solidFill>
                  <a:srgbClr val="404040"/>
                </a:solidFill>
                <a:latin typeface="Calibri"/>
                <a:cs typeface="Calibri"/>
              </a:rPr>
              <a:t>local</a:t>
            </a:r>
            <a:r>
              <a:rPr sz="2800" spc="-45" dirty="0">
                <a:solidFill>
                  <a:srgbClr val="404040"/>
                </a:solidFill>
                <a:latin typeface="Calibri"/>
                <a:cs typeface="Calibri"/>
              </a:rPr>
              <a:t> </a:t>
            </a:r>
            <a:r>
              <a:rPr sz="2800" spc="-10" dirty="0">
                <a:solidFill>
                  <a:srgbClr val="404040"/>
                </a:solidFill>
                <a:latin typeface="Calibri"/>
                <a:cs typeface="Calibri"/>
              </a:rPr>
              <a:t>machine!</a:t>
            </a:r>
            <a:endParaRPr sz="2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45" dirty="0"/>
              <a:t> </a:t>
            </a:r>
            <a:r>
              <a:rPr spc="-20" dirty="0"/>
              <a:t>tags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777110"/>
            <a:ext cx="8385175" cy="4205605"/>
          </a:xfrm>
          <a:prstGeom prst="rect">
            <a:avLst/>
          </a:prstGeom>
        </p:spPr>
        <p:txBody>
          <a:bodyPr vert="horz" wrap="square" lIns="0" tIns="40005" rIns="0" bIns="0" rtlCol="0">
            <a:spAutoFit/>
          </a:bodyPr>
          <a:lstStyle/>
          <a:p>
            <a:pPr marL="355600" marR="1217295" indent="-342900">
              <a:lnSpc>
                <a:spcPts val="3479"/>
              </a:lnSpc>
              <a:spcBef>
                <a:spcPts val="315"/>
              </a:spcBef>
              <a:buFont typeface="Wingdings"/>
              <a:buChar char=""/>
              <a:tabLst>
                <a:tab pos="355600" algn="l"/>
              </a:tabLst>
            </a:pPr>
            <a:r>
              <a:rPr sz="3000" dirty="0">
                <a:solidFill>
                  <a:srgbClr val="404040"/>
                </a:solidFill>
                <a:latin typeface="Calibri"/>
                <a:cs typeface="Calibri"/>
              </a:rPr>
              <a:t>HTML</a:t>
            </a:r>
            <a:r>
              <a:rPr sz="3000" spc="-70" dirty="0">
                <a:solidFill>
                  <a:srgbClr val="404040"/>
                </a:solidFill>
                <a:latin typeface="Calibri"/>
                <a:cs typeface="Calibri"/>
              </a:rPr>
              <a:t> </a:t>
            </a:r>
            <a:r>
              <a:rPr sz="3000" b="1" dirty="0">
                <a:solidFill>
                  <a:srgbClr val="B59B0C"/>
                </a:solidFill>
                <a:latin typeface="Calibri"/>
                <a:cs typeface="Calibri"/>
              </a:rPr>
              <a:t>tags</a:t>
            </a:r>
            <a:r>
              <a:rPr sz="3000" b="1" spc="-70" dirty="0">
                <a:solidFill>
                  <a:srgbClr val="B59B0C"/>
                </a:solidFill>
                <a:latin typeface="Calibri"/>
                <a:cs typeface="Calibri"/>
              </a:rPr>
              <a:t> </a:t>
            </a:r>
            <a:r>
              <a:rPr sz="3000" dirty="0">
                <a:solidFill>
                  <a:srgbClr val="404040"/>
                </a:solidFill>
                <a:latin typeface="Calibri"/>
                <a:cs typeface="Calibri"/>
              </a:rPr>
              <a:t>=</a:t>
            </a:r>
            <a:r>
              <a:rPr sz="3000" spc="-75" dirty="0">
                <a:solidFill>
                  <a:srgbClr val="404040"/>
                </a:solidFill>
                <a:latin typeface="Calibri"/>
                <a:cs typeface="Calibri"/>
              </a:rPr>
              <a:t> </a:t>
            </a:r>
            <a:r>
              <a:rPr sz="3000" dirty="0">
                <a:solidFill>
                  <a:srgbClr val="404040"/>
                </a:solidFill>
                <a:latin typeface="Calibri"/>
                <a:cs typeface="Calibri"/>
              </a:rPr>
              <a:t>Keywords</a:t>
            </a:r>
            <a:r>
              <a:rPr sz="3000" spc="-60" dirty="0">
                <a:solidFill>
                  <a:srgbClr val="404040"/>
                </a:solidFill>
                <a:latin typeface="Calibri"/>
                <a:cs typeface="Calibri"/>
              </a:rPr>
              <a:t> </a:t>
            </a:r>
            <a:r>
              <a:rPr sz="3000" dirty="0">
                <a:solidFill>
                  <a:srgbClr val="404040"/>
                </a:solidFill>
                <a:latin typeface="Calibri"/>
                <a:cs typeface="Calibri"/>
              </a:rPr>
              <a:t>surrounded</a:t>
            </a:r>
            <a:r>
              <a:rPr sz="3000" spc="-55" dirty="0">
                <a:solidFill>
                  <a:srgbClr val="404040"/>
                </a:solidFill>
                <a:latin typeface="Calibri"/>
                <a:cs typeface="Calibri"/>
              </a:rPr>
              <a:t> </a:t>
            </a:r>
            <a:r>
              <a:rPr sz="3000" dirty="0">
                <a:solidFill>
                  <a:srgbClr val="404040"/>
                </a:solidFill>
                <a:latin typeface="Calibri"/>
                <a:cs typeface="Calibri"/>
              </a:rPr>
              <a:t>by</a:t>
            </a:r>
            <a:r>
              <a:rPr sz="3000" spc="-70" dirty="0">
                <a:solidFill>
                  <a:srgbClr val="404040"/>
                </a:solidFill>
                <a:latin typeface="Calibri"/>
                <a:cs typeface="Calibri"/>
              </a:rPr>
              <a:t> </a:t>
            </a:r>
            <a:r>
              <a:rPr sz="3000" spc="-10" dirty="0">
                <a:solidFill>
                  <a:srgbClr val="404040"/>
                </a:solidFill>
                <a:latin typeface="Calibri"/>
                <a:cs typeface="Calibri"/>
              </a:rPr>
              <a:t>angle </a:t>
            </a:r>
            <a:r>
              <a:rPr sz="3000" dirty="0">
                <a:solidFill>
                  <a:srgbClr val="404040"/>
                </a:solidFill>
                <a:latin typeface="Calibri"/>
                <a:cs typeface="Calibri"/>
              </a:rPr>
              <a:t>brackets,</a:t>
            </a:r>
            <a:r>
              <a:rPr sz="3000" spc="-40" dirty="0">
                <a:solidFill>
                  <a:srgbClr val="404040"/>
                </a:solidFill>
                <a:latin typeface="Calibri"/>
                <a:cs typeface="Calibri"/>
              </a:rPr>
              <a:t> </a:t>
            </a:r>
            <a:r>
              <a:rPr sz="3000" dirty="0">
                <a:solidFill>
                  <a:srgbClr val="404040"/>
                </a:solidFill>
                <a:latin typeface="Calibri"/>
                <a:cs typeface="Calibri"/>
              </a:rPr>
              <a:t>e.g.</a:t>
            </a:r>
            <a:r>
              <a:rPr sz="3000" spc="-10" dirty="0">
                <a:solidFill>
                  <a:srgbClr val="404040"/>
                </a:solidFill>
                <a:latin typeface="Calibri"/>
                <a:cs typeface="Calibri"/>
              </a:rPr>
              <a:t> </a:t>
            </a:r>
            <a:r>
              <a:rPr sz="3000" spc="-10" dirty="0">
                <a:solidFill>
                  <a:srgbClr val="404040"/>
                </a:solidFill>
                <a:latin typeface="Courier New"/>
                <a:cs typeface="Courier New"/>
              </a:rPr>
              <a:t>&lt;html&gt;</a:t>
            </a:r>
            <a:r>
              <a:rPr sz="3000" spc="-1120" dirty="0">
                <a:solidFill>
                  <a:srgbClr val="404040"/>
                </a:solidFill>
                <a:latin typeface="Courier New"/>
                <a:cs typeface="Courier New"/>
              </a:rPr>
              <a:t> </a:t>
            </a:r>
            <a:r>
              <a:rPr sz="3000" dirty="0">
                <a:solidFill>
                  <a:srgbClr val="404040"/>
                </a:solidFill>
                <a:latin typeface="Calibri"/>
                <a:cs typeface="Calibri"/>
              </a:rPr>
              <a:t>and</a:t>
            </a:r>
            <a:r>
              <a:rPr sz="3000" spc="-15" dirty="0">
                <a:solidFill>
                  <a:srgbClr val="404040"/>
                </a:solidFill>
                <a:latin typeface="Calibri"/>
                <a:cs typeface="Calibri"/>
              </a:rPr>
              <a:t> </a:t>
            </a:r>
            <a:r>
              <a:rPr sz="3000" spc="-25" dirty="0">
                <a:solidFill>
                  <a:srgbClr val="404040"/>
                </a:solidFill>
                <a:latin typeface="Courier New"/>
                <a:cs typeface="Courier New"/>
              </a:rPr>
              <a:t>&lt;p&gt;</a:t>
            </a:r>
            <a:endParaRPr sz="3000">
              <a:latin typeface="Courier New"/>
              <a:cs typeface="Courier New"/>
            </a:endParaRPr>
          </a:p>
          <a:p>
            <a:pPr marL="354965" indent="-342265">
              <a:lnSpc>
                <a:spcPct val="100000"/>
              </a:lnSpc>
              <a:spcBef>
                <a:spcPts val="625"/>
              </a:spcBef>
              <a:buFont typeface="Wingdings"/>
              <a:buChar char=""/>
              <a:tabLst>
                <a:tab pos="354965" algn="l"/>
              </a:tabLst>
            </a:pPr>
            <a:r>
              <a:rPr sz="3000" dirty="0">
                <a:solidFill>
                  <a:srgbClr val="404040"/>
                </a:solidFill>
                <a:latin typeface="Calibri"/>
                <a:cs typeface="Calibri"/>
              </a:rPr>
              <a:t>HTML</a:t>
            </a:r>
            <a:r>
              <a:rPr sz="3000" spc="-55" dirty="0">
                <a:solidFill>
                  <a:srgbClr val="404040"/>
                </a:solidFill>
                <a:latin typeface="Calibri"/>
                <a:cs typeface="Calibri"/>
              </a:rPr>
              <a:t> </a:t>
            </a:r>
            <a:r>
              <a:rPr sz="3000" dirty="0">
                <a:solidFill>
                  <a:srgbClr val="404040"/>
                </a:solidFill>
                <a:latin typeface="Calibri"/>
                <a:cs typeface="Calibri"/>
              </a:rPr>
              <a:t>tags</a:t>
            </a:r>
            <a:r>
              <a:rPr sz="3000" spc="-65" dirty="0">
                <a:solidFill>
                  <a:srgbClr val="404040"/>
                </a:solidFill>
                <a:latin typeface="Calibri"/>
                <a:cs typeface="Calibri"/>
              </a:rPr>
              <a:t> </a:t>
            </a:r>
            <a:r>
              <a:rPr sz="3000" dirty="0">
                <a:solidFill>
                  <a:srgbClr val="404040"/>
                </a:solidFill>
                <a:latin typeface="Calibri"/>
                <a:cs typeface="Calibri"/>
              </a:rPr>
              <a:t>normally</a:t>
            </a:r>
            <a:r>
              <a:rPr sz="3000" spc="-45" dirty="0">
                <a:solidFill>
                  <a:srgbClr val="404040"/>
                </a:solidFill>
                <a:latin typeface="Calibri"/>
                <a:cs typeface="Calibri"/>
              </a:rPr>
              <a:t> </a:t>
            </a:r>
            <a:r>
              <a:rPr sz="3000" dirty="0">
                <a:solidFill>
                  <a:srgbClr val="404040"/>
                </a:solidFill>
                <a:latin typeface="Calibri"/>
                <a:cs typeface="Calibri"/>
              </a:rPr>
              <a:t>come</a:t>
            </a:r>
            <a:r>
              <a:rPr sz="3000" spc="-55" dirty="0">
                <a:solidFill>
                  <a:srgbClr val="404040"/>
                </a:solidFill>
                <a:latin typeface="Calibri"/>
                <a:cs typeface="Calibri"/>
              </a:rPr>
              <a:t> </a:t>
            </a:r>
            <a:r>
              <a:rPr sz="3000" dirty="0">
                <a:solidFill>
                  <a:srgbClr val="404040"/>
                </a:solidFill>
                <a:latin typeface="Calibri"/>
                <a:cs typeface="Calibri"/>
              </a:rPr>
              <a:t>with</a:t>
            </a:r>
            <a:r>
              <a:rPr sz="3000" spc="-65" dirty="0">
                <a:solidFill>
                  <a:srgbClr val="404040"/>
                </a:solidFill>
                <a:latin typeface="Calibri"/>
                <a:cs typeface="Calibri"/>
              </a:rPr>
              <a:t> </a:t>
            </a:r>
            <a:r>
              <a:rPr sz="3000" dirty="0">
                <a:solidFill>
                  <a:srgbClr val="404040"/>
                </a:solidFill>
                <a:latin typeface="Calibri"/>
                <a:cs typeface="Calibri"/>
              </a:rPr>
              <a:t>pairs,</a:t>
            </a:r>
            <a:r>
              <a:rPr sz="3000" spc="-45" dirty="0">
                <a:solidFill>
                  <a:srgbClr val="404040"/>
                </a:solidFill>
                <a:latin typeface="Calibri"/>
                <a:cs typeface="Calibri"/>
              </a:rPr>
              <a:t> </a:t>
            </a:r>
            <a:r>
              <a:rPr sz="3000" dirty="0">
                <a:solidFill>
                  <a:srgbClr val="404040"/>
                </a:solidFill>
                <a:latin typeface="Calibri"/>
                <a:cs typeface="Calibri"/>
              </a:rPr>
              <a:t>e.g.</a:t>
            </a:r>
            <a:r>
              <a:rPr sz="3000" spc="-40" dirty="0">
                <a:solidFill>
                  <a:srgbClr val="404040"/>
                </a:solidFill>
                <a:latin typeface="Calibri"/>
                <a:cs typeface="Calibri"/>
              </a:rPr>
              <a:t> </a:t>
            </a:r>
            <a:r>
              <a:rPr sz="3000" spc="-10" dirty="0">
                <a:solidFill>
                  <a:srgbClr val="404040"/>
                </a:solidFill>
                <a:latin typeface="Courier New"/>
                <a:cs typeface="Courier New"/>
              </a:rPr>
              <a:t>&lt;html&gt;</a:t>
            </a:r>
            <a:endParaRPr sz="3000">
              <a:latin typeface="Courier New"/>
              <a:cs typeface="Courier New"/>
            </a:endParaRPr>
          </a:p>
          <a:p>
            <a:pPr marL="355600">
              <a:lnSpc>
                <a:spcPct val="100000"/>
              </a:lnSpc>
            </a:pPr>
            <a:r>
              <a:rPr sz="3000" dirty="0">
                <a:solidFill>
                  <a:srgbClr val="404040"/>
                </a:solidFill>
                <a:latin typeface="Courier New"/>
                <a:cs typeface="Courier New"/>
              </a:rPr>
              <a:t>…</a:t>
            </a:r>
            <a:r>
              <a:rPr sz="3000" spc="-10" dirty="0">
                <a:solidFill>
                  <a:srgbClr val="404040"/>
                </a:solidFill>
                <a:latin typeface="Courier New"/>
                <a:cs typeface="Courier New"/>
              </a:rPr>
              <a:t> &lt;/html&gt;</a:t>
            </a:r>
            <a:r>
              <a:rPr sz="3000" spc="-1125" dirty="0">
                <a:solidFill>
                  <a:srgbClr val="404040"/>
                </a:solidFill>
                <a:latin typeface="Courier New"/>
                <a:cs typeface="Courier New"/>
              </a:rPr>
              <a:t> </a:t>
            </a:r>
            <a:r>
              <a:rPr sz="3000" dirty="0">
                <a:solidFill>
                  <a:srgbClr val="404040"/>
                </a:solidFill>
                <a:latin typeface="Calibri"/>
                <a:cs typeface="Calibri"/>
              </a:rPr>
              <a:t>and </a:t>
            </a:r>
            <a:r>
              <a:rPr sz="3000" dirty="0">
                <a:solidFill>
                  <a:srgbClr val="404040"/>
                </a:solidFill>
                <a:latin typeface="Courier New"/>
                <a:cs typeface="Courier New"/>
              </a:rPr>
              <a:t>&lt;p&gt; …</a:t>
            </a:r>
            <a:r>
              <a:rPr sz="3000" spc="5" dirty="0">
                <a:solidFill>
                  <a:srgbClr val="404040"/>
                </a:solidFill>
                <a:latin typeface="Courier New"/>
                <a:cs typeface="Courier New"/>
              </a:rPr>
              <a:t> </a:t>
            </a:r>
            <a:r>
              <a:rPr sz="3000" spc="-10" dirty="0">
                <a:solidFill>
                  <a:srgbClr val="404040"/>
                </a:solidFill>
                <a:latin typeface="Courier New"/>
                <a:cs typeface="Courier New"/>
              </a:rPr>
              <a:t>&lt;/p&gt;</a:t>
            </a:r>
            <a:r>
              <a:rPr sz="3000" spc="-10" dirty="0">
                <a:solidFill>
                  <a:srgbClr val="404040"/>
                </a:solidFill>
                <a:latin typeface="Calibri"/>
                <a:cs typeface="Calibri"/>
              </a:rPr>
              <a:t>.</a:t>
            </a:r>
            <a:endParaRPr sz="3000">
              <a:latin typeface="Calibri"/>
              <a:cs typeface="Calibri"/>
            </a:endParaRPr>
          </a:p>
          <a:p>
            <a:pPr marL="862965" marR="5080" lvl="1" indent="-393700">
              <a:lnSpc>
                <a:spcPct val="100000"/>
              </a:lnSpc>
              <a:spcBef>
                <a:spcPts val="665"/>
              </a:spcBef>
              <a:buSzPct val="90384"/>
              <a:buFont typeface="Wingdings"/>
              <a:buChar char=""/>
              <a:tabLst>
                <a:tab pos="862965" algn="l"/>
              </a:tabLst>
            </a:pPr>
            <a:r>
              <a:rPr sz="2600" dirty="0">
                <a:solidFill>
                  <a:srgbClr val="404040"/>
                </a:solidFill>
                <a:latin typeface="Calibri"/>
                <a:cs typeface="Calibri"/>
              </a:rPr>
              <a:t>In</a:t>
            </a:r>
            <a:r>
              <a:rPr sz="2600" spc="-25" dirty="0">
                <a:solidFill>
                  <a:srgbClr val="404040"/>
                </a:solidFill>
                <a:latin typeface="Calibri"/>
                <a:cs typeface="Calibri"/>
              </a:rPr>
              <a:t> </a:t>
            </a:r>
            <a:r>
              <a:rPr sz="2600" dirty="0">
                <a:solidFill>
                  <a:srgbClr val="404040"/>
                </a:solidFill>
                <a:latin typeface="Calibri"/>
                <a:cs typeface="Calibri"/>
              </a:rPr>
              <a:t>each</a:t>
            </a:r>
            <a:r>
              <a:rPr sz="2600" spc="-40" dirty="0">
                <a:solidFill>
                  <a:srgbClr val="404040"/>
                </a:solidFill>
                <a:latin typeface="Calibri"/>
                <a:cs typeface="Calibri"/>
              </a:rPr>
              <a:t> </a:t>
            </a:r>
            <a:r>
              <a:rPr sz="2600" dirty="0">
                <a:solidFill>
                  <a:srgbClr val="404040"/>
                </a:solidFill>
                <a:latin typeface="Calibri"/>
                <a:cs typeface="Calibri"/>
              </a:rPr>
              <a:t>pair</a:t>
            </a:r>
            <a:r>
              <a:rPr sz="2600" spc="-5" dirty="0">
                <a:solidFill>
                  <a:srgbClr val="404040"/>
                </a:solidFill>
                <a:latin typeface="Calibri"/>
                <a:cs typeface="Calibri"/>
              </a:rPr>
              <a:t> </a:t>
            </a:r>
            <a:r>
              <a:rPr sz="2600" dirty="0">
                <a:solidFill>
                  <a:srgbClr val="404040"/>
                </a:solidFill>
                <a:latin typeface="Calibri"/>
                <a:cs typeface="Calibri"/>
              </a:rPr>
              <a:t>of</a:t>
            </a:r>
            <a:r>
              <a:rPr sz="2600" spc="-20" dirty="0">
                <a:solidFill>
                  <a:srgbClr val="404040"/>
                </a:solidFill>
                <a:latin typeface="Calibri"/>
                <a:cs typeface="Calibri"/>
              </a:rPr>
              <a:t> </a:t>
            </a:r>
            <a:r>
              <a:rPr sz="2600" dirty="0">
                <a:solidFill>
                  <a:srgbClr val="404040"/>
                </a:solidFill>
                <a:latin typeface="Calibri"/>
                <a:cs typeface="Calibri"/>
              </a:rPr>
              <a:t>HTML</a:t>
            </a:r>
            <a:r>
              <a:rPr sz="2600" spc="-25" dirty="0">
                <a:solidFill>
                  <a:srgbClr val="404040"/>
                </a:solidFill>
                <a:latin typeface="Calibri"/>
                <a:cs typeface="Calibri"/>
              </a:rPr>
              <a:t> </a:t>
            </a:r>
            <a:r>
              <a:rPr sz="2600" dirty="0">
                <a:solidFill>
                  <a:srgbClr val="404040"/>
                </a:solidFill>
                <a:latin typeface="Calibri"/>
                <a:cs typeface="Calibri"/>
              </a:rPr>
              <a:t>tags,</a:t>
            </a:r>
            <a:r>
              <a:rPr sz="2600" spc="-25" dirty="0">
                <a:solidFill>
                  <a:srgbClr val="404040"/>
                </a:solidFill>
                <a:latin typeface="Calibri"/>
                <a:cs typeface="Calibri"/>
              </a:rPr>
              <a:t> </a:t>
            </a:r>
            <a:r>
              <a:rPr sz="2600" dirty="0">
                <a:solidFill>
                  <a:srgbClr val="404040"/>
                </a:solidFill>
                <a:latin typeface="Calibri"/>
                <a:cs typeface="Calibri"/>
              </a:rPr>
              <a:t>the</a:t>
            </a:r>
            <a:r>
              <a:rPr sz="2600" spc="-25" dirty="0">
                <a:solidFill>
                  <a:srgbClr val="404040"/>
                </a:solidFill>
                <a:latin typeface="Calibri"/>
                <a:cs typeface="Calibri"/>
              </a:rPr>
              <a:t> </a:t>
            </a:r>
            <a:r>
              <a:rPr sz="2600" dirty="0">
                <a:solidFill>
                  <a:srgbClr val="404040"/>
                </a:solidFill>
                <a:latin typeface="Calibri"/>
                <a:cs typeface="Calibri"/>
              </a:rPr>
              <a:t>first</a:t>
            </a:r>
            <a:r>
              <a:rPr sz="2600" spc="-15" dirty="0">
                <a:solidFill>
                  <a:srgbClr val="404040"/>
                </a:solidFill>
                <a:latin typeface="Calibri"/>
                <a:cs typeface="Calibri"/>
              </a:rPr>
              <a:t> </a:t>
            </a:r>
            <a:r>
              <a:rPr sz="2600" dirty="0">
                <a:solidFill>
                  <a:srgbClr val="404040"/>
                </a:solidFill>
                <a:latin typeface="Calibri"/>
                <a:cs typeface="Calibri"/>
              </a:rPr>
              <a:t>one</a:t>
            </a:r>
            <a:r>
              <a:rPr sz="2600" spc="-30" dirty="0">
                <a:solidFill>
                  <a:srgbClr val="404040"/>
                </a:solidFill>
                <a:latin typeface="Calibri"/>
                <a:cs typeface="Calibri"/>
              </a:rPr>
              <a:t> </a:t>
            </a:r>
            <a:r>
              <a:rPr sz="2600" dirty="0">
                <a:solidFill>
                  <a:srgbClr val="404040"/>
                </a:solidFill>
                <a:latin typeface="Calibri"/>
                <a:cs typeface="Calibri"/>
              </a:rPr>
              <a:t>(e.g. </a:t>
            </a:r>
            <a:r>
              <a:rPr sz="2600" dirty="0">
                <a:solidFill>
                  <a:srgbClr val="404040"/>
                </a:solidFill>
                <a:latin typeface="Courier New"/>
                <a:cs typeface="Courier New"/>
              </a:rPr>
              <a:t>&lt;html&gt;</a:t>
            </a:r>
            <a:r>
              <a:rPr sz="2600" dirty="0">
                <a:solidFill>
                  <a:srgbClr val="404040"/>
                </a:solidFill>
                <a:latin typeface="Calibri"/>
                <a:cs typeface="Calibri"/>
              </a:rPr>
              <a:t>)</a:t>
            </a:r>
            <a:r>
              <a:rPr sz="2600" spc="5" dirty="0">
                <a:solidFill>
                  <a:srgbClr val="404040"/>
                </a:solidFill>
                <a:latin typeface="Calibri"/>
                <a:cs typeface="Calibri"/>
              </a:rPr>
              <a:t> </a:t>
            </a:r>
            <a:r>
              <a:rPr sz="2600" spc="-25" dirty="0">
                <a:solidFill>
                  <a:srgbClr val="404040"/>
                </a:solidFill>
                <a:latin typeface="Calibri"/>
                <a:cs typeface="Calibri"/>
              </a:rPr>
              <a:t>is </a:t>
            </a:r>
            <a:r>
              <a:rPr sz="2600" dirty="0">
                <a:solidFill>
                  <a:srgbClr val="404040"/>
                </a:solidFill>
                <a:latin typeface="Calibri"/>
                <a:cs typeface="Calibri"/>
              </a:rPr>
              <a:t>called</a:t>
            </a:r>
            <a:r>
              <a:rPr sz="2600" spc="-35" dirty="0">
                <a:solidFill>
                  <a:srgbClr val="404040"/>
                </a:solidFill>
                <a:latin typeface="Calibri"/>
                <a:cs typeface="Calibri"/>
              </a:rPr>
              <a:t> </a:t>
            </a:r>
            <a:r>
              <a:rPr sz="2600" dirty="0">
                <a:solidFill>
                  <a:srgbClr val="404040"/>
                </a:solidFill>
                <a:latin typeface="Calibri"/>
                <a:cs typeface="Calibri"/>
              </a:rPr>
              <a:t>the</a:t>
            </a:r>
            <a:r>
              <a:rPr sz="2600" spc="-55" dirty="0">
                <a:solidFill>
                  <a:srgbClr val="404040"/>
                </a:solidFill>
                <a:latin typeface="Calibri"/>
                <a:cs typeface="Calibri"/>
              </a:rPr>
              <a:t> </a:t>
            </a:r>
            <a:r>
              <a:rPr sz="2600" b="1" dirty="0">
                <a:solidFill>
                  <a:srgbClr val="B59B0C"/>
                </a:solidFill>
                <a:latin typeface="Calibri"/>
                <a:cs typeface="Calibri"/>
              </a:rPr>
              <a:t>start</a:t>
            </a:r>
            <a:r>
              <a:rPr sz="2600" b="1" spc="-30" dirty="0">
                <a:solidFill>
                  <a:srgbClr val="B59B0C"/>
                </a:solidFill>
                <a:latin typeface="Calibri"/>
                <a:cs typeface="Calibri"/>
              </a:rPr>
              <a:t> </a:t>
            </a:r>
            <a:r>
              <a:rPr sz="2600" b="1" dirty="0">
                <a:solidFill>
                  <a:srgbClr val="B59B0C"/>
                </a:solidFill>
                <a:latin typeface="Calibri"/>
                <a:cs typeface="Calibri"/>
              </a:rPr>
              <a:t>tag</a:t>
            </a:r>
            <a:r>
              <a:rPr sz="2600" b="1" spc="-15" dirty="0">
                <a:solidFill>
                  <a:srgbClr val="B59B0C"/>
                </a:solidFill>
                <a:latin typeface="Calibri"/>
                <a:cs typeface="Calibri"/>
              </a:rPr>
              <a:t> </a:t>
            </a:r>
            <a:r>
              <a:rPr sz="2600" dirty="0">
                <a:solidFill>
                  <a:srgbClr val="404040"/>
                </a:solidFill>
                <a:latin typeface="Calibri"/>
                <a:cs typeface="Calibri"/>
              </a:rPr>
              <a:t>or</a:t>
            </a:r>
            <a:r>
              <a:rPr sz="2600" spc="-35" dirty="0">
                <a:solidFill>
                  <a:srgbClr val="404040"/>
                </a:solidFill>
                <a:latin typeface="Calibri"/>
                <a:cs typeface="Calibri"/>
              </a:rPr>
              <a:t> </a:t>
            </a:r>
            <a:r>
              <a:rPr sz="2600" b="1" dirty="0">
                <a:solidFill>
                  <a:srgbClr val="B59B0C"/>
                </a:solidFill>
                <a:latin typeface="Calibri"/>
                <a:cs typeface="Calibri"/>
              </a:rPr>
              <a:t>opening</a:t>
            </a:r>
            <a:r>
              <a:rPr sz="2600" b="1" spc="-10" dirty="0">
                <a:solidFill>
                  <a:srgbClr val="B59B0C"/>
                </a:solidFill>
                <a:latin typeface="Calibri"/>
                <a:cs typeface="Calibri"/>
              </a:rPr>
              <a:t> </a:t>
            </a:r>
            <a:r>
              <a:rPr sz="2600" b="1" dirty="0">
                <a:solidFill>
                  <a:srgbClr val="B59B0C"/>
                </a:solidFill>
                <a:latin typeface="Calibri"/>
                <a:cs typeface="Calibri"/>
              </a:rPr>
              <a:t>tag</a:t>
            </a:r>
            <a:r>
              <a:rPr sz="2600" dirty="0">
                <a:solidFill>
                  <a:srgbClr val="404040"/>
                </a:solidFill>
                <a:latin typeface="Calibri"/>
                <a:cs typeface="Calibri"/>
              </a:rPr>
              <a:t>,</a:t>
            </a:r>
            <a:r>
              <a:rPr sz="2600" spc="-25" dirty="0">
                <a:solidFill>
                  <a:srgbClr val="404040"/>
                </a:solidFill>
                <a:latin typeface="Calibri"/>
                <a:cs typeface="Calibri"/>
              </a:rPr>
              <a:t> </a:t>
            </a:r>
            <a:r>
              <a:rPr sz="2600" dirty="0">
                <a:solidFill>
                  <a:srgbClr val="404040"/>
                </a:solidFill>
                <a:latin typeface="Calibri"/>
                <a:cs typeface="Calibri"/>
              </a:rPr>
              <a:t>and</a:t>
            </a:r>
            <a:r>
              <a:rPr sz="2600" spc="-45" dirty="0">
                <a:solidFill>
                  <a:srgbClr val="404040"/>
                </a:solidFill>
                <a:latin typeface="Calibri"/>
                <a:cs typeface="Calibri"/>
              </a:rPr>
              <a:t> </a:t>
            </a:r>
            <a:r>
              <a:rPr sz="2600" dirty="0">
                <a:solidFill>
                  <a:srgbClr val="404040"/>
                </a:solidFill>
                <a:latin typeface="Calibri"/>
                <a:cs typeface="Calibri"/>
              </a:rPr>
              <a:t>the</a:t>
            </a:r>
            <a:r>
              <a:rPr sz="2600" spc="-35" dirty="0">
                <a:solidFill>
                  <a:srgbClr val="404040"/>
                </a:solidFill>
                <a:latin typeface="Calibri"/>
                <a:cs typeface="Calibri"/>
              </a:rPr>
              <a:t> </a:t>
            </a:r>
            <a:r>
              <a:rPr sz="2600" dirty="0">
                <a:solidFill>
                  <a:srgbClr val="404040"/>
                </a:solidFill>
                <a:latin typeface="Calibri"/>
                <a:cs typeface="Calibri"/>
              </a:rPr>
              <a:t>second</a:t>
            </a:r>
            <a:r>
              <a:rPr sz="2600" spc="-55" dirty="0">
                <a:solidFill>
                  <a:srgbClr val="404040"/>
                </a:solidFill>
                <a:latin typeface="Calibri"/>
                <a:cs typeface="Calibri"/>
              </a:rPr>
              <a:t> </a:t>
            </a:r>
            <a:r>
              <a:rPr sz="2600" spc="-25" dirty="0">
                <a:solidFill>
                  <a:srgbClr val="404040"/>
                </a:solidFill>
                <a:latin typeface="Calibri"/>
                <a:cs typeface="Calibri"/>
              </a:rPr>
              <a:t>one </a:t>
            </a:r>
            <a:r>
              <a:rPr sz="2600" dirty="0">
                <a:solidFill>
                  <a:srgbClr val="404040"/>
                </a:solidFill>
                <a:latin typeface="Calibri"/>
                <a:cs typeface="Calibri"/>
              </a:rPr>
              <a:t>(e.g.</a:t>
            </a:r>
            <a:r>
              <a:rPr sz="2600" spc="-35" dirty="0">
                <a:solidFill>
                  <a:srgbClr val="404040"/>
                </a:solidFill>
                <a:latin typeface="Calibri"/>
                <a:cs typeface="Calibri"/>
              </a:rPr>
              <a:t> </a:t>
            </a:r>
            <a:r>
              <a:rPr sz="2600" dirty="0">
                <a:solidFill>
                  <a:srgbClr val="404040"/>
                </a:solidFill>
                <a:latin typeface="Courier New"/>
                <a:cs typeface="Courier New"/>
              </a:rPr>
              <a:t>&lt;/html&gt;</a:t>
            </a:r>
            <a:r>
              <a:rPr sz="2600" dirty="0">
                <a:solidFill>
                  <a:srgbClr val="404040"/>
                </a:solidFill>
                <a:latin typeface="Calibri"/>
                <a:cs typeface="Calibri"/>
              </a:rPr>
              <a:t>)</a:t>
            </a:r>
            <a:r>
              <a:rPr sz="2600" spc="-15" dirty="0">
                <a:solidFill>
                  <a:srgbClr val="404040"/>
                </a:solidFill>
                <a:latin typeface="Calibri"/>
                <a:cs typeface="Calibri"/>
              </a:rPr>
              <a:t> </a:t>
            </a:r>
            <a:r>
              <a:rPr sz="2600" dirty="0">
                <a:solidFill>
                  <a:srgbClr val="404040"/>
                </a:solidFill>
                <a:latin typeface="Calibri"/>
                <a:cs typeface="Calibri"/>
              </a:rPr>
              <a:t>is</a:t>
            </a:r>
            <a:r>
              <a:rPr sz="2600" spc="-25" dirty="0">
                <a:solidFill>
                  <a:srgbClr val="404040"/>
                </a:solidFill>
                <a:latin typeface="Calibri"/>
                <a:cs typeface="Calibri"/>
              </a:rPr>
              <a:t> </a:t>
            </a:r>
            <a:r>
              <a:rPr sz="2600" dirty="0">
                <a:solidFill>
                  <a:srgbClr val="404040"/>
                </a:solidFill>
                <a:latin typeface="Calibri"/>
                <a:cs typeface="Calibri"/>
              </a:rPr>
              <a:t>called</a:t>
            </a:r>
            <a:r>
              <a:rPr sz="2600" spc="-45" dirty="0">
                <a:solidFill>
                  <a:srgbClr val="404040"/>
                </a:solidFill>
                <a:latin typeface="Calibri"/>
                <a:cs typeface="Calibri"/>
              </a:rPr>
              <a:t> </a:t>
            </a:r>
            <a:r>
              <a:rPr sz="2600" dirty="0">
                <a:solidFill>
                  <a:srgbClr val="404040"/>
                </a:solidFill>
                <a:latin typeface="Calibri"/>
                <a:cs typeface="Calibri"/>
              </a:rPr>
              <a:t>the</a:t>
            </a:r>
            <a:r>
              <a:rPr sz="2600" spc="-20" dirty="0">
                <a:solidFill>
                  <a:srgbClr val="404040"/>
                </a:solidFill>
                <a:latin typeface="Calibri"/>
                <a:cs typeface="Calibri"/>
              </a:rPr>
              <a:t> </a:t>
            </a:r>
            <a:r>
              <a:rPr sz="2600" b="1" dirty="0">
                <a:solidFill>
                  <a:srgbClr val="B59B0C"/>
                </a:solidFill>
                <a:latin typeface="Calibri"/>
                <a:cs typeface="Calibri"/>
              </a:rPr>
              <a:t>end</a:t>
            </a:r>
            <a:r>
              <a:rPr sz="2600" b="1" spc="-10" dirty="0">
                <a:solidFill>
                  <a:srgbClr val="B59B0C"/>
                </a:solidFill>
                <a:latin typeface="Calibri"/>
                <a:cs typeface="Calibri"/>
              </a:rPr>
              <a:t> </a:t>
            </a:r>
            <a:r>
              <a:rPr sz="2600" b="1" dirty="0">
                <a:solidFill>
                  <a:srgbClr val="B59B0C"/>
                </a:solidFill>
                <a:latin typeface="Calibri"/>
                <a:cs typeface="Calibri"/>
              </a:rPr>
              <a:t>tag</a:t>
            </a:r>
            <a:r>
              <a:rPr sz="2600" b="1" spc="-30" dirty="0">
                <a:solidFill>
                  <a:srgbClr val="B59B0C"/>
                </a:solidFill>
                <a:latin typeface="Calibri"/>
                <a:cs typeface="Calibri"/>
              </a:rPr>
              <a:t> </a:t>
            </a:r>
            <a:r>
              <a:rPr sz="2600" dirty="0">
                <a:solidFill>
                  <a:srgbClr val="404040"/>
                </a:solidFill>
                <a:latin typeface="Calibri"/>
                <a:cs typeface="Calibri"/>
              </a:rPr>
              <a:t>or</a:t>
            </a:r>
            <a:r>
              <a:rPr sz="2600" spc="-15" dirty="0">
                <a:solidFill>
                  <a:srgbClr val="404040"/>
                </a:solidFill>
                <a:latin typeface="Calibri"/>
                <a:cs typeface="Calibri"/>
              </a:rPr>
              <a:t> </a:t>
            </a:r>
            <a:r>
              <a:rPr sz="2600" b="1" dirty="0">
                <a:solidFill>
                  <a:srgbClr val="B59B0C"/>
                </a:solidFill>
                <a:latin typeface="Calibri"/>
                <a:cs typeface="Calibri"/>
              </a:rPr>
              <a:t>closing</a:t>
            </a:r>
            <a:r>
              <a:rPr sz="2600" b="1" spc="-45" dirty="0">
                <a:solidFill>
                  <a:srgbClr val="B59B0C"/>
                </a:solidFill>
                <a:latin typeface="Calibri"/>
                <a:cs typeface="Calibri"/>
              </a:rPr>
              <a:t> </a:t>
            </a:r>
            <a:r>
              <a:rPr sz="2600" b="1" spc="-20" dirty="0">
                <a:solidFill>
                  <a:srgbClr val="B59B0C"/>
                </a:solidFill>
                <a:latin typeface="Calibri"/>
                <a:cs typeface="Calibri"/>
              </a:rPr>
              <a:t>tag</a:t>
            </a:r>
            <a:r>
              <a:rPr sz="2600" spc="-20" dirty="0">
                <a:solidFill>
                  <a:srgbClr val="404040"/>
                </a:solidFill>
                <a:latin typeface="Calibri"/>
                <a:cs typeface="Calibri"/>
              </a:rPr>
              <a:t>.</a:t>
            </a:r>
            <a:endParaRPr sz="2600">
              <a:latin typeface="Calibri"/>
              <a:cs typeface="Calibri"/>
            </a:endParaRPr>
          </a:p>
          <a:p>
            <a:pPr marL="354965" indent="-342265">
              <a:lnSpc>
                <a:spcPts val="3540"/>
              </a:lnSpc>
              <a:spcBef>
                <a:spcPts val="800"/>
              </a:spcBef>
              <a:buFont typeface="Wingdings"/>
              <a:buChar char=""/>
              <a:tabLst>
                <a:tab pos="354965" algn="l"/>
              </a:tabLst>
            </a:pPr>
            <a:r>
              <a:rPr sz="3000" dirty="0">
                <a:solidFill>
                  <a:srgbClr val="404040"/>
                </a:solidFill>
                <a:latin typeface="Calibri"/>
                <a:cs typeface="Calibri"/>
              </a:rPr>
              <a:t>Inside</a:t>
            </a:r>
            <a:r>
              <a:rPr sz="3000" spc="-30" dirty="0">
                <a:solidFill>
                  <a:srgbClr val="404040"/>
                </a:solidFill>
                <a:latin typeface="Calibri"/>
                <a:cs typeface="Calibri"/>
              </a:rPr>
              <a:t> </a:t>
            </a:r>
            <a:r>
              <a:rPr sz="3000" dirty="0">
                <a:solidFill>
                  <a:srgbClr val="404040"/>
                </a:solidFill>
                <a:latin typeface="Calibri"/>
                <a:cs typeface="Calibri"/>
              </a:rPr>
              <a:t>the</a:t>
            </a:r>
            <a:r>
              <a:rPr sz="3000" spc="-30" dirty="0">
                <a:solidFill>
                  <a:srgbClr val="404040"/>
                </a:solidFill>
                <a:latin typeface="Calibri"/>
                <a:cs typeface="Calibri"/>
              </a:rPr>
              <a:t> </a:t>
            </a:r>
            <a:r>
              <a:rPr sz="3000" dirty="0">
                <a:solidFill>
                  <a:srgbClr val="404040"/>
                </a:solidFill>
                <a:latin typeface="Calibri"/>
                <a:cs typeface="Calibri"/>
              </a:rPr>
              <a:t>angle</a:t>
            </a:r>
            <a:r>
              <a:rPr sz="3000" spc="-30" dirty="0">
                <a:solidFill>
                  <a:srgbClr val="404040"/>
                </a:solidFill>
                <a:latin typeface="Calibri"/>
                <a:cs typeface="Calibri"/>
              </a:rPr>
              <a:t> </a:t>
            </a:r>
            <a:r>
              <a:rPr sz="3000" dirty="0">
                <a:solidFill>
                  <a:srgbClr val="404040"/>
                </a:solidFill>
                <a:latin typeface="Calibri"/>
                <a:cs typeface="Calibri"/>
              </a:rPr>
              <a:t>brackets,</a:t>
            </a:r>
            <a:r>
              <a:rPr sz="3000" spc="-15" dirty="0">
                <a:solidFill>
                  <a:srgbClr val="404040"/>
                </a:solidFill>
                <a:latin typeface="Calibri"/>
                <a:cs typeface="Calibri"/>
              </a:rPr>
              <a:t> </a:t>
            </a:r>
            <a:r>
              <a:rPr sz="3000" dirty="0">
                <a:solidFill>
                  <a:srgbClr val="404040"/>
                </a:solidFill>
                <a:latin typeface="Calibri"/>
                <a:cs typeface="Calibri"/>
              </a:rPr>
              <a:t>the</a:t>
            </a:r>
            <a:r>
              <a:rPr sz="3000" spc="-30" dirty="0">
                <a:solidFill>
                  <a:srgbClr val="404040"/>
                </a:solidFill>
                <a:latin typeface="Calibri"/>
                <a:cs typeface="Calibri"/>
              </a:rPr>
              <a:t> </a:t>
            </a:r>
            <a:r>
              <a:rPr sz="3000" dirty="0">
                <a:solidFill>
                  <a:srgbClr val="404040"/>
                </a:solidFill>
                <a:latin typeface="Calibri"/>
                <a:cs typeface="Calibri"/>
              </a:rPr>
              <a:t>ending</a:t>
            </a:r>
            <a:r>
              <a:rPr sz="3000" spc="-15" dirty="0">
                <a:solidFill>
                  <a:srgbClr val="404040"/>
                </a:solidFill>
                <a:latin typeface="Calibri"/>
                <a:cs typeface="Calibri"/>
              </a:rPr>
              <a:t> </a:t>
            </a:r>
            <a:r>
              <a:rPr sz="3000" dirty="0">
                <a:solidFill>
                  <a:srgbClr val="404040"/>
                </a:solidFill>
                <a:latin typeface="Calibri"/>
                <a:cs typeface="Calibri"/>
              </a:rPr>
              <a:t>tag</a:t>
            </a:r>
            <a:r>
              <a:rPr sz="3000" spc="-25" dirty="0">
                <a:solidFill>
                  <a:srgbClr val="404040"/>
                </a:solidFill>
                <a:latin typeface="Calibri"/>
                <a:cs typeface="Calibri"/>
              </a:rPr>
              <a:t> </a:t>
            </a:r>
            <a:r>
              <a:rPr sz="3000" dirty="0">
                <a:solidFill>
                  <a:srgbClr val="404040"/>
                </a:solidFill>
                <a:latin typeface="Calibri"/>
                <a:cs typeface="Calibri"/>
              </a:rPr>
              <a:t>starts</a:t>
            </a:r>
            <a:r>
              <a:rPr sz="3000" spc="-25" dirty="0">
                <a:solidFill>
                  <a:srgbClr val="404040"/>
                </a:solidFill>
                <a:latin typeface="Calibri"/>
                <a:cs typeface="Calibri"/>
              </a:rPr>
              <a:t> </a:t>
            </a:r>
            <a:r>
              <a:rPr sz="3000" spc="-20" dirty="0">
                <a:solidFill>
                  <a:srgbClr val="404040"/>
                </a:solidFill>
                <a:latin typeface="Calibri"/>
                <a:cs typeface="Calibri"/>
              </a:rPr>
              <a:t>with</a:t>
            </a:r>
            <a:endParaRPr sz="3000">
              <a:latin typeface="Calibri"/>
              <a:cs typeface="Calibri"/>
            </a:endParaRPr>
          </a:p>
          <a:p>
            <a:pPr marL="355600">
              <a:lnSpc>
                <a:spcPts val="3540"/>
              </a:lnSpc>
            </a:pPr>
            <a:r>
              <a:rPr sz="3000" dirty="0">
                <a:solidFill>
                  <a:srgbClr val="404040"/>
                </a:solidFill>
                <a:latin typeface="Calibri"/>
                <a:cs typeface="Calibri"/>
              </a:rPr>
              <a:t>a</a:t>
            </a:r>
            <a:r>
              <a:rPr sz="3000" spc="-10" dirty="0">
                <a:solidFill>
                  <a:srgbClr val="404040"/>
                </a:solidFill>
                <a:latin typeface="Calibri"/>
                <a:cs typeface="Calibri"/>
              </a:rPr>
              <a:t> </a:t>
            </a:r>
            <a:r>
              <a:rPr sz="3000" dirty="0">
                <a:solidFill>
                  <a:srgbClr val="404040"/>
                </a:solidFill>
                <a:latin typeface="Calibri"/>
                <a:cs typeface="Calibri"/>
              </a:rPr>
              <a:t>special</a:t>
            </a:r>
            <a:r>
              <a:rPr sz="3000" spc="-20" dirty="0">
                <a:solidFill>
                  <a:srgbClr val="404040"/>
                </a:solidFill>
                <a:latin typeface="Calibri"/>
                <a:cs typeface="Calibri"/>
              </a:rPr>
              <a:t> </a:t>
            </a:r>
            <a:r>
              <a:rPr sz="3000" dirty="0">
                <a:solidFill>
                  <a:srgbClr val="404040"/>
                </a:solidFill>
                <a:latin typeface="Calibri"/>
                <a:cs typeface="Calibri"/>
              </a:rPr>
              <a:t>character</a:t>
            </a:r>
            <a:r>
              <a:rPr sz="3000" spc="-35" dirty="0">
                <a:solidFill>
                  <a:srgbClr val="404040"/>
                </a:solidFill>
                <a:latin typeface="Calibri"/>
                <a:cs typeface="Calibri"/>
              </a:rPr>
              <a:t> </a:t>
            </a:r>
            <a:r>
              <a:rPr sz="3000" dirty="0">
                <a:solidFill>
                  <a:srgbClr val="404040"/>
                </a:solidFill>
                <a:latin typeface="Calibri"/>
                <a:cs typeface="Calibri"/>
              </a:rPr>
              <a:t>“</a:t>
            </a:r>
            <a:r>
              <a:rPr sz="3000" b="1" dirty="0">
                <a:solidFill>
                  <a:srgbClr val="FF0000"/>
                </a:solidFill>
                <a:latin typeface="Courier New"/>
                <a:cs typeface="Courier New"/>
              </a:rPr>
              <a:t>/</a:t>
            </a:r>
            <a:r>
              <a:rPr sz="3000" dirty="0">
                <a:solidFill>
                  <a:srgbClr val="404040"/>
                </a:solidFill>
                <a:latin typeface="Calibri"/>
                <a:cs typeface="Calibri"/>
              </a:rPr>
              <a:t>”</a:t>
            </a:r>
            <a:r>
              <a:rPr sz="3000" spc="-35" dirty="0">
                <a:solidFill>
                  <a:srgbClr val="404040"/>
                </a:solidFill>
                <a:latin typeface="Calibri"/>
                <a:cs typeface="Calibri"/>
              </a:rPr>
              <a:t> </a:t>
            </a:r>
            <a:r>
              <a:rPr sz="3000" spc="-10" dirty="0">
                <a:solidFill>
                  <a:srgbClr val="404040"/>
                </a:solidFill>
                <a:latin typeface="Calibri"/>
                <a:cs typeface="Calibri"/>
              </a:rPr>
              <a:t>(slash).</a:t>
            </a:r>
            <a:endParaRPr sz="30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Basic</a:t>
            </a:r>
            <a:r>
              <a:rPr spc="-25" dirty="0"/>
              <a:t> </a:t>
            </a:r>
            <a:r>
              <a:rPr dirty="0"/>
              <a:t>HTML</a:t>
            </a:r>
            <a:r>
              <a:rPr spc="-45" dirty="0"/>
              <a:t> </a:t>
            </a:r>
            <a:r>
              <a:rPr dirty="0"/>
              <a:t>page</a:t>
            </a:r>
            <a:r>
              <a:rPr spc="-30" dirty="0"/>
              <a:t> </a:t>
            </a:r>
            <a:r>
              <a:rPr spc="-10" dirty="0"/>
              <a:t>structure</a:t>
            </a:r>
          </a:p>
        </p:txBody>
      </p:sp>
      <p:grpSp>
        <p:nvGrpSpPr>
          <p:cNvPr id="3" name="object 3"/>
          <p:cNvGrpSpPr/>
          <p:nvPr/>
        </p:nvGrpSpPr>
        <p:grpSpPr>
          <a:xfrm>
            <a:off x="2133600" y="1676400"/>
            <a:ext cx="5603875" cy="3581400"/>
            <a:chOff x="2133600" y="1676400"/>
            <a:chExt cx="5603875" cy="3581400"/>
          </a:xfrm>
        </p:grpSpPr>
        <p:pic>
          <p:nvPicPr>
            <p:cNvPr id="4" name="object 4"/>
            <p:cNvPicPr/>
            <p:nvPr/>
          </p:nvPicPr>
          <p:blipFill>
            <a:blip r:embed="rId2" cstate="print"/>
            <a:stretch>
              <a:fillRect/>
            </a:stretch>
          </p:blipFill>
          <p:spPr>
            <a:xfrm>
              <a:off x="2133600" y="1676400"/>
              <a:ext cx="5038344" cy="3581400"/>
            </a:xfrm>
            <a:prstGeom prst="rect">
              <a:avLst/>
            </a:prstGeom>
          </p:spPr>
        </p:pic>
        <p:pic>
          <p:nvPicPr>
            <p:cNvPr id="5" name="object 5"/>
            <p:cNvPicPr/>
            <p:nvPr/>
          </p:nvPicPr>
          <p:blipFill>
            <a:blip r:embed="rId3" cstate="print"/>
            <a:stretch>
              <a:fillRect/>
            </a:stretch>
          </p:blipFill>
          <p:spPr>
            <a:xfrm>
              <a:off x="6129528" y="2532888"/>
              <a:ext cx="1607820" cy="498348"/>
            </a:xfrm>
            <a:prstGeom prst="rect">
              <a:avLst/>
            </a:prstGeom>
          </p:spPr>
        </p:pic>
        <p:sp>
          <p:nvSpPr>
            <p:cNvPr id="6" name="object 6"/>
            <p:cNvSpPr/>
            <p:nvPr/>
          </p:nvSpPr>
          <p:spPr>
            <a:xfrm>
              <a:off x="6249161" y="2556255"/>
              <a:ext cx="1450975" cy="361315"/>
            </a:xfrm>
            <a:custGeom>
              <a:avLst/>
              <a:gdLst/>
              <a:ahLst/>
              <a:cxnLst/>
              <a:rect l="l" t="t" r="r" b="b"/>
              <a:pathLst>
                <a:path w="1450975" h="361314">
                  <a:moveTo>
                    <a:pt x="65912" y="286639"/>
                  </a:moveTo>
                  <a:lnTo>
                    <a:pt x="0" y="340614"/>
                  </a:lnTo>
                  <a:lnTo>
                    <a:pt x="82676" y="360934"/>
                  </a:lnTo>
                  <a:lnTo>
                    <a:pt x="77719" y="338963"/>
                  </a:lnTo>
                  <a:lnTo>
                    <a:pt x="64770" y="338963"/>
                  </a:lnTo>
                  <a:lnTo>
                    <a:pt x="59182" y="314198"/>
                  </a:lnTo>
                  <a:lnTo>
                    <a:pt x="71501" y="311404"/>
                  </a:lnTo>
                  <a:lnTo>
                    <a:pt x="65912" y="286639"/>
                  </a:lnTo>
                  <a:close/>
                </a:path>
                <a:path w="1450975" h="361314">
                  <a:moveTo>
                    <a:pt x="71501" y="311404"/>
                  </a:moveTo>
                  <a:lnTo>
                    <a:pt x="59182" y="314198"/>
                  </a:lnTo>
                  <a:lnTo>
                    <a:pt x="64770" y="338963"/>
                  </a:lnTo>
                  <a:lnTo>
                    <a:pt x="77089" y="336171"/>
                  </a:lnTo>
                  <a:lnTo>
                    <a:pt x="71501" y="311404"/>
                  </a:lnTo>
                  <a:close/>
                </a:path>
                <a:path w="1450975" h="361314">
                  <a:moveTo>
                    <a:pt x="77089" y="336171"/>
                  </a:moveTo>
                  <a:lnTo>
                    <a:pt x="64770" y="338963"/>
                  </a:lnTo>
                  <a:lnTo>
                    <a:pt x="77719" y="338963"/>
                  </a:lnTo>
                  <a:lnTo>
                    <a:pt x="77089" y="336171"/>
                  </a:lnTo>
                  <a:close/>
                </a:path>
                <a:path w="1450975" h="361314">
                  <a:moveTo>
                    <a:pt x="1445006" y="0"/>
                  </a:moveTo>
                  <a:lnTo>
                    <a:pt x="71501" y="311404"/>
                  </a:lnTo>
                  <a:lnTo>
                    <a:pt x="77089" y="336171"/>
                  </a:lnTo>
                  <a:lnTo>
                    <a:pt x="1450593" y="24892"/>
                  </a:lnTo>
                  <a:lnTo>
                    <a:pt x="1445006" y="0"/>
                  </a:lnTo>
                  <a:close/>
                </a:path>
              </a:pathLst>
            </a:custGeom>
            <a:solidFill>
              <a:srgbClr val="FF0000"/>
            </a:solidFill>
          </p:spPr>
          <p:txBody>
            <a:bodyPr wrap="square" lIns="0" tIns="0" rIns="0" bIns="0" rtlCol="0"/>
            <a:lstStyle/>
            <a:p>
              <a:endParaRPr/>
            </a:p>
          </p:txBody>
        </p:sp>
      </p:grpSp>
      <p:sp>
        <p:nvSpPr>
          <p:cNvPr id="7" name="object 7"/>
          <p:cNvSpPr txBox="1"/>
          <p:nvPr/>
        </p:nvSpPr>
        <p:spPr>
          <a:xfrm>
            <a:off x="231140" y="2533015"/>
            <a:ext cx="1442720" cy="1126490"/>
          </a:xfrm>
          <a:prstGeom prst="rect">
            <a:avLst/>
          </a:prstGeom>
        </p:spPr>
        <p:txBody>
          <a:bodyPr vert="horz" wrap="square" lIns="0" tIns="11430" rIns="0" bIns="0" rtlCol="0">
            <a:spAutoFit/>
          </a:bodyPr>
          <a:lstStyle/>
          <a:p>
            <a:pPr marL="12700" marR="5080" algn="just">
              <a:lnSpc>
                <a:spcPct val="100400"/>
              </a:lnSpc>
              <a:spcBef>
                <a:spcPts val="90"/>
              </a:spcBef>
            </a:pPr>
            <a:r>
              <a:rPr sz="1800" spc="-10" dirty="0">
                <a:solidFill>
                  <a:srgbClr val="404040"/>
                </a:solidFill>
                <a:latin typeface="Calibri"/>
                <a:cs typeface="Calibri"/>
              </a:rPr>
              <a:t>Metadata</a:t>
            </a:r>
            <a:r>
              <a:rPr sz="1800" spc="-70" dirty="0">
                <a:solidFill>
                  <a:srgbClr val="404040"/>
                </a:solidFill>
                <a:latin typeface="Calibri"/>
                <a:cs typeface="Calibri"/>
              </a:rPr>
              <a:t> </a:t>
            </a:r>
            <a:r>
              <a:rPr sz="1800" spc="-20" dirty="0">
                <a:solidFill>
                  <a:srgbClr val="404040"/>
                </a:solidFill>
                <a:latin typeface="Calibri"/>
                <a:cs typeface="Calibri"/>
              </a:rPr>
              <a:t>that </a:t>
            </a:r>
            <a:r>
              <a:rPr sz="1800" dirty="0">
                <a:solidFill>
                  <a:srgbClr val="404040"/>
                </a:solidFill>
                <a:latin typeface="Calibri"/>
                <a:cs typeface="Calibri"/>
              </a:rPr>
              <a:t>doesn't</a:t>
            </a:r>
            <a:r>
              <a:rPr sz="1800" spc="-65" dirty="0">
                <a:solidFill>
                  <a:srgbClr val="404040"/>
                </a:solidFill>
                <a:latin typeface="Calibri"/>
                <a:cs typeface="Calibri"/>
              </a:rPr>
              <a:t> </a:t>
            </a:r>
            <a:r>
              <a:rPr sz="1800" spc="-10" dirty="0">
                <a:solidFill>
                  <a:srgbClr val="404040"/>
                </a:solidFill>
                <a:latin typeface="Calibri"/>
                <a:cs typeface="Calibri"/>
              </a:rPr>
              <a:t>appear </a:t>
            </a:r>
            <a:r>
              <a:rPr sz="1800" dirty="0">
                <a:solidFill>
                  <a:srgbClr val="404040"/>
                </a:solidFill>
                <a:latin typeface="Calibri"/>
                <a:cs typeface="Calibri"/>
              </a:rPr>
              <a:t>in</a:t>
            </a:r>
            <a:r>
              <a:rPr sz="1800" spc="-10" dirty="0">
                <a:solidFill>
                  <a:srgbClr val="404040"/>
                </a:solidFill>
                <a:latin typeface="Calibri"/>
                <a:cs typeface="Calibri"/>
              </a:rPr>
              <a:t> </a:t>
            </a:r>
            <a:r>
              <a:rPr sz="1800" dirty="0">
                <a:solidFill>
                  <a:srgbClr val="404040"/>
                </a:solidFill>
                <a:latin typeface="Calibri"/>
                <a:cs typeface="Calibri"/>
              </a:rPr>
              <a:t>the</a:t>
            </a:r>
            <a:r>
              <a:rPr sz="1800" spc="-20" dirty="0">
                <a:solidFill>
                  <a:srgbClr val="404040"/>
                </a:solidFill>
                <a:latin typeface="Calibri"/>
                <a:cs typeface="Calibri"/>
              </a:rPr>
              <a:t> </a:t>
            </a:r>
            <a:r>
              <a:rPr sz="1800" spc="-10" dirty="0">
                <a:solidFill>
                  <a:srgbClr val="404040"/>
                </a:solidFill>
                <a:latin typeface="Calibri"/>
                <a:cs typeface="Calibri"/>
              </a:rPr>
              <a:t>viewport </a:t>
            </a:r>
            <a:r>
              <a:rPr sz="1800" dirty="0">
                <a:solidFill>
                  <a:srgbClr val="404040"/>
                </a:solidFill>
                <a:latin typeface="Calibri"/>
                <a:cs typeface="Calibri"/>
              </a:rPr>
              <a:t>of</a:t>
            </a:r>
            <a:r>
              <a:rPr sz="1800" spc="-30" dirty="0">
                <a:solidFill>
                  <a:srgbClr val="404040"/>
                </a:solidFill>
                <a:latin typeface="Calibri"/>
                <a:cs typeface="Calibri"/>
              </a:rPr>
              <a:t> </a:t>
            </a:r>
            <a:r>
              <a:rPr sz="1800" dirty="0">
                <a:solidFill>
                  <a:srgbClr val="404040"/>
                </a:solidFill>
                <a:latin typeface="Calibri"/>
                <a:cs typeface="Calibri"/>
              </a:rPr>
              <a:t>the</a:t>
            </a:r>
            <a:r>
              <a:rPr sz="1800" spc="-5" dirty="0">
                <a:solidFill>
                  <a:srgbClr val="404040"/>
                </a:solidFill>
                <a:latin typeface="Calibri"/>
                <a:cs typeface="Calibri"/>
              </a:rPr>
              <a:t> </a:t>
            </a:r>
            <a:r>
              <a:rPr sz="1800" spc="-10" dirty="0">
                <a:solidFill>
                  <a:srgbClr val="404040"/>
                </a:solidFill>
                <a:latin typeface="Calibri"/>
                <a:cs typeface="Calibri"/>
              </a:rPr>
              <a:t>browser</a:t>
            </a:r>
            <a:endParaRPr sz="1800">
              <a:latin typeface="Calibri"/>
              <a:cs typeface="Calibri"/>
            </a:endParaRPr>
          </a:p>
        </p:txBody>
      </p:sp>
      <p:pic>
        <p:nvPicPr>
          <p:cNvPr id="8" name="object 8"/>
          <p:cNvPicPr/>
          <p:nvPr/>
        </p:nvPicPr>
        <p:blipFill>
          <a:blip r:embed="rId4" cstate="print"/>
          <a:stretch>
            <a:fillRect/>
          </a:stretch>
        </p:blipFill>
        <p:spPr>
          <a:xfrm>
            <a:off x="1847545" y="2668635"/>
            <a:ext cx="154647" cy="984386"/>
          </a:xfrm>
          <a:prstGeom prst="rect">
            <a:avLst/>
          </a:prstGeom>
        </p:spPr>
      </p:pic>
      <p:sp>
        <p:nvSpPr>
          <p:cNvPr id="9" name="object 9"/>
          <p:cNvSpPr txBox="1"/>
          <p:nvPr/>
        </p:nvSpPr>
        <p:spPr>
          <a:xfrm>
            <a:off x="231140" y="3980764"/>
            <a:ext cx="1460500" cy="1126490"/>
          </a:xfrm>
          <a:prstGeom prst="rect">
            <a:avLst/>
          </a:prstGeom>
        </p:spPr>
        <p:txBody>
          <a:bodyPr vert="horz" wrap="square" lIns="0" tIns="11430" rIns="0" bIns="0" rtlCol="0">
            <a:spAutoFit/>
          </a:bodyPr>
          <a:lstStyle/>
          <a:p>
            <a:pPr marL="12700" marR="5080">
              <a:lnSpc>
                <a:spcPct val="100400"/>
              </a:lnSpc>
              <a:spcBef>
                <a:spcPts val="90"/>
              </a:spcBef>
            </a:pPr>
            <a:r>
              <a:rPr sz="1800" spc="-10" dirty="0">
                <a:solidFill>
                  <a:srgbClr val="404040"/>
                </a:solidFill>
                <a:latin typeface="Calibri"/>
                <a:cs typeface="Calibri"/>
              </a:rPr>
              <a:t>Contents</a:t>
            </a:r>
            <a:r>
              <a:rPr sz="1800" spc="-45" dirty="0">
                <a:solidFill>
                  <a:srgbClr val="404040"/>
                </a:solidFill>
                <a:latin typeface="Calibri"/>
                <a:cs typeface="Calibri"/>
              </a:rPr>
              <a:t> </a:t>
            </a:r>
            <a:r>
              <a:rPr sz="1800" spc="-20" dirty="0">
                <a:solidFill>
                  <a:srgbClr val="404040"/>
                </a:solidFill>
                <a:latin typeface="Calibri"/>
                <a:cs typeface="Calibri"/>
              </a:rPr>
              <a:t>that </a:t>
            </a:r>
            <a:r>
              <a:rPr sz="1800" dirty="0">
                <a:solidFill>
                  <a:srgbClr val="404040"/>
                </a:solidFill>
                <a:latin typeface="Calibri"/>
                <a:cs typeface="Calibri"/>
              </a:rPr>
              <a:t>render</a:t>
            </a:r>
            <a:r>
              <a:rPr sz="1800" spc="-40" dirty="0">
                <a:solidFill>
                  <a:srgbClr val="404040"/>
                </a:solidFill>
                <a:latin typeface="Calibri"/>
                <a:cs typeface="Calibri"/>
              </a:rPr>
              <a:t> </a:t>
            </a:r>
            <a:r>
              <a:rPr sz="1800" dirty="0">
                <a:solidFill>
                  <a:srgbClr val="404040"/>
                </a:solidFill>
                <a:latin typeface="Calibri"/>
                <a:cs typeface="Calibri"/>
              </a:rPr>
              <a:t>in</a:t>
            </a:r>
            <a:r>
              <a:rPr sz="1800" spc="-30" dirty="0">
                <a:solidFill>
                  <a:srgbClr val="404040"/>
                </a:solidFill>
                <a:latin typeface="Calibri"/>
                <a:cs typeface="Calibri"/>
              </a:rPr>
              <a:t> </a:t>
            </a:r>
            <a:r>
              <a:rPr sz="1800" spc="-25" dirty="0">
                <a:solidFill>
                  <a:srgbClr val="404040"/>
                </a:solidFill>
                <a:latin typeface="Calibri"/>
                <a:cs typeface="Calibri"/>
              </a:rPr>
              <a:t>the </a:t>
            </a:r>
            <a:r>
              <a:rPr sz="1800" dirty="0">
                <a:solidFill>
                  <a:srgbClr val="404040"/>
                </a:solidFill>
                <a:latin typeface="Calibri"/>
                <a:cs typeface="Calibri"/>
              </a:rPr>
              <a:t>viewport</a:t>
            </a:r>
            <a:r>
              <a:rPr sz="1800" spc="-55" dirty="0">
                <a:solidFill>
                  <a:srgbClr val="404040"/>
                </a:solidFill>
                <a:latin typeface="Calibri"/>
                <a:cs typeface="Calibri"/>
              </a:rPr>
              <a:t> </a:t>
            </a:r>
            <a:r>
              <a:rPr sz="1800" dirty="0">
                <a:solidFill>
                  <a:srgbClr val="404040"/>
                </a:solidFill>
                <a:latin typeface="Calibri"/>
                <a:cs typeface="Calibri"/>
              </a:rPr>
              <a:t>of</a:t>
            </a:r>
            <a:r>
              <a:rPr sz="1800" spc="-40" dirty="0">
                <a:solidFill>
                  <a:srgbClr val="404040"/>
                </a:solidFill>
                <a:latin typeface="Calibri"/>
                <a:cs typeface="Calibri"/>
              </a:rPr>
              <a:t> </a:t>
            </a:r>
            <a:r>
              <a:rPr sz="1800" spc="-25" dirty="0">
                <a:solidFill>
                  <a:srgbClr val="404040"/>
                </a:solidFill>
                <a:latin typeface="Calibri"/>
                <a:cs typeface="Calibri"/>
              </a:rPr>
              <a:t>the </a:t>
            </a:r>
            <a:r>
              <a:rPr sz="1800" spc="-10" dirty="0">
                <a:solidFill>
                  <a:srgbClr val="404040"/>
                </a:solidFill>
                <a:latin typeface="Calibri"/>
                <a:cs typeface="Calibri"/>
              </a:rPr>
              <a:t>browser</a:t>
            </a:r>
            <a:endParaRPr sz="1800">
              <a:latin typeface="Calibri"/>
              <a:cs typeface="Calibri"/>
            </a:endParaRPr>
          </a:p>
        </p:txBody>
      </p:sp>
      <p:pic>
        <p:nvPicPr>
          <p:cNvPr id="10" name="object 10"/>
          <p:cNvPicPr/>
          <p:nvPr/>
        </p:nvPicPr>
        <p:blipFill>
          <a:blip r:embed="rId4" cstate="print"/>
          <a:stretch>
            <a:fillRect/>
          </a:stretch>
        </p:blipFill>
        <p:spPr>
          <a:xfrm>
            <a:off x="1846326" y="3882275"/>
            <a:ext cx="144589" cy="914072"/>
          </a:xfrm>
          <a:prstGeom prst="rect">
            <a:avLst/>
          </a:prstGeom>
        </p:spPr>
      </p:pic>
      <p:sp>
        <p:nvSpPr>
          <p:cNvPr id="11" name="object 11"/>
          <p:cNvSpPr txBox="1"/>
          <p:nvPr/>
        </p:nvSpPr>
        <p:spPr>
          <a:xfrm>
            <a:off x="7776209" y="1847215"/>
            <a:ext cx="1159510" cy="140081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404040"/>
                </a:solidFill>
                <a:latin typeface="Calibri"/>
                <a:cs typeface="Calibri"/>
              </a:rPr>
              <a:t>E.g.</a:t>
            </a:r>
            <a:endParaRPr sz="1800">
              <a:latin typeface="Calibri"/>
              <a:cs typeface="Calibri"/>
            </a:endParaRPr>
          </a:p>
          <a:p>
            <a:pPr marL="12700" marR="5080">
              <a:lnSpc>
                <a:spcPct val="100200"/>
              </a:lnSpc>
              <a:spcBef>
                <a:spcPts val="5"/>
              </a:spcBef>
            </a:pPr>
            <a:r>
              <a:rPr sz="1800" b="1" spc="-10" dirty="0">
                <a:solidFill>
                  <a:srgbClr val="B59B0C"/>
                </a:solidFill>
                <a:latin typeface="Consolas"/>
                <a:cs typeface="Consolas"/>
              </a:rPr>
              <a:t>&lt;title&gt; </a:t>
            </a:r>
            <a:r>
              <a:rPr sz="1800" dirty="0">
                <a:solidFill>
                  <a:srgbClr val="404040"/>
                </a:solidFill>
                <a:latin typeface="Calibri"/>
                <a:cs typeface="Calibri"/>
              </a:rPr>
              <a:t>shows</a:t>
            </a:r>
            <a:r>
              <a:rPr sz="1800" spc="-50" dirty="0">
                <a:solidFill>
                  <a:srgbClr val="404040"/>
                </a:solidFill>
                <a:latin typeface="Calibri"/>
                <a:cs typeface="Calibri"/>
              </a:rPr>
              <a:t> </a:t>
            </a:r>
            <a:r>
              <a:rPr sz="1800" dirty="0">
                <a:solidFill>
                  <a:srgbClr val="404040"/>
                </a:solidFill>
                <a:latin typeface="Calibri"/>
                <a:cs typeface="Calibri"/>
              </a:rPr>
              <a:t>up</a:t>
            </a:r>
            <a:r>
              <a:rPr sz="1800" spc="-50" dirty="0">
                <a:solidFill>
                  <a:srgbClr val="404040"/>
                </a:solidFill>
                <a:latin typeface="Calibri"/>
                <a:cs typeface="Calibri"/>
              </a:rPr>
              <a:t> </a:t>
            </a:r>
            <a:r>
              <a:rPr sz="1800" spc="-25" dirty="0">
                <a:solidFill>
                  <a:srgbClr val="404040"/>
                </a:solidFill>
                <a:latin typeface="Calibri"/>
                <a:cs typeface="Calibri"/>
              </a:rPr>
              <a:t>as </a:t>
            </a:r>
            <a:r>
              <a:rPr sz="1800" dirty="0">
                <a:solidFill>
                  <a:srgbClr val="404040"/>
                </a:solidFill>
                <a:latin typeface="Calibri"/>
                <a:cs typeface="Calibri"/>
              </a:rPr>
              <a:t>the</a:t>
            </a:r>
            <a:r>
              <a:rPr sz="1800" spc="-25" dirty="0">
                <a:solidFill>
                  <a:srgbClr val="404040"/>
                </a:solidFill>
                <a:latin typeface="Calibri"/>
                <a:cs typeface="Calibri"/>
              </a:rPr>
              <a:t> </a:t>
            </a:r>
            <a:r>
              <a:rPr sz="1800" dirty="0">
                <a:solidFill>
                  <a:srgbClr val="404040"/>
                </a:solidFill>
                <a:latin typeface="Calibri"/>
                <a:cs typeface="Calibri"/>
              </a:rPr>
              <a:t>name</a:t>
            </a:r>
            <a:r>
              <a:rPr sz="1800" spc="-35" dirty="0">
                <a:solidFill>
                  <a:srgbClr val="404040"/>
                </a:solidFill>
                <a:latin typeface="Calibri"/>
                <a:cs typeface="Calibri"/>
              </a:rPr>
              <a:t> </a:t>
            </a:r>
            <a:r>
              <a:rPr sz="1800" spc="-25" dirty="0">
                <a:solidFill>
                  <a:srgbClr val="404040"/>
                </a:solidFill>
                <a:latin typeface="Calibri"/>
                <a:cs typeface="Calibri"/>
              </a:rPr>
              <a:t>of </a:t>
            </a:r>
            <a:r>
              <a:rPr sz="1800" dirty="0">
                <a:solidFill>
                  <a:srgbClr val="404040"/>
                </a:solidFill>
                <a:latin typeface="Calibri"/>
                <a:cs typeface="Calibri"/>
              </a:rPr>
              <a:t>the</a:t>
            </a:r>
            <a:r>
              <a:rPr sz="1800" spc="-10" dirty="0">
                <a:solidFill>
                  <a:srgbClr val="404040"/>
                </a:solidFill>
                <a:latin typeface="Calibri"/>
                <a:cs typeface="Calibri"/>
              </a:rPr>
              <a:t> </a:t>
            </a:r>
            <a:r>
              <a:rPr sz="1800" spc="-25" dirty="0">
                <a:solidFill>
                  <a:srgbClr val="404040"/>
                </a:solidFill>
                <a:latin typeface="Calibri"/>
                <a:cs typeface="Calibri"/>
              </a:rPr>
              <a:t>tab</a:t>
            </a:r>
            <a:endParaRPr sz="1800">
              <a:latin typeface="Calibri"/>
              <a:cs typeface="Calibri"/>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47</a:t>
            </a:fld>
            <a:endParaRPr spc="-25" dirty="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12" name="object 12"/>
          <p:cNvSpPr txBox="1"/>
          <p:nvPr/>
        </p:nvSpPr>
        <p:spPr>
          <a:xfrm>
            <a:off x="2060194" y="5726684"/>
            <a:ext cx="494093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434343"/>
                </a:solidFill>
                <a:latin typeface="Calibri"/>
                <a:cs typeface="Calibri"/>
              </a:rPr>
              <a:t>Saved</a:t>
            </a:r>
            <a:r>
              <a:rPr sz="3200" spc="-35" dirty="0">
                <a:solidFill>
                  <a:srgbClr val="434343"/>
                </a:solidFill>
                <a:latin typeface="Calibri"/>
                <a:cs typeface="Calibri"/>
              </a:rPr>
              <a:t> </a:t>
            </a:r>
            <a:r>
              <a:rPr sz="3200" dirty="0">
                <a:solidFill>
                  <a:srgbClr val="434343"/>
                </a:solidFill>
                <a:latin typeface="Calibri"/>
                <a:cs typeface="Calibri"/>
              </a:rPr>
              <a:t>in a</a:t>
            </a:r>
            <a:r>
              <a:rPr sz="3200" spc="-15" dirty="0">
                <a:solidFill>
                  <a:srgbClr val="434343"/>
                </a:solidFill>
                <a:latin typeface="Calibri"/>
                <a:cs typeface="Calibri"/>
              </a:rPr>
              <a:t> </a:t>
            </a:r>
            <a:r>
              <a:rPr sz="3200" i="1" spc="-25" dirty="0">
                <a:solidFill>
                  <a:srgbClr val="434343"/>
                </a:solidFill>
                <a:latin typeface="Calibri"/>
                <a:cs typeface="Calibri"/>
              </a:rPr>
              <a:t>filename</a:t>
            </a:r>
            <a:r>
              <a:rPr sz="3200" b="1" spc="-25" dirty="0">
                <a:solidFill>
                  <a:srgbClr val="434343"/>
                </a:solidFill>
                <a:latin typeface="Consolas"/>
                <a:cs typeface="Consolas"/>
              </a:rPr>
              <a:t>.html</a:t>
            </a:r>
            <a:r>
              <a:rPr sz="3200" b="1" spc="-1025" dirty="0">
                <a:solidFill>
                  <a:srgbClr val="434343"/>
                </a:solidFill>
                <a:latin typeface="Consolas"/>
                <a:cs typeface="Consolas"/>
              </a:rPr>
              <a:t> </a:t>
            </a:r>
            <a:r>
              <a:rPr sz="3200" spc="-20" dirty="0">
                <a:solidFill>
                  <a:srgbClr val="434343"/>
                </a:solidFill>
                <a:latin typeface="Calibri"/>
                <a:cs typeface="Calibri"/>
              </a:rPr>
              <a:t>file</a:t>
            </a:r>
            <a:endParaRPr sz="32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250" y="2082546"/>
            <a:ext cx="2858135" cy="939800"/>
          </a:xfrm>
          <a:prstGeom prst="rect">
            <a:avLst/>
          </a:prstGeom>
        </p:spPr>
        <p:txBody>
          <a:bodyPr vert="horz" wrap="square" lIns="0" tIns="12700" rIns="0" bIns="0" rtlCol="0">
            <a:spAutoFit/>
          </a:bodyPr>
          <a:lstStyle/>
          <a:p>
            <a:pPr marL="12700">
              <a:lnSpc>
                <a:spcPct val="100000"/>
              </a:lnSpc>
              <a:spcBef>
                <a:spcPts val="100"/>
              </a:spcBef>
            </a:pPr>
            <a:r>
              <a:rPr sz="6000" spc="-10" dirty="0"/>
              <a:t>Encoding</a:t>
            </a:r>
            <a:endParaRPr sz="6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48</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Encodings</a:t>
            </a:r>
            <a:r>
              <a:rPr spc="-35" dirty="0"/>
              <a:t> </a:t>
            </a:r>
            <a:r>
              <a:rPr dirty="0"/>
              <a:t>(i.e.</a:t>
            </a:r>
            <a:r>
              <a:rPr spc="-30" dirty="0"/>
              <a:t> </a:t>
            </a:r>
            <a:r>
              <a:rPr dirty="0"/>
              <a:t>character</a:t>
            </a:r>
            <a:r>
              <a:rPr spc="-60" dirty="0"/>
              <a:t> </a:t>
            </a:r>
            <a:r>
              <a:rPr spc="-10" dirty="0"/>
              <a:t>sets)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49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232661"/>
            <a:ext cx="8482330" cy="475107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5600" algn="l"/>
              </a:tabLst>
            </a:pPr>
            <a:r>
              <a:rPr sz="2400" dirty="0">
                <a:solidFill>
                  <a:srgbClr val="404040"/>
                </a:solidFill>
                <a:latin typeface="Calibri"/>
                <a:cs typeface="Calibri"/>
              </a:rPr>
              <a:t>Encoding</a:t>
            </a:r>
            <a:r>
              <a:rPr sz="2400" spc="-55" dirty="0">
                <a:solidFill>
                  <a:srgbClr val="404040"/>
                </a:solidFill>
                <a:latin typeface="Calibri"/>
                <a:cs typeface="Calibri"/>
              </a:rPr>
              <a:t> </a:t>
            </a:r>
            <a:r>
              <a:rPr sz="2400" dirty="0">
                <a:solidFill>
                  <a:srgbClr val="404040"/>
                </a:solidFill>
                <a:latin typeface="Calibri"/>
                <a:cs typeface="Calibri"/>
              </a:rPr>
              <a:t>is</a:t>
            </a:r>
            <a:r>
              <a:rPr sz="2400" spc="-35" dirty="0">
                <a:solidFill>
                  <a:srgbClr val="404040"/>
                </a:solidFill>
                <a:latin typeface="Calibri"/>
                <a:cs typeface="Calibri"/>
              </a:rPr>
              <a:t> </a:t>
            </a:r>
            <a:r>
              <a:rPr sz="2400" dirty="0">
                <a:solidFill>
                  <a:srgbClr val="404040"/>
                </a:solidFill>
                <a:latin typeface="Calibri"/>
                <a:cs typeface="Calibri"/>
              </a:rPr>
              <a:t>necessary</a:t>
            </a:r>
            <a:r>
              <a:rPr sz="2400" spc="-40" dirty="0">
                <a:solidFill>
                  <a:srgbClr val="404040"/>
                </a:solidFill>
                <a:latin typeface="Calibri"/>
                <a:cs typeface="Calibri"/>
              </a:rPr>
              <a:t> </a:t>
            </a:r>
            <a:r>
              <a:rPr sz="2400" dirty="0">
                <a:solidFill>
                  <a:srgbClr val="404040"/>
                </a:solidFill>
                <a:latin typeface="Calibri"/>
                <a:cs typeface="Calibri"/>
              </a:rPr>
              <a:t>so</a:t>
            </a:r>
            <a:r>
              <a:rPr sz="2400" spc="-40" dirty="0">
                <a:solidFill>
                  <a:srgbClr val="404040"/>
                </a:solidFill>
                <a:latin typeface="Calibri"/>
                <a:cs typeface="Calibri"/>
              </a:rPr>
              <a:t> </a:t>
            </a:r>
            <a:r>
              <a:rPr sz="2400" dirty="0">
                <a:solidFill>
                  <a:srgbClr val="404040"/>
                </a:solidFill>
                <a:latin typeface="Calibri"/>
                <a:cs typeface="Calibri"/>
              </a:rPr>
              <a:t>that</a:t>
            </a:r>
            <a:r>
              <a:rPr sz="2400" spc="-45" dirty="0">
                <a:solidFill>
                  <a:srgbClr val="404040"/>
                </a:solidFill>
                <a:latin typeface="Calibri"/>
                <a:cs typeface="Calibri"/>
              </a:rPr>
              <a:t> </a:t>
            </a:r>
            <a:r>
              <a:rPr sz="2400" dirty="0">
                <a:solidFill>
                  <a:srgbClr val="404040"/>
                </a:solidFill>
                <a:latin typeface="Calibri"/>
                <a:cs typeface="Calibri"/>
              </a:rPr>
              <a:t>computers</a:t>
            </a:r>
            <a:r>
              <a:rPr sz="2400" spc="-45" dirty="0">
                <a:solidFill>
                  <a:srgbClr val="404040"/>
                </a:solidFill>
                <a:latin typeface="Calibri"/>
                <a:cs typeface="Calibri"/>
              </a:rPr>
              <a:t> </a:t>
            </a:r>
            <a:r>
              <a:rPr sz="2400" b="1" u="sng" dirty="0">
                <a:solidFill>
                  <a:srgbClr val="005392"/>
                </a:solidFill>
                <a:uFill>
                  <a:solidFill>
                    <a:srgbClr val="005392"/>
                  </a:solidFill>
                </a:uFill>
                <a:latin typeface="Calibri"/>
                <a:cs typeface="Calibri"/>
              </a:rPr>
              <a:t>understand</a:t>
            </a:r>
            <a:r>
              <a:rPr sz="2400" b="1" u="sng" spc="-20"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the</a:t>
            </a:r>
            <a:r>
              <a:rPr sz="2400" b="1" u="sng" spc="-25" dirty="0">
                <a:solidFill>
                  <a:srgbClr val="005392"/>
                </a:solidFill>
                <a:uFill>
                  <a:solidFill>
                    <a:srgbClr val="005392"/>
                  </a:solidFill>
                </a:uFill>
                <a:latin typeface="Calibri"/>
                <a:cs typeface="Calibri"/>
              </a:rPr>
              <a:t> </a:t>
            </a:r>
            <a:r>
              <a:rPr sz="2400" b="1" u="sng" dirty="0">
                <a:solidFill>
                  <a:srgbClr val="005392"/>
                </a:solidFill>
                <a:uFill>
                  <a:solidFill>
                    <a:srgbClr val="005392"/>
                  </a:solidFill>
                </a:uFill>
                <a:latin typeface="Calibri"/>
                <a:cs typeface="Calibri"/>
              </a:rPr>
              <a:t>data</a:t>
            </a:r>
            <a:r>
              <a:rPr sz="2400" b="1" u="sng" spc="-20" dirty="0">
                <a:solidFill>
                  <a:srgbClr val="005392"/>
                </a:solidFill>
                <a:uFill>
                  <a:solidFill>
                    <a:srgbClr val="005392"/>
                  </a:solidFill>
                </a:uFill>
                <a:latin typeface="Calibri"/>
                <a:cs typeface="Calibri"/>
              </a:rPr>
              <a:t> </a:t>
            </a:r>
            <a:r>
              <a:rPr sz="2400" b="1" u="sng" spc="-25" dirty="0">
                <a:solidFill>
                  <a:srgbClr val="005392"/>
                </a:solidFill>
                <a:uFill>
                  <a:solidFill>
                    <a:srgbClr val="005392"/>
                  </a:solidFill>
                </a:uFill>
                <a:latin typeface="Calibri"/>
                <a:cs typeface="Calibri"/>
              </a:rPr>
              <a:t>we</a:t>
            </a:r>
            <a:r>
              <a:rPr sz="2400" b="1" spc="-25" dirty="0">
                <a:solidFill>
                  <a:srgbClr val="005392"/>
                </a:solidFill>
                <a:latin typeface="Calibri"/>
                <a:cs typeface="Calibri"/>
              </a:rPr>
              <a:t> </a:t>
            </a:r>
            <a:r>
              <a:rPr sz="2400" b="1" u="sng" spc="-10" dirty="0">
                <a:solidFill>
                  <a:srgbClr val="005392"/>
                </a:solidFill>
                <a:uFill>
                  <a:solidFill>
                    <a:srgbClr val="005392"/>
                  </a:solidFill>
                </a:uFill>
                <a:latin typeface="Calibri"/>
                <a:cs typeface="Calibri"/>
              </a:rPr>
              <a:t>enter</a:t>
            </a:r>
            <a:r>
              <a:rPr sz="2400" spc="-10" dirty="0">
                <a:solidFill>
                  <a:srgbClr val="404040"/>
                </a:solidFill>
                <a:latin typeface="Calibri"/>
                <a:cs typeface="Calibri"/>
              </a:rPr>
              <a:t>.</a:t>
            </a:r>
            <a:endParaRPr sz="2400">
              <a:latin typeface="Calibri"/>
              <a:cs typeface="Calibri"/>
            </a:endParaRPr>
          </a:p>
          <a:p>
            <a:pPr marL="751840" marR="274320" lvl="1" indent="-343535">
              <a:lnSpc>
                <a:spcPct val="100000"/>
              </a:lnSpc>
              <a:spcBef>
                <a:spcPts val="550"/>
              </a:spcBef>
              <a:buSzPct val="79545"/>
              <a:buFont typeface="Wingdings"/>
              <a:buChar char=""/>
              <a:tabLst>
                <a:tab pos="751840" algn="l"/>
              </a:tabLst>
            </a:pPr>
            <a:r>
              <a:rPr sz="2200" dirty="0">
                <a:solidFill>
                  <a:srgbClr val="404040"/>
                </a:solidFill>
                <a:latin typeface="Calibri"/>
                <a:cs typeface="Calibri"/>
              </a:rPr>
              <a:t>Characters</a:t>
            </a:r>
            <a:r>
              <a:rPr sz="2200" spc="-40" dirty="0">
                <a:solidFill>
                  <a:srgbClr val="404040"/>
                </a:solidFill>
                <a:latin typeface="Calibri"/>
                <a:cs typeface="Calibri"/>
              </a:rPr>
              <a:t> </a:t>
            </a:r>
            <a:r>
              <a:rPr sz="2200" dirty="0">
                <a:solidFill>
                  <a:srgbClr val="404040"/>
                </a:solidFill>
                <a:latin typeface="Calibri"/>
                <a:cs typeface="Calibri"/>
              </a:rPr>
              <a:t>must</a:t>
            </a:r>
            <a:r>
              <a:rPr sz="2200" spc="-40" dirty="0">
                <a:solidFill>
                  <a:srgbClr val="404040"/>
                </a:solidFill>
                <a:latin typeface="Calibri"/>
                <a:cs typeface="Calibri"/>
              </a:rPr>
              <a:t> </a:t>
            </a:r>
            <a:r>
              <a:rPr sz="2200" dirty="0">
                <a:solidFill>
                  <a:srgbClr val="404040"/>
                </a:solidFill>
                <a:latin typeface="Calibri"/>
                <a:cs typeface="Calibri"/>
              </a:rPr>
              <a:t>be</a:t>
            </a:r>
            <a:r>
              <a:rPr sz="2200" spc="-30" dirty="0">
                <a:solidFill>
                  <a:srgbClr val="404040"/>
                </a:solidFill>
                <a:latin typeface="Calibri"/>
                <a:cs typeface="Calibri"/>
              </a:rPr>
              <a:t> </a:t>
            </a:r>
            <a:r>
              <a:rPr sz="2200" dirty="0">
                <a:solidFill>
                  <a:srgbClr val="404040"/>
                </a:solidFill>
                <a:latin typeface="Calibri"/>
                <a:cs typeface="Calibri"/>
              </a:rPr>
              <a:t>encoded</a:t>
            </a:r>
            <a:r>
              <a:rPr sz="2200" spc="-25" dirty="0">
                <a:solidFill>
                  <a:srgbClr val="404040"/>
                </a:solidFill>
                <a:latin typeface="Calibri"/>
                <a:cs typeface="Calibri"/>
              </a:rPr>
              <a:t> </a:t>
            </a:r>
            <a:r>
              <a:rPr sz="2200" dirty="0">
                <a:solidFill>
                  <a:srgbClr val="404040"/>
                </a:solidFill>
                <a:latin typeface="Calibri"/>
                <a:cs typeface="Calibri"/>
              </a:rPr>
              <a:t>to</a:t>
            </a:r>
            <a:r>
              <a:rPr sz="2200" spc="-30" dirty="0">
                <a:solidFill>
                  <a:srgbClr val="404040"/>
                </a:solidFill>
                <a:latin typeface="Calibri"/>
                <a:cs typeface="Calibri"/>
              </a:rPr>
              <a:t> </a:t>
            </a:r>
            <a:r>
              <a:rPr sz="2200" dirty="0">
                <a:solidFill>
                  <a:srgbClr val="404040"/>
                </a:solidFill>
                <a:latin typeface="Calibri"/>
                <a:cs typeface="Calibri"/>
              </a:rPr>
              <a:t>a</a:t>
            </a:r>
            <a:r>
              <a:rPr sz="2200" spc="-40" dirty="0">
                <a:solidFill>
                  <a:srgbClr val="404040"/>
                </a:solidFill>
                <a:latin typeface="Calibri"/>
                <a:cs typeface="Calibri"/>
              </a:rPr>
              <a:t> </a:t>
            </a:r>
            <a:r>
              <a:rPr sz="2200" dirty="0">
                <a:solidFill>
                  <a:srgbClr val="404040"/>
                </a:solidFill>
                <a:latin typeface="Calibri"/>
                <a:cs typeface="Calibri"/>
              </a:rPr>
              <a:t>numerical</a:t>
            </a:r>
            <a:r>
              <a:rPr sz="2200" spc="-35" dirty="0">
                <a:solidFill>
                  <a:srgbClr val="404040"/>
                </a:solidFill>
                <a:latin typeface="Calibri"/>
                <a:cs typeface="Calibri"/>
              </a:rPr>
              <a:t> </a:t>
            </a:r>
            <a:r>
              <a:rPr sz="2200" dirty="0">
                <a:solidFill>
                  <a:srgbClr val="404040"/>
                </a:solidFill>
                <a:latin typeface="Calibri"/>
                <a:cs typeface="Calibri"/>
              </a:rPr>
              <a:t>(binary,</a:t>
            </a:r>
            <a:r>
              <a:rPr sz="2200" spc="-30" dirty="0">
                <a:solidFill>
                  <a:srgbClr val="404040"/>
                </a:solidFill>
                <a:latin typeface="Calibri"/>
                <a:cs typeface="Calibri"/>
              </a:rPr>
              <a:t> </a:t>
            </a:r>
            <a:r>
              <a:rPr sz="2200" dirty="0">
                <a:solidFill>
                  <a:srgbClr val="404040"/>
                </a:solidFill>
                <a:latin typeface="Calibri"/>
                <a:cs typeface="Calibri"/>
              </a:rPr>
              <a:t>decimal,</a:t>
            </a:r>
            <a:r>
              <a:rPr sz="2200" spc="-25" dirty="0">
                <a:solidFill>
                  <a:srgbClr val="404040"/>
                </a:solidFill>
                <a:latin typeface="Calibri"/>
                <a:cs typeface="Calibri"/>
              </a:rPr>
              <a:t> </a:t>
            </a:r>
            <a:r>
              <a:rPr sz="2200" spc="-20" dirty="0">
                <a:solidFill>
                  <a:srgbClr val="404040"/>
                </a:solidFill>
                <a:latin typeface="Calibri"/>
                <a:cs typeface="Calibri"/>
              </a:rPr>
              <a:t>hex) </a:t>
            </a:r>
            <a:r>
              <a:rPr sz="2200" spc="-10" dirty="0">
                <a:solidFill>
                  <a:srgbClr val="404040"/>
                </a:solidFill>
                <a:latin typeface="Calibri"/>
                <a:cs typeface="Calibri"/>
              </a:rPr>
              <a:t>equivalent.</a:t>
            </a:r>
            <a:endParaRPr sz="2200">
              <a:latin typeface="Calibri"/>
              <a:cs typeface="Calibri"/>
            </a:endParaRPr>
          </a:p>
          <a:p>
            <a:pPr marL="342265" marR="373380" indent="-342265" algn="ctr">
              <a:lnSpc>
                <a:spcPct val="100000"/>
              </a:lnSpc>
              <a:spcBef>
                <a:spcPts val="555"/>
              </a:spcBef>
              <a:buFont typeface="Wingdings"/>
              <a:buChar char=""/>
              <a:tabLst>
                <a:tab pos="342265" algn="l"/>
              </a:tabLst>
            </a:pPr>
            <a:r>
              <a:rPr sz="2400" dirty="0">
                <a:solidFill>
                  <a:srgbClr val="404040"/>
                </a:solidFill>
                <a:latin typeface="Calibri"/>
                <a:cs typeface="Calibri"/>
              </a:rPr>
              <a:t>Every</a:t>
            </a:r>
            <a:r>
              <a:rPr sz="2400" spc="-35" dirty="0">
                <a:solidFill>
                  <a:srgbClr val="404040"/>
                </a:solidFill>
                <a:latin typeface="Calibri"/>
                <a:cs typeface="Calibri"/>
              </a:rPr>
              <a:t> </a:t>
            </a:r>
            <a:r>
              <a:rPr sz="2400" dirty="0">
                <a:solidFill>
                  <a:srgbClr val="404040"/>
                </a:solidFill>
                <a:latin typeface="Calibri"/>
                <a:cs typeface="Calibri"/>
              </a:rPr>
              <a:t>character</a:t>
            </a:r>
            <a:r>
              <a:rPr sz="2400" spc="-70" dirty="0">
                <a:solidFill>
                  <a:srgbClr val="404040"/>
                </a:solidFill>
                <a:latin typeface="Calibri"/>
                <a:cs typeface="Calibri"/>
              </a:rPr>
              <a:t> </a:t>
            </a:r>
            <a:r>
              <a:rPr sz="2400" dirty="0">
                <a:solidFill>
                  <a:srgbClr val="404040"/>
                </a:solidFill>
                <a:latin typeface="Calibri"/>
                <a:cs typeface="Calibri"/>
              </a:rPr>
              <a:t>is</a:t>
            </a:r>
            <a:r>
              <a:rPr sz="2400" spc="-35" dirty="0">
                <a:solidFill>
                  <a:srgbClr val="404040"/>
                </a:solidFill>
                <a:latin typeface="Calibri"/>
                <a:cs typeface="Calibri"/>
              </a:rPr>
              <a:t> </a:t>
            </a:r>
            <a:r>
              <a:rPr sz="2400" dirty="0">
                <a:solidFill>
                  <a:srgbClr val="404040"/>
                </a:solidFill>
                <a:latin typeface="Calibri"/>
                <a:cs typeface="Calibri"/>
              </a:rPr>
              <a:t>“given”</a:t>
            </a:r>
            <a:r>
              <a:rPr sz="2400" spc="-40" dirty="0">
                <a:solidFill>
                  <a:srgbClr val="404040"/>
                </a:solidFill>
                <a:latin typeface="Calibri"/>
                <a:cs typeface="Calibri"/>
              </a:rPr>
              <a:t> </a:t>
            </a:r>
            <a:r>
              <a:rPr sz="2400" dirty="0">
                <a:solidFill>
                  <a:srgbClr val="404040"/>
                </a:solidFill>
                <a:latin typeface="Calibri"/>
                <a:cs typeface="Calibri"/>
              </a:rPr>
              <a:t>(i.e.,</a:t>
            </a:r>
            <a:r>
              <a:rPr sz="2400" spc="-50" dirty="0">
                <a:solidFill>
                  <a:srgbClr val="404040"/>
                </a:solidFill>
                <a:latin typeface="Calibri"/>
                <a:cs typeface="Calibri"/>
              </a:rPr>
              <a:t> </a:t>
            </a:r>
            <a:r>
              <a:rPr sz="2400" dirty="0">
                <a:solidFill>
                  <a:srgbClr val="404040"/>
                </a:solidFill>
                <a:latin typeface="Calibri"/>
                <a:cs typeface="Calibri"/>
              </a:rPr>
              <a:t>encoded</a:t>
            </a:r>
            <a:r>
              <a:rPr sz="2400" spc="-35" dirty="0">
                <a:solidFill>
                  <a:srgbClr val="404040"/>
                </a:solidFill>
                <a:latin typeface="Calibri"/>
                <a:cs typeface="Calibri"/>
              </a:rPr>
              <a:t> </a:t>
            </a:r>
            <a:r>
              <a:rPr sz="2400" dirty="0">
                <a:solidFill>
                  <a:srgbClr val="404040"/>
                </a:solidFill>
                <a:latin typeface="Calibri"/>
                <a:cs typeface="Calibri"/>
              </a:rPr>
              <a:t>to)</a:t>
            </a:r>
            <a:r>
              <a:rPr sz="2400" spc="-45" dirty="0">
                <a:solidFill>
                  <a:srgbClr val="404040"/>
                </a:solidFill>
                <a:latin typeface="Calibri"/>
                <a:cs typeface="Calibri"/>
              </a:rPr>
              <a:t> </a:t>
            </a:r>
            <a:r>
              <a:rPr sz="2400" dirty="0">
                <a:solidFill>
                  <a:srgbClr val="404040"/>
                </a:solidFill>
                <a:latin typeface="Calibri"/>
                <a:cs typeface="Calibri"/>
              </a:rPr>
              <a:t>an</a:t>
            </a:r>
            <a:r>
              <a:rPr sz="2400" spc="-40" dirty="0">
                <a:solidFill>
                  <a:srgbClr val="404040"/>
                </a:solidFill>
                <a:latin typeface="Calibri"/>
                <a:cs typeface="Calibri"/>
              </a:rPr>
              <a:t> </a:t>
            </a:r>
            <a:r>
              <a:rPr sz="2400" dirty="0">
                <a:solidFill>
                  <a:srgbClr val="404040"/>
                </a:solidFill>
                <a:latin typeface="Calibri"/>
                <a:cs typeface="Calibri"/>
              </a:rPr>
              <a:t>“x-bit</a:t>
            </a:r>
            <a:r>
              <a:rPr sz="2400" spc="-45" dirty="0">
                <a:solidFill>
                  <a:srgbClr val="404040"/>
                </a:solidFill>
                <a:latin typeface="Calibri"/>
                <a:cs typeface="Calibri"/>
              </a:rPr>
              <a:t> </a:t>
            </a:r>
            <a:r>
              <a:rPr sz="2400" spc="-10" dirty="0">
                <a:solidFill>
                  <a:srgbClr val="404040"/>
                </a:solidFill>
                <a:latin typeface="Calibri"/>
                <a:cs typeface="Calibri"/>
              </a:rPr>
              <a:t>number”,</a:t>
            </a:r>
            <a:endParaRPr sz="2400">
              <a:latin typeface="Calibri"/>
              <a:cs typeface="Calibri"/>
            </a:endParaRPr>
          </a:p>
          <a:p>
            <a:pPr marR="332105" algn="ctr">
              <a:lnSpc>
                <a:spcPct val="100000"/>
              </a:lnSpc>
              <a:spcBef>
                <a:spcPts val="5"/>
              </a:spcBef>
            </a:pPr>
            <a:r>
              <a:rPr sz="2400" dirty="0">
                <a:solidFill>
                  <a:srgbClr val="404040"/>
                </a:solidFill>
                <a:latin typeface="Calibri"/>
                <a:cs typeface="Calibri"/>
              </a:rPr>
              <a:t>called</a:t>
            </a:r>
            <a:r>
              <a:rPr sz="2400" spc="-40" dirty="0">
                <a:solidFill>
                  <a:srgbClr val="404040"/>
                </a:solidFill>
                <a:latin typeface="Calibri"/>
                <a:cs typeface="Calibri"/>
              </a:rPr>
              <a:t> </a:t>
            </a:r>
            <a:r>
              <a:rPr sz="2400" b="1" dirty="0">
                <a:solidFill>
                  <a:srgbClr val="C00000"/>
                </a:solidFill>
                <a:latin typeface="Calibri"/>
                <a:cs typeface="Calibri"/>
              </a:rPr>
              <a:t>code</a:t>
            </a:r>
            <a:r>
              <a:rPr sz="2400" b="1" spc="-50" dirty="0">
                <a:solidFill>
                  <a:srgbClr val="C00000"/>
                </a:solidFill>
                <a:latin typeface="Calibri"/>
                <a:cs typeface="Calibri"/>
              </a:rPr>
              <a:t> </a:t>
            </a:r>
            <a:r>
              <a:rPr sz="2400" b="1" dirty="0">
                <a:solidFill>
                  <a:srgbClr val="C00000"/>
                </a:solidFill>
                <a:latin typeface="Calibri"/>
                <a:cs typeface="Calibri"/>
              </a:rPr>
              <a:t>point</a:t>
            </a:r>
            <a:r>
              <a:rPr sz="2400" b="1" spc="-40" dirty="0">
                <a:solidFill>
                  <a:srgbClr val="C00000"/>
                </a:solidFill>
                <a:latin typeface="Calibri"/>
                <a:cs typeface="Calibri"/>
              </a:rPr>
              <a:t> </a:t>
            </a:r>
            <a:r>
              <a:rPr sz="2400" dirty="0">
                <a:solidFill>
                  <a:srgbClr val="404040"/>
                </a:solidFill>
                <a:latin typeface="Calibri"/>
                <a:cs typeface="Calibri"/>
              </a:rPr>
              <a:t>where</a:t>
            </a:r>
            <a:r>
              <a:rPr sz="2400" spc="-25" dirty="0">
                <a:solidFill>
                  <a:srgbClr val="404040"/>
                </a:solidFill>
                <a:latin typeface="Calibri"/>
                <a:cs typeface="Calibri"/>
              </a:rPr>
              <a:t> </a:t>
            </a:r>
            <a:r>
              <a:rPr sz="2400" dirty="0">
                <a:solidFill>
                  <a:srgbClr val="404040"/>
                </a:solidFill>
                <a:latin typeface="Calibri"/>
                <a:cs typeface="Calibri"/>
              </a:rPr>
              <a:t>x</a:t>
            </a:r>
            <a:r>
              <a:rPr sz="2400" spc="-45" dirty="0">
                <a:solidFill>
                  <a:srgbClr val="404040"/>
                </a:solidFill>
                <a:latin typeface="Calibri"/>
                <a:cs typeface="Calibri"/>
              </a:rPr>
              <a:t> </a:t>
            </a:r>
            <a:r>
              <a:rPr sz="2400" dirty="0">
                <a:solidFill>
                  <a:srgbClr val="404040"/>
                </a:solidFill>
                <a:latin typeface="Calibri"/>
                <a:cs typeface="Calibri"/>
              </a:rPr>
              <a:t>depends</a:t>
            </a:r>
            <a:r>
              <a:rPr sz="2400" spc="-35" dirty="0">
                <a:solidFill>
                  <a:srgbClr val="404040"/>
                </a:solidFill>
                <a:latin typeface="Calibri"/>
                <a:cs typeface="Calibri"/>
              </a:rPr>
              <a:t> </a:t>
            </a:r>
            <a:r>
              <a:rPr sz="2400" dirty="0">
                <a:solidFill>
                  <a:srgbClr val="404040"/>
                </a:solidFill>
                <a:latin typeface="Calibri"/>
                <a:cs typeface="Calibri"/>
              </a:rPr>
              <a:t>on</a:t>
            </a:r>
            <a:r>
              <a:rPr sz="2400" spc="-40" dirty="0">
                <a:solidFill>
                  <a:srgbClr val="404040"/>
                </a:solidFill>
                <a:latin typeface="Calibri"/>
                <a:cs typeface="Calibri"/>
              </a:rPr>
              <a:t> </a:t>
            </a:r>
            <a:r>
              <a:rPr sz="2400" dirty="0">
                <a:solidFill>
                  <a:srgbClr val="404040"/>
                </a:solidFill>
                <a:latin typeface="Calibri"/>
                <a:cs typeface="Calibri"/>
              </a:rPr>
              <a:t>the</a:t>
            </a:r>
            <a:r>
              <a:rPr sz="2400" spc="-45" dirty="0">
                <a:solidFill>
                  <a:srgbClr val="404040"/>
                </a:solidFill>
                <a:latin typeface="Calibri"/>
                <a:cs typeface="Calibri"/>
              </a:rPr>
              <a:t> </a:t>
            </a:r>
            <a:r>
              <a:rPr sz="2400" dirty="0">
                <a:solidFill>
                  <a:srgbClr val="404040"/>
                </a:solidFill>
                <a:latin typeface="Calibri"/>
                <a:cs typeface="Calibri"/>
              </a:rPr>
              <a:t>encoding</a:t>
            </a:r>
            <a:r>
              <a:rPr sz="2400" spc="-40" dirty="0">
                <a:solidFill>
                  <a:srgbClr val="404040"/>
                </a:solidFill>
                <a:latin typeface="Calibri"/>
                <a:cs typeface="Calibri"/>
              </a:rPr>
              <a:t> </a:t>
            </a:r>
            <a:r>
              <a:rPr sz="2400" dirty="0">
                <a:solidFill>
                  <a:srgbClr val="404040"/>
                </a:solidFill>
                <a:latin typeface="Calibri"/>
                <a:cs typeface="Calibri"/>
              </a:rPr>
              <a:t>we</a:t>
            </a:r>
            <a:r>
              <a:rPr sz="2400" spc="-35" dirty="0">
                <a:solidFill>
                  <a:srgbClr val="404040"/>
                </a:solidFill>
                <a:latin typeface="Calibri"/>
                <a:cs typeface="Calibri"/>
              </a:rPr>
              <a:t> </a:t>
            </a:r>
            <a:r>
              <a:rPr sz="2400" spc="-20" dirty="0">
                <a:solidFill>
                  <a:srgbClr val="404040"/>
                </a:solidFill>
                <a:latin typeface="Calibri"/>
                <a:cs typeface="Calibri"/>
              </a:rPr>
              <a:t>use:</a:t>
            </a:r>
            <a:endParaRPr sz="2400">
              <a:latin typeface="Calibri"/>
              <a:cs typeface="Calibri"/>
            </a:endParaRPr>
          </a:p>
          <a:p>
            <a:pPr marL="862965" lvl="1" indent="-393065">
              <a:lnSpc>
                <a:spcPct val="100000"/>
              </a:lnSpc>
              <a:spcBef>
                <a:spcPts val="545"/>
              </a:spcBef>
              <a:buSzPct val="88636"/>
              <a:buFont typeface="Wingdings"/>
              <a:buChar char=""/>
              <a:tabLst>
                <a:tab pos="862965" algn="l"/>
              </a:tabLst>
            </a:pPr>
            <a:r>
              <a:rPr sz="2200" dirty="0">
                <a:solidFill>
                  <a:srgbClr val="404040"/>
                </a:solidFill>
                <a:latin typeface="Calibri"/>
                <a:cs typeface="Calibri"/>
              </a:rPr>
              <a:t>e.g.:</a:t>
            </a:r>
            <a:r>
              <a:rPr sz="2200" spc="-30" dirty="0">
                <a:solidFill>
                  <a:srgbClr val="404040"/>
                </a:solidFill>
                <a:latin typeface="Calibri"/>
                <a:cs typeface="Calibri"/>
              </a:rPr>
              <a:t> </a:t>
            </a:r>
            <a:r>
              <a:rPr sz="2200" spc="-20" dirty="0">
                <a:solidFill>
                  <a:srgbClr val="404040"/>
                </a:solidFill>
                <a:latin typeface="Calibri"/>
                <a:cs typeface="Calibri"/>
              </a:rPr>
              <a:t>UTF-</a:t>
            </a:r>
            <a:r>
              <a:rPr sz="2200" dirty="0">
                <a:solidFill>
                  <a:srgbClr val="404040"/>
                </a:solidFill>
                <a:latin typeface="Calibri"/>
                <a:cs typeface="Calibri"/>
              </a:rPr>
              <a:t>32:</a:t>
            </a:r>
            <a:r>
              <a:rPr sz="2200" spc="-5" dirty="0">
                <a:solidFill>
                  <a:srgbClr val="404040"/>
                </a:solidFill>
                <a:latin typeface="Calibri"/>
                <a:cs typeface="Calibri"/>
              </a:rPr>
              <a:t> </a:t>
            </a:r>
            <a:r>
              <a:rPr sz="2200" dirty="0">
                <a:solidFill>
                  <a:srgbClr val="404040"/>
                </a:solidFill>
                <a:latin typeface="Calibri"/>
                <a:cs typeface="Calibri"/>
              </a:rPr>
              <a:t>each</a:t>
            </a:r>
            <a:r>
              <a:rPr sz="2200" spc="-35" dirty="0">
                <a:solidFill>
                  <a:srgbClr val="404040"/>
                </a:solidFill>
                <a:latin typeface="Calibri"/>
                <a:cs typeface="Calibri"/>
              </a:rPr>
              <a:t> </a:t>
            </a:r>
            <a:r>
              <a:rPr sz="2200" dirty="0">
                <a:solidFill>
                  <a:srgbClr val="404040"/>
                </a:solidFill>
                <a:latin typeface="Calibri"/>
                <a:cs typeface="Calibri"/>
              </a:rPr>
              <a:t>character</a:t>
            </a:r>
            <a:r>
              <a:rPr sz="2200" spc="-30" dirty="0">
                <a:solidFill>
                  <a:srgbClr val="404040"/>
                </a:solidFill>
                <a:latin typeface="Calibri"/>
                <a:cs typeface="Calibri"/>
              </a:rPr>
              <a:t> </a:t>
            </a:r>
            <a:r>
              <a:rPr sz="2200" dirty="0">
                <a:solidFill>
                  <a:srgbClr val="404040"/>
                </a:solidFill>
                <a:latin typeface="Calibri"/>
                <a:cs typeface="Calibri"/>
              </a:rPr>
              <a:t>is</a:t>
            </a:r>
            <a:r>
              <a:rPr sz="2200" spc="-30" dirty="0">
                <a:solidFill>
                  <a:srgbClr val="404040"/>
                </a:solidFill>
                <a:latin typeface="Calibri"/>
                <a:cs typeface="Calibri"/>
              </a:rPr>
              <a:t> </a:t>
            </a:r>
            <a:r>
              <a:rPr sz="2200" dirty="0">
                <a:solidFill>
                  <a:srgbClr val="404040"/>
                </a:solidFill>
                <a:latin typeface="Calibri"/>
                <a:cs typeface="Calibri"/>
              </a:rPr>
              <a:t>stored</a:t>
            </a:r>
            <a:r>
              <a:rPr sz="2200" spc="-20" dirty="0">
                <a:solidFill>
                  <a:srgbClr val="404040"/>
                </a:solidFill>
                <a:latin typeface="Calibri"/>
                <a:cs typeface="Calibri"/>
              </a:rPr>
              <a:t> </a:t>
            </a:r>
            <a:r>
              <a:rPr sz="2200" dirty="0">
                <a:solidFill>
                  <a:srgbClr val="404040"/>
                </a:solidFill>
                <a:latin typeface="Calibri"/>
                <a:cs typeface="Calibri"/>
              </a:rPr>
              <a:t>in</a:t>
            </a:r>
            <a:r>
              <a:rPr sz="2200" spc="-35" dirty="0">
                <a:solidFill>
                  <a:srgbClr val="404040"/>
                </a:solidFill>
                <a:latin typeface="Calibri"/>
                <a:cs typeface="Calibri"/>
              </a:rPr>
              <a:t> </a:t>
            </a:r>
            <a:r>
              <a:rPr sz="2200" dirty="0">
                <a:solidFill>
                  <a:srgbClr val="404040"/>
                </a:solidFill>
                <a:latin typeface="Calibri"/>
                <a:cs typeface="Calibri"/>
              </a:rPr>
              <a:t>4</a:t>
            </a:r>
            <a:r>
              <a:rPr sz="2200" spc="-30" dirty="0">
                <a:solidFill>
                  <a:srgbClr val="404040"/>
                </a:solidFill>
                <a:latin typeface="Calibri"/>
                <a:cs typeface="Calibri"/>
              </a:rPr>
              <a:t> </a:t>
            </a:r>
            <a:r>
              <a:rPr sz="2200" dirty="0">
                <a:solidFill>
                  <a:srgbClr val="404040"/>
                </a:solidFill>
                <a:latin typeface="Calibri"/>
                <a:cs typeface="Calibri"/>
              </a:rPr>
              <a:t>bytes</a:t>
            </a:r>
            <a:r>
              <a:rPr sz="2200" spc="-10" dirty="0">
                <a:solidFill>
                  <a:srgbClr val="404040"/>
                </a:solidFill>
                <a:latin typeface="Calibri"/>
                <a:cs typeface="Calibri"/>
              </a:rPr>
              <a:t> </a:t>
            </a:r>
            <a:r>
              <a:rPr sz="2200" dirty="0">
                <a:solidFill>
                  <a:srgbClr val="404040"/>
                </a:solidFill>
                <a:latin typeface="Calibri"/>
                <a:cs typeface="Calibri"/>
              </a:rPr>
              <a:t>(=32</a:t>
            </a:r>
            <a:r>
              <a:rPr sz="2200" spc="-30" dirty="0">
                <a:solidFill>
                  <a:srgbClr val="404040"/>
                </a:solidFill>
                <a:latin typeface="Calibri"/>
                <a:cs typeface="Calibri"/>
              </a:rPr>
              <a:t> </a:t>
            </a:r>
            <a:r>
              <a:rPr sz="2200" spc="-10" dirty="0">
                <a:solidFill>
                  <a:srgbClr val="404040"/>
                </a:solidFill>
                <a:latin typeface="Calibri"/>
                <a:cs typeface="Calibri"/>
              </a:rPr>
              <a:t>bits).</a:t>
            </a:r>
            <a:endParaRPr sz="2200">
              <a:latin typeface="Calibri"/>
              <a:cs typeface="Calibri"/>
            </a:endParaRPr>
          </a:p>
          <a:p>
            <a:pPr marL="354965" indent="-342265">
              <a:lnSpc>
                <a:spcPct val="100000"/>
              </a:lnSpc>
              <a:spcBef>
                <a:spcPts val="555"/>
              </a:spcBef>
              <a:buFont typeface="Wingdings"/>
              <a:buChar char=""/>
              <a:tabLst>
                <a:tab pos="354965" algn="l"/>
              </a:tabLst>
            </a:pPr>
            <a:r>
              <a:rPr sz="2400" b="1" dirty="0">
                <a:solidFill>
                  <a:srgbClr val="C00000"/>
                </a:solidFill>
                <a:latin typeface="Calibri"/>
                <a:cs typeface="Calibri"/>
              </a:rPr>
              <a:t>URL</a:t>
            </a:r>
            <a:r>
              <a:rPr sz="2400" b="1" spc="-30" dirty="0">
                <a:solidFill>
                  <a:srgbClr val="C00000"/>
                </a:solidFill>
                <a:latin typeface="Calibri"/>
                <a:cs typeface="Calibri"/>
              </a:rPr>
              <a:t> </a:t>
            </a:r>
            <a:r>
              <a:rPr sz="2400" b="1" dirty="0">
                <a:solidFill>
                  <a:srgbClr val="C00000"/>
                </a:solidFill>
                <a:latin typeface="Calibri"/>
                <a:cs typeface="Calibri"/>
              </a:rPr>
              <a:t>encoding</a:t>
            </a:r>
            <a:r>
              <a:rPr sz="2400" b="1" spc="-25" dirty="0">
                <a:solidFill>
                  <a:srgbClr val="C00000"/>
                </a:solidFill>
                <a:latin typeface="Calibri"/>
                <a:cs typeface="Calibri"/>
              </a:rPr>
              <a:t> </a:t>
            </a:r>
            <a:r>
              <a:rPr sz="2400" dirty="0">
                <a:solidFill>
                  <a:srgbClr val="404040"/>
                </a:solidFill>
                <a:latin typeface="Calibri"/>
                <a:cs typeface="Calibri"/>
              </a:rPr>
              <a:t>converts</a:t>
            </a:r>
            <a:r>
              <a:rPr sz="2400" spc="-15" dirty="0">
                <a:solidFill>
                  <a:srgbClr val="404040"/>
                </a:solidFill>
                <a:latin typeface="Calibri"/>
                <a:cs typeface="Calibri"/>
              </a:rPr>
              <a:t> </a:t>
            </a:r>
            <a:r>
              <a:rPr sz="2400" dirty="0">
                <a:solidFill>
                  <a:srgbClr val="404040"/>
                </a:solidFill>
                <a:latin typeface="Calibri"/>
                <a:cs typeface="Calibri"/>
              </a:rPr>
              <a:t>characters</a:t>
            </a:r>
            <a:r>
              <a:rPr sz="2400" spc="-35" dirty="0">
                <a:solidFill>
                  <a:srgbClr val="404040"/>
                </a:solidFill>
                <a:latin typeface="Calibri"/>
                <a:cs typeface="Calibri"/>
              </a:rPr>
              <a:t> </a:t>
            </a:r>
            <a:r>
              <a:rPr sz="2400" dirty="0">
                <a:solidFill>
                  <a:srgbClr val="404040"/>
                </a:solidFill>
                <a:latin typeface="Calibri"/>
                <a:cs typeface="Calibri"/>
              </a:rPr>
              <a:t>into</a:t>
            </a:r>
            <a:r>
              <a:rPr sz="2400" spc="-35" dirty="0">
                <a:solidFill>
                  <a:srgbClr val="404040"/>
                </a:solidFill>
                <a:latin typeface="Calibri"/>
                <a:cs typeface="Calibri"/>
              </a:rPr>
              <a:t> </a:t>
            </a:r>
            <a:r>
              <a:rPr sz="2400" dirty="0">
                <a:solidFill>
                  <a:srgbClr val="404040"/>
                </a:solidFill>
                <a:latin typeface="Calibri"/>
                <a:cs typeface="Calibri"/>
              </a:rPr>
              <a:t>a</a:t>
            </a:r>
            <a:r>
              <a:rPr sz="2400" spc="-15" dirty="0">
                <a:solidFill>
                  <a:srgbClr val="404040"/>
                </a:solidFill>
                <a:latin typeface="Calibri"/>
                <a:cs typeface="Calibri"/>
              </a:rPr>
              <a:t> </a:t>
            </a:r>
            <a:r>
              <a:rPr sz="2400" dirty="0">
                <a:solidFill>
                  <a:srgbClr val="404040"/>
                </a:solidFill>
                <a:latin typeface="Calibri"/>
                <a:cs typeface="Calibri"/>
              </a:rPr>
              <a:t>format</a:t>
            </a:r>
            <a:r>
              <a:rPr sz="2400" spc="-25" dirty="0">
                <a:solidFill>
                  <a:srgbClr val="404040"/>
                </a:solidFill>
                <a:latin typeface="Calibri"/>
                <a:cs typeface="Calibri"/>
              </a:rPr>
              <a:t> </a:t>
            </a:r>
            <a:r>
              <a:rPr sz="2400" dirty="0">
                <a:solidFill>
                  <a:srgbClr val="404040"/>
                </a:solidFill>
                <a:latin typeface="Calibri"/>
                <a:cs typeface="Calibri"/>
              </a:rPr>
              <a:t>that</a:t>
            </a:r>
            <a:r>
              <a:rPr sz="2400" spc="-25" dirty="0">
                <a:solidFill>
                  <a:srgbClr val="404040"/>
                </a:solidFill>
                <a:latin typeface="Calibri"/>
                <a:cs typeface="Calibri"/>
              </a:rPr>
              <a:t> </a:t>
            </a:r>
            <a:r>
              <a:rPr sz="2400" dirty="0">
                <a:solidFill>
                  <a:srgbClr val="404040"/>
                </a:solidFill>
                <a:latin typeface="Calibri"/>
                <a:cs typeface="Calibri"/>
              </a:rPr>
              <a:t>can</a:t>
            </a:r>
            <a:r>
              <a:rPr sz="2400" spc="-25" dirty="0">
                <a:solidFill>
                  <a:srgbClr val="404040"/>
                </a:solidFill>
                <a:latin typeface="Calibri"/>
                <a:cs typeface="Calibri"/>
              </a:rPr>
              <a:t> be</a:t>
            </a:r>
            <a:endParaRPr sz="2400">
              <a:latin typeface="Calibri"/>
              <a:cs typeface="Calibri"/>
            </a:endParaRPr>
          </a:p>
          <a:p>
            <a:pPr marL="355600">
              <a:lnSpc>
                <a:spcPct val="100000"/>
              </a:lnSpc>
              <a:spcBef>
                <a:spcPts val="5"/>
              </a:spcBef>
            </a:pPr>
            <a:r>
              <a:rPr sz="2400" dirty="0">
                <a:solidFill>
                  <a:srgbClr val="404040"/>
                </a:solidFill>
                <a:latin typeface="Calibri"/>
                <a:cs typeface="Calibri"/>
              </a:rPr>
              <a:t>transmitted</a:t>
            </a:r>
            <a:r>
              <a:rPr sz="2400" spc="-65" dirty="0">
                <a:solidFill>
                  <a:srgbClr val="404040"/>
                </a:solidFill>
                <a:latin typeface="Calibri"/>
                <a:cs typeface="Calibri"/>
              </a:rPr>
              <a:t> </a:t>
            </a:r>
            <a:r>
              <a:rPr sz="2400" dirty="0">
                <a:solidFill>
                  <a:srgbClr val="404040"/>
                </a:solidFill>
                <a:latin typeface="Calibri"/>
                <a:cs typeface="Calibri"/>
              </a:rPr>
              <a:t>over</a:t>
            </a:r>
            <a:r>
              <a:rPr sz="2400" spc="-20" dirty="0">
                <a:solidFill>
                  <a:srgbClr val="404040"/>
                </a:solidFill>
                <a:latin typeface="Calibri"/>
                <a:cs typeface="Calibri"/>
              </a:rPr>
              <a:t> </a:t>
            </a:r>
            <a:r>
              <a:rPr sz="2400" dirty="0">
                <a:solidFill>
                  <a:srgbClr val="404040"/>
                </a:solidFill>
                <a:latin typeface="Calibri"/>
                <a:cs typeface="Calibri"/>
              </a:rPr>
              <a:t>the</a:t>
            </a:r>
            <a:r>
              <a:rPr sz="2400" spc="-40" dirty="0">
                <a:solidFill>
                  <a:srgbClr val="404040"/>
                </a:solidFill>
                <a:latin typeface="Calibri"/>
                <a:cs typeface="Calibri"/>
              </a:rPr>
              <a:t> </a:t>
            </a:r>
            <a:r>
              <a:rPr sz="2400" spc="-10" dirty="0">
                <a:solidFill>
                  <a:srgbClr val="404040"/>
                </a:solidFill>
                <a:latin typeface="Calibri"/>
                <a:cs typeface="Calibri"/>
              </a:rPr>
              <a:t>Internet.</a:t>
            </a:r>
            <a:endParaRPr sz="2400">
              <a:latin typeface="Calibri"/>
              <a:cs typeface="Calibri"/>
            </a:endParaRPr>
          </a:p>
          <a:p>
            <a:pPr marL="355600" marR="296545" indent="-342900">
              <a:lnSpc>
                <a:spcPct val="100000"/>
              </a:lnSpc>
              <a:spcBef>
                <a:spcPts val="575"/>
              </a:spcBef>
              <a:buFont typeface="Wingdings"/>
              <a:buChar char=""/>
              <a:tabLst>
                <a:tab pos="355600" algn="l"/>
              </a:tabLst>
            </a:pPr>
            <a:r>
              <a:rPr sz="2400" dirty="0">
                <a:solidFill>
                  <a:srgbClr val="404040"/>
                </a:solidFill>
                <a:latin typeface="Calibri"/>
                <a:cs typeface="Calibri"/>
              </a:rPr>
              <a:t>Your</a:t>
            </a:r>
            <a:r>
              <a:rPr sz="2400" spc="-30" dirty="0">
                <a:solidFill>
                  <a:srgbClr val="404040"/>
                </a:solidFill>
                <a:latin typeface="Calibri"/>
                <a:cs typeface="Calibri"/>
              </a:rPr>
              <a:t> </a:t>
            </a:r>
            <a:r>
              <a:rPr sz="2400" b="1" dirty="0">
                <a:solidFill>
                  <a:srgbClr val="C00000"/>
                </a:solidFill>
                <a:latin typeface="Calibri"/>
                <a:cs typeface="Calibri"/>
              </a:rPr>
              <a:t>browser</a:t>
            </a:r>
            <a:r>
              <a:rPr sz="2400" b="1" spc="-50" dirty="0">
                <a:solidFill>
                  <a:srgbClr val="C00000"/>
                </a:solidFill>
                <a:latin typeface="Calibri"/>
                <a:cs typeface="Calibri"/>
              </a:rPr>
              <a:t> </a:t>
            </a:r>
            <a:r>
              <a:rPr sz="2400" b="1" dirty="0">
                <a:solidFill>
                  <a:srgbClr val="C00000"/>
                </a:solidFill>
                <a:latin typeface="Calibri"/>
                <a:cs typeface="Calibri"/>
              </a:rPr>
              <a:t>will</a:t>
            </a:r>
            <a:r>
              <a:rPr sz="2400" b="1" spc="-45" dirty="0">
                <a:solidFill>
                  <a:srgbClr val="C00000"/>
                </a:solidFill>
                <a:latin typeface="Calibri"/>
                <a:cs typeface="Calibri"/>
              </a:rPr>
              <a:t> </a:t>
            </a:r>
            <a:r>
              <a:rPr sz="2400" b="1" dirty="0">
                <a:solidFill>
                  <a:srgbClr val="C00000"/>
                </a:solidFill>
                <a:latin typeface="Calibri"/>
                <a:cs typeface="Calibri"/>
              </a:rPr>
              <a:t>encode</a:t>
            </a:r>
            <a:r>
              <a:rPr sz="2400" b="1" spc="-45" dirty="0">
                <a:solidFill>
                  <a:srgbClr val="C00000"/>
                </a:solidFill>
                <a:latin typeface="Calibri"/>
                <a:cs typeface="Calibri"/>
              </a:rPr>
              <a:t> </a:t>
            </a:r>
            <a:r>
              <a:rPr sz="2400" b="1" dirty="0">
                <a:solidFill>
                  <a:srgbClr val="C00000"/>
                </a:solidFill>
                <a:latin typeface="Calibri"/>
                <a:cs typeface="Calibri"/>
              </a:rPr>
              <a:t>input,</a:t>
            </a:r>
            <a:r>
              <a:rPr sz="2400" b="1" spc="-10" dirty="0">
                <a:solidFill>
                  <a:srgbClr val="C00000"/>
                </a:solidFill>
                <a:latin typeface="Calibri"/>
                <a:cs typeface="Calibri"/>
              </a:rPr>
              <a:t> </a:t>
            </a:r>
            <a:r>
              <a:rPr sz="2400" dirty="0">
                <a:solidFill>
                  <a:srgbClr val="404040"/>
                </a:solidFill>
                <a:latin typeface="Calibri"/>
                <a:cs typeface="Calibri"/>
              </a:rPr>
              <a:t>according</a:t>
            </a:r>
            <a:r>
              <a:rPr sz="2400" spc="-55" dirty="0">
                <a:solidFill>
                  <a:srgbClr val="404040"/>
                </a:solidFill>
                <a:latin typeface="Calibri"/>
                <a:cs typeface="Calibri"/>
              </a:rPr>
              <a:t> </a:t>
            </a:r>
            <a:r>
              <a:rPr sz="2400" dirty="0">
                <a:solidFill>
                  <a:srgbClr val="404040"/>
                </a:solidFill>
                <a:latin typeface="Calibri"/>
                <a:cs typeface="Calibri"/>
              </a:rPr>
              <a:t>to</a:t>
            </a:r>
            <a:r>
              <a:rPr sz="2400" spc="-55" dirty="0">
                <a:solidFill>
                  <a:srgbClr val="404040"/>
                </a:solidFill>
                <a:latin typeface="Calibri"/>
                <a:cs typeface="Calibri"/>
              </a:rPr>
              <a:t> </a:t>
            </a:r>
            <a:r>
              <a:rPr sz="2400" dirty="0">
                <a:solidFill>
                  <a:srgbClr val="404040"/>
                </a:solidFill>
                <a:latin typeface="Calibri"/>
                <a:cs typeface="Calibri"/>
              </a:rPr>
              <a:t>the</a:t>
            </a:r>
            <a:r>
              <a:rPr sz="2400" spc="-35" dirty="0">
                <a:solidFill>
                  <a:srgbClr val="404040"/>
                </a:solidFill>
                <a:latin typeface="Calibri"/>
                <a:cs typeface="Calibri"/>
              </a:rPr>
              <a:t> </a:t>
            </a:r>
            <a:r>
              <a:rPr sz="2400" spc="-10" dirty="0">
                <a:solidFill>
                  <a:srgbClr val="404040"/>
                </a:solidFill>
                <a:latin typeface="Calibri"/>
                <a:cs typeface="Calibri"/>
              </a:rPr>
              <a:t>character-</a:t>
            </a:r>
            <a:r>
              <a:rPr sz="2400" spc="-25" dirty="0">
                <a:solidFill>
                  <a:srgbClr val="404040"/>
                </a:solidFill>
                <a:latin typeface="Calibri"/>
                <a:cs typeface="Calibri"/>
              </a:rPr>
              <a:t>set </a:t>
            </a:r>
            <a:r>
              <a:rPr sz="2400" dirty="0">
                <a:solidFill>
                  <a:srgbClr val="404040"/>
                </a:solidFill>
                <a:latin typeface="Calibri"/>
                <a:cs typeface="Calibri"/>
              </a:rPr>
              <a:t>used</a:t>
            </a:r>
            <a:r>
              <a:rPr sz="2400" spc="-30" dirty="0">
                <a:solidFill>
                  <a:srgbClr val="404040"/>
                </a:solidFill>
                <a:latin typeface="Calibri"/>
                <a:cs typeface="Calibri"/>
              </a:rPr>
              <a:t> </a:t>
            </a:r>
            <a:r>
              <a:rPr sz="2400" dirty="0">
                <a:solidFill>
                  <a:srgbClr val="404040"/>
                </a:solidFill>
                <a:latin typeface="Calibri"/>
                <a:cs typeface="Calibri"/>
              </a:rPr>
              <a:t>in</a:t>
            </a:r>
            <a:r>
              <a:rPr sz="2400" spc="-35" dirty="0">
                <a:solidFill>
                  <a:srgbClr val="404040"/>
                </a:solidFill>
                <a:latin typeface="Calibri"/>
                <a:cs typeface="Calibri"/>
              </a:rPr>
              <a:t> </a:t>
            </a:r>
            <a:r>
              <a:rPr sz="2400" dirty="0">
                <a:solidFill>
                  <a:srgbClr val="404040"/>
                </a:solidFill>
                <a:latin typeface="Calibri"/>
                <a:cs typeface="Calibri"/>
              </a:rPr>
              <a:t>your</a:t>
            </a:r>
            <a:r>
              <a:rPr sz="2400" spc="-25" dirty="0">
                <a:solidFill>
                  <a:srgbClr val="404040"/>
                </a:solidFill>
                <a:latin typeface="Calibri"/>
                <a:cs typeface="Calibri"/>
              </a:rPr>
              <a:t> </a:t>
            </a:r>
            <a:r>
              <a:rPr sz="2400" spc="-20" dirty="0">
                <a:solidFill>
                  <a:srgbClr val="404040"/>
                </a:solidFill>
                <a:latin typeface="Calibri"/>
                <a:cs typeface="Calibri"/>
              </a:rPr>
              <a:t>page.</a:t>
            </a:r>
            <a:endParaRPr sz="2400">
              <a:latin typeface="Calibri"/>
              <a:cs typeface="Calibri"/>
            </a:endParaRPr>
          </a:p>
          <a:p>
            <a:pPr marL="354965" indent="-342265">
              <a:lnSpc>
                <a:spcPct val="100000"/>
              </a:lnSpc>
              <a:spcBef>
                <a:spcPts val="580"/>
              </a:spcBef>
              <a:buFont typeface="Wingdings"/>
              <a:buChar char=""/>
              <a:tabLst>
                <a:tab pos="354965" algn="l"/>
              </a:tabLst>
            </a:pPr>
            <a:r>
              <a:rPr sz="2400" dirty="0">
                <a:solidFill>
                  <a:srgbClr val="404040"/>
                </a:solidFill>
                <a:latin typeface="Calibri"/>
                <a:cs typeface="Calibri"/>
              </a:rPr>
              <a:t>The</a:t>
            </a:r>
            <a:r>
              <a:rPr sz="2400" spc="-10" dirty="0">
                <a:solidFill>
                  <a:srgbClr val="404040"/>
                </a:solidFill>
                <a:latin typeface="Calibri"/>
                <a:cs typeface="Calibri"/>
              </a:rPr>
              <a:t> </a:t>
            </a:r>
            <a:r>
              <a:rPr sz="2400" dirty="0">
                <a:solidFill>
                  <a:srgbClr val="404040"/>
                </a:solidFill>
                <a:latin typeface="Calibri"/>
                <a:cs typeface="Calibri"/>
              </a:rPr>
              <a:t>default</a:t>
            </a:r>
            <a:r>
              <a:rPr sz="2400" spc="-20" dirty="0">
                <a:solidFill>
                  <a:srgbClr val="404040"/>
                </a:solidFill>
                <a:latin typeface="Calibri"/>
                <a:cs typeface="Calibri"/>
              </a:rPr>
              <a:t> </a:t>
            </a:r>
            <a:r>
              <a:rPr sz="2400" spc="-10" dirty="0">
                <a:solidFill>
                  <a:srgbClr val="404040"/>
                </a:solidFill>
                <a:latin typeface="Calibri"/>
                <a:cs typeface="Calibri"/>
              </a:rPr>
              <a:t>character-</a:t>
            </a:r>
            <a:r>
              <a:rPr sz="2400" dirty="0">
                <a:solidFill>
                  <a:srgbClr val="404040"/>
                </a:solidFill>
                <a:latin typeface="Calibri"/>
                <a:cs typeface="Calibri"/>
              </a:rPr>
              <a:t>set</a:t>
            </a:r>
            <a:r>
              <a:rPr sz="2400" spc="-40" dirty="0">
                <a:solidFill>
                  <a:srgbClr val="404040"/>
                </a:solidFill>
                <a:latin typeface="Calibri"/>
                <a:cs typeface="Calibri"/>
              </a:rPr>
              <a:t> </a:t>
            </a:r>
            <a:r>
              <a:rPr sz="2400" dirty="0">
                <a:solidFill>
                  <a:srgbClr val="404040"/>
                </a:solidFill>
                <a:latin typeface="Calibri"/>
                <a:cs typeface="Calibri"/>
              </a:rPr>
              <a:t>in</a:t>
            </a:r>
            <a:r>
              <a:rPr sz="2400" spc="-20" dirty="0">
                <a:solidFill>
                  <a:srgbClr val="404040"/>
                </a:solidFill>
                <a:latin typeface="Calibri"/>
                <a:cs typeface="Calibri"/>
              </a:rPr>
              <a:t> </a:t>
            </a:r>
            <a:r>
              <a:rPr sz="2400" dirty="0">
                <a:solidFill>
                  <a:srgbClr val="404040"/>
                </a:solidFill>
                <a:latin typeface="Calibri"/>
                <a:cs typeface="Calibri"/>
              </a:rPr>
              <a:t>HTML5</a:t>
            </a:r>
            <a:r>
              <a:rPr sz="2400" spc="-15" dirty="0">
                <a:solidFill>
                  <a:srgbClr val="404040"/>
                </a:solidFill>
                <a:latin typeface="Calibri"/>
                <a:cs typeface="Calibri"/>
              </a:rPr>
              <a:t> </a:t>
            </a:r>
            <a:r>
              <a:rPr sz="2400" dirty="0">
                <a:solidFill>
                  <a:srgbClr val="404040"/>
                </a:solidFill>
                <a:latin typeface="Calibri"/>
                <a:cs typeface="Calibri"/>
              </a:rPr>
              <a:t>is</a:t>
            </a:r>
            <a:r>
              <a:rPr sz="2400" spc="-35" dirty="0">
                <a:solidFill>
                  <a:srgbClr val="404040"/>
                </a:solidFill>
                <a:latin typeface="Calibri"/>
                <a:cs typeface="Calibri"/>
              </a:rPr>
              <a:t> </a:t>
            </a:r>
            <a:r>
              <a:rPr sz="2400" spc="-20" dirty="0">
                <a:solidFill>
                  <a:srgbClr val="404040"/>
                </a:solidFill>
                <a:latin typeface="Calibri"/>
                <a:cs typeface="Calibri"/>
              </a:rPr>
              <a:t>UTF-</a:t>
            </a:r>
            <a:r>
              <a:rPr sz="2400" dirty="0">
                <a:solidFill>
                  <a:srgbClr val="404040"/>
                </a:solidFill>
                <a:latin typeface="Calibri"/>
                <a:cs typeface="Calibri"/>
              </a:rPr>
              <a:t>8</a:t>
            </a:r>
            <a:r>
              <a:rPr sz="2400" spc="-15" dirty="0">
                <a:solidFill>
                  <a:srgbClr val="404040"/>
                </a:solidFill>
                <a:latin typeface="Calibri"/>
                <a:cs typeface="Calibri"/>
              </a:rPr>
              <a:t> </a:t>
            </a:r>
            <a:r>
              <a:rPr sz="2400" dirty="0">
                <a:solidFill>
                  <a:srgbClr val="404040"/>
                </a:solidFill>
                <a:latin typeface="Calibri"/>
                <a:cs typeface="Calibri"/>
              </a:rPr>
              <a:t>(most</a:t>
            </a:r>
            <a:r>
              <a:rPr sz="2400" spc="-35" dirty="0">
                <a:solidFill>
                  <a:srgbClr val="404040"/>
                </a:solidFill>
                <a:latin typeface="Calibri"/>
                <a:cs typeface="Calibri"/>
              </a:rPr>
              <a:t> </a:t>
            </a:r>
            <a:r>
              <a:rPr sz="2400" spc="-10" dirty="0">
                <a:solidFill>
                  <a:srgbClr val="404040"/>
                </a:solidFill>
                <a:latin typeface="Calibri"/>
                <a:cs typeface="Calibri"/>
              </a:rPr>
              <a:t>popular).</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0890-2A1B-2F1E-6970-7F685DA43B34}"/>
              </a:ext>
            </a:extLst>
          </p:cNvPr>
          <p:cNvSpPr>
            <a:spLocks noGrp="1"/>
          </p:cNvSpPr>
          <p:nvPr>
            <p:ph type="title"/>
          </p:nvPr>
        </p:nvSpPr>
        <p:spPr/>
        <p:txBody>
          <a:bodyPr/>
          <a:lstStyle/>
          <a:p>
            <a:r>
              <a:rPr lang="en-GB" dirty="0"/>
              <a:t>A quick question:</a:t>
            </a:r>
          </a:p>
        </p:txBody>
      </p:sp>
      <p:sp>
        <p:nvSpPr>
          <p:cNvPr id="3" name="Text Placeholder 2">
            <a:extLst>
              <a:ext uri="{FF2B5EF4-FFF2-40B4-BE49-F238E27FC236}">
                <a16:creationId xmlns:a16="http://schemas.microsoft.com/office/drawing/2014/main" id="{CEE4CBA9-28E2-11F7-D63F-6827F6DBA18B}"/>
              </a:ext>
            </a:extLst>
          </p:cNvPr>
          <p:cNvSpPr>
            <a:spLocks noGrp="1"/>
          </p:cNvSpPr>
          <p:nvPr>
            <p:ph type="body" idx="1"/>
          </p:nvPr>
        </p:nvSpPr>
        <p:spPr>
          <a:xfrm>
            <a:off x="-76200" y="3244334"/>
            <a:ext cx="8501380" cy="369332"/>
          </a:xfrm>
        </p:spPr>
        <p:txBody>
          <a:bodyPr/>
          <a:lstStyle/>
          <a:p>
            <a:pPr algn="ctr"/>
            <a:r>
              <a:rPr lang="en-GB" b="1" i="0" dirty="0">
                <a:effectLst/>
                <a:latin typeface="source-sans-pro"/>
                <a:hlinkClick r:id="rId3"/>
              </a:rPr>
              <a:t>PollEv.com​/joeappleton501</a:t>
            </a:r>
            <a:endParaRPr lang="en-GB" dirty="0"/>
          </a:p>
        </p:txBody>
      </p:sp>
    </p:spTree>
    <p:extLst>
      <p:ext uri="{BB962C8B-B14F-4D97-AF65-F5344CB8AC3E}">
        <p14:creationId xmlns:p14="http://schemas.microsoft.com/office/powerpoint/2010/main" val="1571431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147" rIns="0" bIns="0" rtlCol="0">
            <a:spAutoFit/>
          </a:bodyPr>
          <a:lstStyle/>
          <a:p>
            <a:pPr marL="12700">
              <a:lnSpc>
                <a:spcPct val="100000"/>
              </a:lnSpc>
              <a:spcBef>
                <a:spcPts val="105"/>
              </a:spcBef>
            </a:pPr>
            <a:r>
              <a:rPr sz="3200" dirty="0"/>
              <a:t>Why</a:t>
            </a:r>
            <a:r>
              <a:rPr sz="3200" spc="-20" dirty="0"/>
              <a:t> </a:t>
            </a:r>
            <a:r>
              <a:rPr sz="3200" dirty="0"/>
              <a:t>do</a:t>
            </a:r>
            <a:r>
              <a:rPr sz="3200" spc="-25" dirty="0"/>
              <a:t> </a:t>
            </a:r>
            <a:r>
              <a:rPr sz="3200" dirty="0"/>
              <a:t>they</a:t>
            </a:r>
            <a:r>
              <a:rPr sz="3200" spc="-15" dirty="0"/>
              <a:t> </a:t>
            </a:r>
            <a:r>
              <a:rPr sz="3200" dirty="0"/>
              <a:t>matter</a:t>
            </a:r>
            <a:r>
              <a:rPr sz="3200" spc="-20" dirty="0"/>
              <a:t> </a:t>
            </a:r>
            <a:r>
              <a:rPr sz="3200" dirty="0"/>
              <a:t>for</a:t>
            </a:r>
            <a:r>
              <a:rPr sz="3200" spc="-20" dirty="0"/>
              <a:t> </a:t>
            </a:r>
            <a:r>
              <a:rPr sz="3200" dirty="0"/>
              <a:t>web</a:t>
            </a:r>
            <a:r>
              <a:rPr sz="3200" spc="-30" dirty="0"/>
              <a:t> </a:t>
            </a:r>
            <a:r>
              <a:rPr sz="3200" spc="-10" dirty="0"/>
              <a:t>content?</a:t>
            </a:r>
            <a:endParaRPr sz="32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595298"/>
            <a:ext cx="8601710" cy="4553585"/>
          </a:xfrm>
          <a:prstGeom prst="rect">
            <a:avLst/>
          </a:prstGeom>
        </p:spPr>
        <p:txBody>
          <a:bodyPr vert="horz" wrap="square" lIns="0" tIns="88900" rIns="0" bIns="0" rtlCol="0">
            <a:spAutoFit/>
          </a:bodyPr>
          <a:lstStyle/>
          <a:p>
            <a:pPr marL="354965" indent="-342265" algn="just">
              <a:lnSpc>
                <a:spcPct val="100000"/>
              </a:lnSpc>
              <a:spcBef>
                <a:spcPts val="700"/>
              </a:spcBef>
              <a:buFont typeface="Wingdings"/>
              <a:buChar char=""/>
              <a:tabLst>
                <a:tab pos="354965" algn="l"/>
              </a:tabLst>
            </a:pPr>
            <a:r>
              <a:rPr sz="2400" dirty="0">
                <a:solidFill>
                  <a:srgbClr val="404040"/>
                </a:solidFill>
                <a:latin typeface="Calibri"/>
                <a:cs typeface="Calibri"/>
              </a:rPr>
              <a:t>Why</a:t>
            </a:r>
            <a:r>
              <a:rPr sz="2400" spc="-30" dirty="0">
                <a:solidFill>
                  <a:srgbClr val="404040"/>
                </a:solidFill>
                <a:latin typeface="Calibri"/>
                <a:cs typeface="Calibri"/>
              </a:rPr>
              <a:t> </a:t>
            </a:r>
            <a:r>
              <a:rPr sz="2400" dirty="0">
                <a:solidFill>
                  <a:srgbClr val="404040"/>
                </a:solidFill>
                <a:latin typeface="Calibri"/>
                <a:cs typeface="Calibri"/>
              </a:rPr>
              <a:t>do</a:t>
            </a:r>
            <a:r>
              <a:rPr sz="2400" spc="-30" dirty="0">
                <a:solidFill>
                  <a:srgbClr val="404040"/>
                </a:solidFill>
                <a:latin typeface="Calibri"/>
                <a:cs typeface="Calibri"/>
              </a:rPr>
              <a:t> </a:t>
            </a:r>
            <a:r>
              <a:rPr sz="2400" dirty="0">
                <a:solidFill>
                  <a:srgbClr val="404040"/>
                </a:solidFill>
                <a:latin typeface="Calibri"/>
                <a:cs typeface="Calibri"/>
              </a:rPr>
              <a:t>they</a:t>
            </a:r>
            <a:r>
              <a:rPr sz="2400" spc="-35" dirty="0">
                <a:solidFill>
                  <a:srgbClr val="404040"/>
                </a:solidFill>
                <a:latin typeface="Calibri"/>
                <a:cs typeface="Calibri"/>
              </a:rPr>
              <a:t> </a:t>
            </a:r>
            <a:r>
              <a:rPr sz="2400" dirty="0">
                <a:solidFill>
                  <a:srgbClr val="404040"/>
                </a:solidFill>
                <a:latin typeface="Calibri"/>
                <a:cs typeface="Calibri"/>
              </a:rPr>
              <a:t>matter</a:t>
            </a:r>
            <a:r>
              <a:rPr sz="2400" spc="-50" dirty="0">
                <a:solidFill>
                  <a:srgbClr val="404040"/>
                </a:solidFill>
                <a:latin typeface="Calibri"/>
                <a:cs typeface="Calibri"/>
              </a:rPr>
              <a:t> </a:t>
            </a:r>
            <a:r>
              <a:rPr sz="2400" dirty="0">
                <a:solidFill>
                  <a:srgbClr val="404040"/>
                </a:solidFill>
                <a:latin typeface="Calibri"/>
                <a:cs typeface="Calibri"/>
              </a:rPr>
              <a:t>for</a:t>
            </a:r>
            <a:r>
              <a:rPr sz="2400" spc="-25" dirty="0">
                <a:solidFill>
                  <a:srgbClr val="404040"/>
                </a:solidFill>
                <a:latin typeface="Calibri"/>
                <a:cs typeface="Calibri"/>
              </a:rPr>
              <a:t> </a:t>
            </a:r>
            <a:r>
              <a:rPr sz="2400" dirty="0">
                <a:solidFill>
                  <a:srgbClr val="404040"/>
                </a:solidFill>
                <a:latin typeface="Calibri"/>
                <a:cs typeface="Calibri"/>
              </a:rPr>
              <a:t>the</a:t>
            </a:r>
            <a:r>
              <a:rPr sz="2400" spc="-35" dirty="0">
                <a:solidFill>
                  <a:srgbClr val="404040"/>
                </a:solidFill>
                <a:latin typeface="Calibri"/>
                <a:cs typeface="Calibri"/>
              </a:rPr>
              <a:t> </a:t>
            </a:r>
            <a:r>
              <a:rPr sz="2400" spc="-20" dirty="0">
                <a:solidFill>
                  <a:srgbClr val="404040"/>
                </a:solidFill>
                <a:latin typeface="Calibri"/>
                <a:cs typeface="Calibri"/>
              </a:rPr>
              <a:t>Web?</a:t>
            </a:r>
            <a:endParaRPr sz="2400">
              <a:latin typeface="Calibri"/>
              <a:cs typeface="Calibri"/>
            </a:endParaRPr>
          </a:p>
          <a:p>
            <a:pPr marL="862965" lvl="1" indent="-393065">
              <a:lnSpc>
                <a:spcPct val="100000"/>
              </a:lnSpc>
              <a:spcBef>
                <a:spcPts val="509"/>
              </a:spcBef>
              <a:buSzPct val="90000"/>
              <a:buFont typeface="Wingdings"/>
              <a:buChar char=""/>
              <a:tabLst>
                <a:tab pos="862965" algn="l"/>
              </a:tabLst>
            </a:pPr>
            <a:r>
              <a:rPr sz="2000" dirty="0">
                <a:solidFill>
                  <a:srgbClr val="404040"/>
                </a:solidFill>
                <a:latin typeface="Calibri"/>
                <a:cs typeface="Calibri"/>
              </a:rPr>
              <a:t>You</a:t>
            </a:r>
            <a:r>
              <a:rPr sz="2000" spc="-40" dirty="0">
                <a:solidFill>
                  <a:srgbClr val="404040"/>
                </a:solidFill>
                <a:latin typeface="Calibri"/>
                <a:cs typeface="Calibri"/>
              </a:rPr>
              <a:t> </a:t>
            </a:r>
            <a:r>
              <a:rPr sz="2000" dirty="0">
                <a:solidFill>
                  <a:srgbClr val="404040"/>
                </a:solidFill>
                <a:latin typeface="Calibri"/>
                <a:cs typeface="Calibri"/>
              </a:rPr>
              <a:t>know</a:t>
            </a:r>
            <a:r>
              <a:rPr sz="2000" spc="-55" dirty="0">
                <a:solidFill>
                  <a:srgbClr val="404040"/>
                </a:solidFill>
                <a:latin typeface="Calibri"/>
                <a:cs typeface="Calibri"/>
              </a:rPr>
              <a:t> </a:t>
            </a:r>
            <a:r>
              <a:rPr sz="2000" dirty="0">
                <a:solidFill>
                  <a:srgbClr val="404040"/>
                </a:solidFill>
                <a:latin typeface="Calibri"/>
                <a:cs typeface="Calibri"/>
              </a:rPr>
              <a:t>it</a:t>
            </a:r>
            <a:r>
              <a:rPr sz="2000" spc="-30" dirty="0">
                <a:solidFill>
                  <a:srgbClr val="404040"/>
                </a:solidFill>
                <a:latin typeface="Calibri"/>
                <a:cs typeface="Calibri"/>
              </a:rPr>
              <a:t> </a:t>
            </a:r>
            <a:r>
              <a:rPr sz="2000" dirty="0">
                <a:solidFill>
                  <a:srgbClr val="404040"/>
                </a:solidFill>
                <a:latin typeface="Calibri"/>
                <a:cs typeface="Calibri"/>
              </a:rPr>
              <a:t>matters</a:t>
            </a:r>
            <a:r>
              <a:rPr sz="2000" spc="-15" dirty="0">
                <a:solidFill>
                  <a:srgbClr val="404040"/>
                </a:solidFill>
                <a:latin typeface="Calibri"/>
                <a:cs typeface="Calibri"/>
              </a:rPr>
              <a:t> </a:t>
            </a:r>
            <a:r>
              <a:rPr sz="2000" dirty="0">
                <a:solidFill>
                  <a:srgbClr val="404040"/>
                </a:solidFill>
                <a:latin typeface="Calibri"/>
                <a:cs typeface="Calibri"/>
              </a:rPr>
              <a:t>for</a:t>
            </a:r>
            <a:r>
              <a:rPr sz="2000" spc="-25" dirty="0">
                <a:solidFill>
                  <a:srgbClr val="404040"/>
                </a:solidFill>
                <a:latin typeface="Calibri"/>
                <a:cs typeface="Calibri"/>
              </a:rPr>
              <a:t> </a:t>
            </a:r>
            <a:r>
              <a:rPr sz="2000" dirty="0">
                <a:solidFill>
                  <a:srgbClr val="404040"/>
                </a:solidFill>
                <a:latin typeface="Calibri"/>
                <a:cs typeface="Calibri"/>
              </a:rPr>
              <a:t>URLs</a:t>
            </a:r>
            <a:r>
              <a:rPr sz="2000" spc="-45" dirty="0">
                <a:solidFill>
                  <a:srgbClr val="404040"/>
                </a:solidFill>
                <a:latin typeface="Calibri"/>
                <a:cs typeface="Calibri"/>
              </a:rPr>
              <a:t> </a:t>
            </a:r>
            <a:r>
              <a:rPr sz="2000" dirty="0">
                <a:solidFill>
                  <a:srgbClr val="404040"/>
                </a:solidFill>
                <a:latin typeface="Calibri"/>
                <a:cs typeface="Calibri"/>
              </a:rPr>
              <a:t>(addresses</a:t>
            </a:r>
            <a:r>
              <a:rPr sz="2000" spc="-10" dirty="0">
                <a:solidFill>
                  <a:srgbClr val="404040"/>
                </a:solidFill>
                <a:latin typeface="Calibri"/>
                <a:cs typeface="Calibri"/>
              </a:rPr>
              <a:t> </a:t>
            </a:r>
            <a:r>
              <a:rPr sz="2000" dirty="0">
                <a:solidFill>
                  <a:srgbClr val="404040"/>
                </a:solidFill>
                <a:latin typeface="Calibri"/>
                <a:cs typeface="Calibri"/>
              </a:rPr>
              <a:t>of</a:t>
            </a:r>
            <a:r>
              <a:rPr sz="2000" spc="-40" dirty="0">
                <a:solidFill>
                  <a:srgbClr val="404040"/>
                </a:solidFill>
                <a:latin typeface="Calibri"/>
                <a:cs typeface="Calibri"/>
              </a:rPr>
              <a:t> </a:t>
            </a:r>
            <a:r>
              <a:rPr sz="2000" dirty="0">
                <a:solidFill>
                  <a:srgbClr val="404040"/>
                </a:solidFill>
                <a:latin typeface="Calibri"/>
                <a:cs typeface="Calibri"/>
              </a:rPr>
              <a:t>web</a:t>
            </a:r>
            <a:r>
              <a:rPr sz="2000" spc="-30" dirty="0">
                <a:solidFill>
                  <a:srgbClr val="404040"/>
                </a:solidFill>
                <a:latin typeface="Calibri"/>
                <a:cs typeface="Calibri"/>
              </a:rPr>
              <a:t> </a:t>
            </a:r>
            <a:r>
              <a:rPr sz="2000" spc="-10" dirty="0">
                <a:solidFill>
                  <a:srgbClr val="404040"/>
                </a:solidFill>
                <a:latin typeface="Calibri"/>
                <a:cs typeface="Calibri"/>
              </a:rPr>
              <a:t>pages).</a:t>
            </a:r>
            <a:endParaRPr sz="2000">
              <a:latin typeface="Calibri"/>
              <a:cs typeface="Calibri"/>
            </a:endParaRPr>
          </a:p>
          <a:p>
            <a:pPr marL="862965" lvl="1" indent="-393065">
              <a:lnSpc>
                <a:spcPct val="100000"/>
              </a:lnSpc>
              <a:spcBef>
                <a:spcPts val="480"/>
              </a:spcBef>
              <a:buSzPct val="90000"/>
              <a:buFont typeface="Wingdings"/>
              <a:buChar char=""/>
              <a:tabLst>
                <a:tab pos="862965" algn="l"/>
              </a:tabLst>
            </a:pPr>
            <a:r>
              <a:rPr sz="2000" dirty="0">
                <a:solidFill>
                  <a:srgbClr val="404040"/>
                </a:solidFill>
                <a:latin typeface="Calibri"/>
                <a:cs typeface="Calibri"/>
              </a:rPr>
              <a:t>It</a:t>
            </a:r>
            <a:r>
              <a:rPr sz="2000" spc="-30" dirty="0">
                <a:solidFill>
                  <a:srgbClr val="404040"/>
                </a:solidFill>
                <a:latin typeface="Calibri"/>
                <a:cs typeface="Calibri"/>
              </a:rPr>
              <a:t> </a:t>
            </a:r>
            <a:r>
              <a:rPr sz="2000" dirty="0">
                <a:solidFill>
                  <a:srgbClr val="404040"/>
                </a:solidFill>
                <a:latin typeface="Calibri"/>
                <a:cs typeface="Calibri"/>
              </a:rPr>
              <a:t>matters</a:t>
            </a:r>
            <a:r>
              <a:rPr sz="2000" spc="5" dirty="0">
                <a:solidFill>
                  <a:srgbClr val="404040"/>
                </a:solidFill>
                <a:latin typeface="Calibri"/>
                <a:cs typeface="Calibri"/>
              </a:rPr>
              <a:t> </a:t>
            </a:r>
            <a:r>
              <a:rPr sz="2000" dirty="0">
                <a:solidFill>
                  <a:srgbClr val="404040"/>
                </a:solidFill>
                <a:latin typeface="Calibri"/>
                <a:cs typeface="Calibri"/>
              </a:rPr>
              <a:t>for</a:t>
            </a:r>
            <a:r>
              <a:rPr sz="2000" spc="-20" dirty="0">
                <a:solidFill>
                  <a:srgbClr val="404040"/>
                </a:solidFill>
                <a:latin typeface="Calibri"/>
                <a:cs typeface="Calibri"/>
              </a:rPr>
              <a:t> </a:t>
            </a:r>
            <a:r>
              <a:rPr sz="2000" b="1" dirty="0">
                <a:solidFill>
                  <a:srgbClr val="C00000"/>
                </a:solidFill>
                <a:latin typeface="Calibri"/>
                <a:cs typeface="Calibri"/>
              </a:rPr>
              <a:t>web</a:t>
            </a:r>
            <a:r>
              <a:rPr sz="2000" b="1" spc="-25" dirty="0">
                <a:solidFill>
                  <a:srgbClr val="C00000"/>
                </a:solidFill>
                <a:latin typeface="Calibri"/>
                <a:cs typeface="Calibri"/>
              </a:rPr>
              <a:t> </a:t>
            </a:r>
            <a:r>
              <a:rPr sz="2000" b="1" dirty="0">
                <a:solidFill>
                  <a:srgbClr val="C00000"/>
                </a:solidFill>
                <a:latin typeface="Calibri"/>
                <a:cs typeface="Calibri"/>
              </a:rPr>
              <a:t>content</a:t>
            </a:r>
            <a:r>
              <a:rPr sz="2000" b="1" spc="-45" dirty="0">
                <a:solidFill>
                  <a:srgbClr val="C00000"/>
                </a:solidFill>
                <a:latin typeface="Calibri"/>
                <a:cs typeface="Calibri"/>
              </a:rPr>
              <a:t> </a:t>
            </a:r>
            <a:r>
              <a:rPr sz="2000" dirty="0">
                <a:solidFill>
                  <a:srgbClr val="404040"/>
                </a:solidFill>
                <a:latin typeface="Calibri"/>
                <a:cs typeface="Calibri"/>
              </a:rPr>
              <a:t>as</a:t>
            </a:r>
            <a:r>
              <a:rPr sz="2000" spc="-15" dirty="0">
                <a:solidFill>
                  <a:srgbClr val="404040"/>
                </a:solidFill>
                <a:latin typeface="Calibri"/>
                <a:cs typeface="Calibri"/>
              </a:rPr>
              <a:t> </a:t>
            </a:r>
            <a:r>
              <a:rPr sz="2000" spc="-10" dirty="0">
                <a:solidFill>
                  <a:srgbClr val="404040"/>
                </a:solidFill>
                <a:latin typeface="Calibri"/>
                <a:cs typeface="Calibri"/>
              </a:rPr>
              <a:t>well…</a:t>
            </a:r>
            <a:endParaRPr sz="2000">
              <a:latin typeface="Calibri"/>
              <a:cs typeface="Calibri"/>
            </a:endParaRPr>
          </a:p>
          <a:p>
            <a:pPr marL="354965" indent="-342265" algn="just">
              <a:lnSpc>
                <a:spcPct val="100000"/>
              </a:lnSpc>
              <a:spcBef>
                <a:spcPts val="550"/>
              </a:spcBef>
              <a:buFont typeface="Wingdings"/>
              <a:buChar char=""/>
              <a:tabLst>
                <a:tab pos="354965" algn="l"/>
              </a:tabLst>
            </a:pPr>
            <a:r>
              <a:rPr sz="2400" dirty="0">
                <a:solidFill>
                  <a:srgbClr val="404040"/>
                </a:solidFill>
                <a:latin typeface="Calibri"/>
                <a:cs typeface="Calibri"/>
              </a:rPr>
              <a:t>Web</a:t>
            </a:r>
            <a:r>
              <a:rPr sz="2400" spc="-70" dirty="0">
                <a:solidFill>
                  <a:srgbClr val="404040"/>
                </a:solidFill>
                <a:latin typeface="Calibri"/>
                <a:cs typeface="Calibri"/>
              </a:rPr>
              <a:t> </a:t>
            </a:r>
            <a:r>
              <a:rPr sz="2400" dirty="0">
                <a:solidFill>
                  <a:srgbClr val="404040"/>
                </a:solidFill>
                <a:latin typeface="Calibri"/>
                <a:cs typeface="Calibri"/>
              </a:rPr>
              <a:t>pages</a:t>
            </a:r>
            <a:r>
              <a:rPr sz="2400" spc="-65" dirty="0">
                <a:solidFill>
                  <a:srgbClr val="404040"/>
                </a:solidFill>
                <a:latin typeface="Calibri"/>
                <a:cs typeface="Calibri"/>
              </a:rPr>
              <a:t> </a:t>
            </a:r>
            <a:r>
              <a:rPr sz="2400" dirty="0">
                <a:solidFill>
                  <a:srgbClr val="404040"/>
                </a:solidFill>
                <a:latin typeface="Calibri"/>
                <a:cs typeface="Calibri"/>
              </a:rPr>
              <a:t>are</a:t>
            </a:r>
            <a:r>
              <a:rPr sz="2400" spc="-60" dirty="0">
                <a:solidFill>
                  <a:srgbClr val="404040"/>
                </a:solidFill>
                <a:latin typeface="Calibri"/>
                <a:cs typeface="Calibri"/>
              </a:rPr>
              <a:t> </a:t>
            </a:r>
            <a:r>
              <a:rPr sz="2400" b="1" dirty="0">
                <a:solidFill>
                  <a:srgbClr val="C00000"/>
                </a:solidFill>
                <a:latin typeface="Calibri"/>
                <a:cs typeface="Calibri"/>
              </a:rPr>
              <a:t>textual</a:t>
            </a:r>
            <a:r>
              <a:rPr sz="2400" b="1" spc="-45" dirty="0">
                <a:solidFill>
                  <a:srgbClr val="C00000"/>
                </a:solidFill>
                <a:latin typeface="Calibri"/>
                <a:cs typeface="Calibri"/>
              </a:rPr>
              <a:t> </a:t>
            </a:r>
            <a:r>
              <a:rPr sz="2400" spc="-10" dirty="0">
                <a:solidFill>
                  <a:srgbClr val="404040"/>
                </a:solidFill>
                <a:latin typeface="Calibri"/>
                <a:cs typeface="Calibri"/>
              </a:rPr>
              <a:t>documents.</a:t>
            </a:r>
            <a:endParaRPr sz="2400">
              <a:latin typeface="Calibri"/>
              <a:cs typeface="Calibri"/>
            </a:endParaRPr>
          </a:p>
          <a:p>
            <a:pPr marL="861694" marR="836930" lvl="1" indent="-392430" algn="just">
              <a:lnSpc>
                <a:spcPct val="100000"/>
              </a:lnSpc>
              <a:spcBef>
                <a:spcPts val="645"/>
              </a:spcBef>
              <a:buSzPct val="89285"/>
              <a:buFont typeface="Wingdings"/>
              <a:buChar char=""/>
              <a:tabLst>
                <a:tab pos="862965" algn="l"/>
              </a:tabLst>
            </a:pPr>
            <a:r>
              <a:rPr sz="2800" dirty="0">
                <a:solidFill>
                  <a:srgbClr val="404040"/>
                </a:solidFill>
                <a:latin typeface="Calibri"/>
                <a:cs typeface="Calibri"/>
              </a:rPr>
              <a:t>A</a:t>
            </a:r>
            <a:r>
              <a:rPr sz="2800" spc="-40" dirty="0">
                <a:solidFill>
                  <a:srgbClr val="404040"/>
                </a:solidFill>
                <a:latin typeface="Calibri"/>
                <a:cs typeface="Calibri"/>
              </a:rPr>
              <a:t> </a:t>
            </a:r>
            <a:r>
              <a:rPr sz="2800" dirty="0">
                <a:solidFill>
                  <a:srgbClr val="404040"/>
                </a:solidFill>
                <a:latin typeface="Calibri"/>
                <a:cs typeface="Calibri"/>
              </a:rPr>
              <a:t>textual</a:t>
            </a:r>
            <a:r>
              <a:rPr sz="2800" spc="-45" dirty="0">
                <a:solidFill>
                  <a:srgbClr val="404040"/>
                </a:solidFill>
                <a:latin typeface="Calibri"/>
                <a:cs typeface="Calibri"/>
              </a:rPr>
              <a:t> </a:t>
            </a:r>
            <a:r>
              <a:rPr sz="2800" dirty="0">
                <a:solidFill>
                  <a:srgbClr val="404040"/>
                </a:solidFill>
                <a:latin typeface="Calibri"/>
                <a:cs typeface="Calibri"/>
              </a:rPr>
              <a:t>document</a:t>
            </a:r>
            <a:r>
              <a:rPr sz="2800" spc="-15" dirty="0">
                <a:solidFill>
                  <a:srgbClr val="404040"/>
                </a:solidFill>
                <a:latin typeface="Calibri"/>
                <a:cs typeface="Calibri"/>
              </a:rPr>
              <a:t> </a:t>
            </a:r>
            <a:r>
              <a:rPr sz="2800" dirty="0">
                <a:solidFill>
                  <a:srgbClr val="404040"/>
                </a:solidFill>
                <a:latin typeface="Calibri"/>
                <a:cs typeface="Calibri"/>
              </a:rPr>
              <a:t>=</a:t>
            </a:r>
            <a:r>
              <a:rPr sz="2800" spc="-30" dirty="0">
                <a:solidFill>
                  <a:srgbClr val="404040"/>
                </a:solidFill>
                <a:latin typeface="Calibri"/>
                <a:cs typeface="Calibri"/>
              </a:rPr>
              <a:t> </a:t>
            </a:r>
            <a:r>
              <a:rPr sz="2800" b="1" dirty="0">
                <a:solidFill>
                  <a:srgbClr val="B59B0C"/>
                </a:solidFill>
                <a:latin typeface="Calibri"/>
                <a:cs typeface="Calibri"/>
              </a:rPr>
              <a:t>A</a:t>
            </a:r>
            <a:r>
              <a:rPr sz="2800" b="1" spc="-35" dirty="0">
                <a:solidFill>
                  <a:srgbClr val="B59B0C"/>
                </a:solidFill>
                <a:latin typeface="Calibri"/>
                <a:cs typeface="Calibri"/>
              </a:rPr>
              <a:t> </a:t>
            </a:r>
            <a:r>
              <a:rPr sz="2800" b="1" dirty="0">
                <a:solidFill>
                  <a:srgbClr val="B59B0C"/>
                </a:solidFill>
                <a:latin typeface="Calibri"/>
                <a:cs typeface="Calibri"/>
              </a:rPr>
              <a:t>sequence</a:t>
            </a:r>
            <a:r>
              <a:rPr sz="2800" b="1" spc="-25" dirty="0">
                <a:solidFill>
                  <a:srgbClr val="B59B0C"/>
                </a:solidFill>
                <a:latin typeface="Calibri"/>
                <a:cs typeface="Calibri"/>
              </a:rPr>
              <a:t> </a:t>
            </a:r>
            <a:r>
              <a:rPr sz="2800" b="1" dirty="0">
                <a:solidFill>
                  <a:srgbClr val="B59B0C"/>
                </a:solidFill>
                <a:latin typeface="Calibri"/>
                <a:cs typeface="Calibri"/>
              </a:rPr>
              <a:t>of</a:t>
            </a:r>
            <a:r>
              <a:rPr sz="2800" b="1" spc="-50" dirty="0">
                <a:solidFill>
                  <a:srgbClr val="B59B0C"/>
                </a:solidFill>
                <a:latin typeface="Calibri"/>
                <a:cs typeface="Calibri"/>
              </a:rPr>
              <a:t> </a:t>
            </a:r>
            <a:r>
              <a:rPr sz="2800" b="1" spc="-10" dirty="0">
                <a:solidFill>
                  <a:srgbClr val="B59B0C"/>
                </a:solidFill>
                <a:latin typeface="Calibri"/>
                <a:cs typeface="Calibri"/>
              </a:rPr>
              <a:t>characters 	</a:t>
            </a:r>
            <a:r>
              <a:rPr sz="2800" b="1" dirty="0">
                <a:solidFill>
                  <a:srgbClr val="B59B0C"/>
                </a:solidFill>
                <a:latin typeface="Calibri"/>
                <a:cs typeface="Calibri"/>
              </a:rPr>
              <a:t>encoded</a:t>
            </a:r>
            <a:r>
              <a:rPr sz="2800" b="1" spc="-70" dirty="0">
                <a:solidFill>
                  <a:srgbClr val="B59B0C"/>
                </a:solidFill>
                <a:latin typeface="Calibri"/>
                <a:cs typeface="Calibri"/>
              </a:rPr>
              <a:t> </a:t>
            </a:r>
            <a:r>
              <a:rPr sz="2800" b="1" dirty="0">
                <a:solidFill>
                  <a:srgbClr val="B59B0C"/>
                </a:solidFill>
                <a:latin typeface="Calibri"/>
                <a:cs typeface="Calibri"/>
              </a:rPr>
              <a:t>using</a:t>
            </a:r>
            <a:r>
              <a:rPr sz="2800" b="1" spc="-75" dirty="0">
                <a:solidFill>
                  <a:srgbClr val="B59B0C"/>
                </a:solidFill>
                <a:latin typeface="Calibri"/>
                <a:cs typeface="Calibri"/>
              </a:rPr>
              <a:t> </a:t>
            </a:r>
            <a:r>
              <a:rPr sz="2800" b="1" dirty="0">
                <a:solidFill>
                  <a:srgbClr val="B59B0C"/>
                </a:solidFill>
                <a:latin typeface="Calibri"/>
                <a:cs typeface="Calibri"/>
              </a:rPr>
              <a:t>a</a:t>
            </a:r>
            <a:r>
              <a:rPr sz="2800" b="1" spc="-65" dirty="0">
                <a:solidFill>
                  <a:srgbClr val="B59B0C"/>
                </a:solidFill>
                <a:latin typeface="Calibri"/>
                <a:cs typeface="Calibri"/>
              </a:rPr>
              <a:t> </a:t>
            </a:r>
            <a:r>
              <a:rPr sz="2800" b="1" dirty="0">
                <a:solidFill>
                  <a:srgbClr val="B59B0C"/>
                </a:solidFill>
                <a:latin typeface="Calibri"/>
                <a:cs typeface="Calibri"/>
              </a:rPr>
              <a:t>specific</a:t>
            </a:r>
            <a:r>
              <a:rPr sz="2800" b="1" spc="-70" dirty="0">
                <a:solidFill>
                  <a:srgbClr val="B59B0C"/>
                </a:solidFill>
                <a:latin typeface="Calibri"/>
                <a:cs typeface="Calibri"/>
              </a:rPr>
              <a:t> </a:t>
            </a:r>
            <a:r>
              <a:rPr sz="2800" b="1" dirty="0">
                <a:solidFill>
                  <a:srgbClr val="B59B0C"/>
                </a:solidFill>
                <a:latin typeface="Calibri"/>
                <a:cs typeface="Calibri"/>
              </a:rPr>
              <a:t>character</a:t>
            </a:r>
            <a:r>
              <a:rPr sz="2800" b="1" spc="-50" dirty="0">
                <a:solidFill>
                  <a:srgbClr val="B59B0C"/>
                </a:solidFill>
                <a:latin typeface="Calibri"/>
                <a:cs typeface="Calibri"/>
              </a:rPr>
              <a:t> </a:t>
            </a:r>
            <a:r>
              <a:rPr sz="2800" b="1" spc="-10" dirty="0">
                <a:solidFill>
                  <a:srgbClr val="B59B0C"/>
                </a:solidFill>
                <a:latin typeface="Calibri"/>
                <a:cs typeface="Calibri"/>
              </a:rPr>
              <a:t>encoding</a:t>
            </a:r>
            <a:r>
              <a:rPr sz="2800" spc="-10" dirty="0">
                <a:solidFill>
                  <a:srgbClr val="B59B0C"/>
                </a:solidFill>
                <a:latin typeface="Calibri"/>
                <a:cs typeface="Calibri"/>
              </a:rPr>
              <a:t>.</a:t>
            </a:r>
            <a:endParaRPr sz="2800">
              <a:latin typeface="Calibri"/>
              <a:cs typeface="Calibri"/>
            </a:endParaRPr>
          </a:p>
          <a:p>
            <a:pPr marL="355600" marR="381635" indent="-342900" algn="just">
              <a:lnSpc>
                <a:spcPct val="99600"/>
              </a:lnSpc>
              <a:spcBef>
                <a:spcPts val="640"/>
              </a:spcBef>
              <a:buFont typeface="Wingdings"/>
              <a:buChar char=""/>
              <a:tabLst>
                <a:tab pos="355600" algn="l"/>
              </a:tabLst>
            </a:pPr>
            <a:r>
              <a:rPr sz="2400" dirty="0">
                <a:solidFill>
                  <a:srgbClr val="404040"/>
                </a:solidFill>
                <a:latin typeface="Symbol"/>
                <a:cs typeface="Symbol"/>
              </a:rPr>
              <a:t></a:t>
            </a:r>
            <a:r>
              <a:rPr sz="2400" spc="-90" dirty="0">
                <a:solidFill>
                  <a:srgbClr val="404040"/>
                </a:solidFill>
                <a:latin typeface="Times New Roman"/>
                <a:cs typeface="Times New Roman"/>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character</a:t>
            </a:r>
            <a:r>
              <a:rPr sz="2400" spc="-45" dirty="0">
                <a:solidFill>
                  <a:srgbClr val="404040"/>
                </a:solidFill>
                <a:latin typeface="Calibri"/>
                <a:cs typeface="Calibri"/>
              </a:rPr>
              <a:t> </a:t>
            </a:r>
            <a:r>
              <a:rPr sz="2400" dirty="0">
                <a:solidFill>
                  <a:srgbClr val="404040"/>
                </a:solidFill>
                <a:latin typeface="Calibri"/>
                <a:cs typeface="Calibri"/>
              </a:rPr>
              <a:t>encoding</a:t>
            </a:r>
            <a:r>
              <a:rPr sz="2400" spc="-45" dirty="0">
                <a:solidFill>
                  <a:srgbClr val="404040"/>
                </a:solidFill>
                <a:latin typeface="Calibri"/>
                <a:cs typeface="Calibri"/>
              </a:rPr>
              <a:t> </a:t>
            </a:r>
            <a:r>
              <a:rPr sz="2400" dirty="0">
                <a:solidFill>
                  <a:srgbClr val="404040"/>
                </a:solidFill>
                <a:latin typeface="Calibri"/>
                <a:cs typeface="Calibri"/>
              </a:rPr>
              <a:t>is</a:t>
            </a:r>
            <a:r>
              <a:rPr sz="2400" spc="-30" dirty="0">
                <a:solidFill>
                  <a:srgbClr val="404040"/>
                </a:solidFill>
                <a:latin typeface="Calibri"/>
                <a:cs typeface="Calibri"/>
              </a:rPr>
              <a:t> </a:t>
            </a:r>
            <a:r>
              <a:rPr sz="2400" dirty="0">
                <a:solidFill>
                  <a:srgbClr val="404040"/>
                </a:solidFill>
                <a:latin typeface="Calibri"/>
                <a:cs typeface="Calibri"/>
              </a:rPr>
              <a:t>needed</a:t>
            </a:r>
            <a:r>
              <a:rPr sz="2400" spc="-15" dirty="0">
                <a:solidFill>
                  <a:srgbClr val="404040"/>
                </a:solidFill>
                <a:latin typeface="Calibri"/>
                <a:cs typeface="Calibri"/>
              </a:rPr>
              <a:t> </a:t>
            </a:r>
            <a:r>
              <a:rPr sz="2400" dirty="0">
                <a:solidFill>
                  <a:srgbClr val="404040"/>
                </a:solidFill>
                <a:latin typeface="Calibri"/>
                <a:cs typeface="Calibri"/>
              </a:rPr>
              <a:t>for</a:t>
            </a:r>
            <a:r>
              <a:rPr sz="2400" spc="-20" dirty="0">
                <a:solidFill>
                  <a:srgbClr val="404040"/>
                </a:solidFill>
                <a:latin typeface="Calibri"/>
                <a:cs typeface="Calibri"/>
              </a:rPr>
              <a:t> </a:t>
            </a:r>
            <a:r>
              <a:rPr sz="2400" dirty="0">
                <a:solidFill>
                  <a:srgbClr val="404040"/>
                </a:solidFill>
                <a:latin typeface="Calibri"/>
                <a:cs typeface="Calibri"/>
              </a:rPr>
              <a:t>creating</a:t>
            </a:r>
            <a:r>
              <a:rPr sz="2400" spc="-50" dirty="0">
                <a:solidFill>
                  <a:srgbClr val="404040"/>
                </a:solidFill>
                <a:latin typeface="Calibri"/>
                <a:cs typeface="Calibri"/>
              </a:rPr>
              <a:t> </a:t>
            </a:r>
            <a:r>
              <a:rPr sz="2400" dirty="0">
                <a:solidFill>
                  <a:srgbClr val="404040"/>
                </a:solidFill>
                <a:latin typeface="Calibri"/>
                <a:cs typeface="Calibri"/>
              </a:rPr>
              <a:t>the</a:t>
            </a:r>
            <a:r>
              <a:rPr sz="2400" spc="-25" dirty="0">
                <a:solidFill>
                  <a:srgbClr val="404040"/>
                </a:solidFill>
                <a:latin typeface="Calibri"/>
                <a:cs typeface="Calibri"/>
              </a:rPr>
              <a:t> </a:t>
            </a:r>
            <a:r>
              <a:rPr sz="2400" dirty="0">
                <a:solidFill>
                  <a:srgbClr val="404040"/>
                </a:solidFill>
                <a:latin typeface="Calibri"/>
                <a:cs typeface="Calibri"/>
              </a:rPr>
              <a:t>content</a:t>
            </a:r>
            <a:r>
              <a:rPr sz="2400" spc="-35"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spc="-50" dirty="0">
                <a:solidFill>
                  <a:srgbClr val="404040"/>
                </a:solidFill>
                <a:latin typeface="Calibri"/>
                <a:cs typeface="Calibri"/>
              </a:rPr>
              <a:t>a </a:t>
            </a:r>
            <a:r>
              <a:rPr sz="2400" dirty="0">
                <a:solidFill>
                  <a:srgbClr val="404040"/>
                </a:solidFill>
                <a:latin typeface="Calibri"/>
                <a:cs typeface="Calibri"/>
              </a:rPr>
              <a:t>web</a:t>
            </a:r>
            <a:r>
              <a:rPr sz="2400" spc="-45" dirty="0">
                <a:solidFill>
                  <a:srgbClr val="404040"/>
                </a:solidFill>
                <a:latin typeface="Calibri"/>
                <a:cs typeface="Calibri"/>
              </a:rPr>
              <a:t> </a:t>
            </a:r>
            <a:r>
              <a:rPr sz="2400" dirty="0">
                <a:solidFill>
                  <a:srgbClr val="404040"/>
                </a:solidFill>
                <a:latin typeface="Calibri"/>
                <a:cs typeface="Calibri"/>
              </a:rPr>
              <a:t>page</a:t>
            </a:r>
            <a:r>
              <a:rPr sz="2400" spc="-50" dirty="0">
                <a:solidFill>
                  <a:srgbClr val="404040"/>
                </a:solidFill>
                <a:latin typeface="Calibri"/>
                <a:cs typeface="Calibri"/>
              </a:rPr>
              <a:t> </a:t>
            </a:r>
            <a:r>
              <a:rPr sz="2400" dirty="0">
                <a:solidFill>
                  <a:srgbClr val="404040"/>
                </a:solidFill>
                <a:latin typeface="Calibri"/>
                <a:cs typeface="Calibri"/>
              </a:rPr>
              <a:t>and</a:t>
            </a:r>
            <a:r>
              <a:rPr sz="2400" spc="-40" dirty="0">
                <a:solidFill>
                  <a:srgbClr val="404040"/>
                </a:solidFill>
                <a:latin typeface="Calibri"/>
                <a:cs typeface="Calibri"/>
              </a:rPr>
              <a:t> </a:t>
            </a:r>
            <a:r>
              <a:rPr sz="2400" b="1" u="sng" dirty="0">
                <a:solidFill>
                  <a:srgbClr val="FF0000"/>
                </a:solidFill>
                <a:uFill>
                  <a:solidFill>
                    <a:srgbClr val="FF0000"/>
                  </a:solidFill>
                </a:uFill>
                <a:latin typeface="Calibri"/>
                <a:cs typeface="Calibri"/>
              </a:rPr>
              <a:t>storing</a:t>
            </a:r>
            <a:r>
              <a:rPr sz="2400" b="1" spc="-35" dirty="0">
                <a:solidFill>
                  <a:srgbClr val="FF0000"/>
                </a:solidFill>
                <a:latin typeface="Calibri"/>
                <a:cs typeface="Calibri"/>
              </a:rPr>
              <a:t> </a:t>
            </a:r>
            <a:r>
              <a:rPr sz="2400" dirty="0">
                <a:solidFill>
                  <a:srgbClr val="404040"/>
                </a:solidFill>
                <a:latin typeface="Calibri"/>
                <a:cs typeface="Calibri"/>
              </a:rPr>
              <a:t>the</a:t>
            </a:r>
            <a:r>
              <a:rPr sz="2400" spc="-40" dirty="0">
                <a:solidFill>
                  <a:srgbClr val="404040"/>
                </a:solidFill>
                <a:latin typeface="Calibri"/>
                <a:cs typeface="Calibri"/>
              </a:rPr>
              <a:t> </a:t>
            </a:r>
            <a:r>
              <a:rPr sz="2400" dirty="0">
                <a:solidFill>
                  <a:srgbClr val="404040"/>
                </a:solidFill>
                <a:latin typeface="Calibri"/>
                <a:cs typeface="Calibri"/>
              </a:rPr>
              <a:t>web</a:t>
            </a:r>
            <a:r>
              <a:rPr sz="2400" spc="-45" dirty="0">
                <a:solidFill>
                  <a:srgbClr val="404040"/>
                </a:solidFill>
                <a:latin typeface="Calibri"/>
                <a:cs typeface="Calibri"/>
              </a:rPr>
              <a:t> </a:t>
            </a:r>
            <a:r>
              <a:rPr sz="2400" dirty="0">
                <a:solidFill>
                  <a:srgbClr val="404040"/>
                </a:solidFill>
                <a:latin typeface="Calibri"/>
                <a:cs typeface="Calibri"/>
              </a:rPr>
              <a:t>page</a:t>
            </a:r>
            <a:r>
              <a:rPr sz="2400" spc="-55" dirty="0">
                <a:solidFill>
                  <a:srgbClr val="404040"/>
                </a:solidFill>
                <a:latin typeface="Calibri"/>
                <a:cs typeface="Calibri"/>
              </a:rPr>
              <a:t> </a:t>
            </a:r>
            <a:r>
              <a:rPr sz="2400" dirty="0">
                <a:solidFill>
                  <a:srgbClr val="404040"/>
                </a:solidFill>
                <a:latin typeface="Calibri"/>
                <a:cs typeface="Calibri"/>
              </a:rPr>
              <a:t>as</a:t>
            </a:r>
            <a:r>
              <a:rPr sz="2400" spc="-40" dirty="0">
                <a:solidFill>
                  <a:srgbClr val="404040"/>
                </a:solidFill>
                <a:latin typeface="Calibri"/>
                <a:cs typeface="Calibri"/>
              </a:rPr>
              <a:t> </a:t>
            </a:r>
            <a:r>
              <a:rPr sz="2400" dirty="0">
                <a:solidFill>
                  <a:srgbClr val="404040"/>
                </a:solidFill>
                <a:latin typeface="Calibri"/>
                <a:cs typeface="Calibri"/>
              </a:rPr>
              <a:t>a</a:t>
            </a:r>
            <a:r>
              <a:rPr sz="2400" spc="-45" dirty="0">
                <a:solidFill>
                  <a:srgbClr val="404040"/>
                </a:solidFill>
                <a:latin typeface="Calibri"/>
                <a:cs typeface="Calibri"/>
              </a:rPr>
              <a:t> </a:t>
            </a:r>
            <a:r>
              <a:rPr sz="2400" dirty="0">
                <a:solidFill>
                  <a:srgbClr val="404040"/>
                </a:solidFill>
                <a:latin typeface="Calibri"/>
                <a:cs typeface="Calibri"/>
              </a:rPr>
              <a:t>file</a:t>
            </a:r>
            <a:r>
              <a:rPr sz="2400" spc="-40" dirty="0">
                <a:solidFill>
                  <a:srgbClr val="404040"/>
                </a:solidFill>
                <a:latin typeface="Calibri"/>
                <a:cs typeface="Calibri"/>
              </a:rPr>
              <a:t> </a:t>
            </a:r>
            <a:r>
              <a:rPr sz="2400" dirty="0">
                <a:solidFill>
                  <a:srgbClr val="404040"/>
                </a:solidFill>
                <a:latin typeface="Calibri"/>
                <a:cs typeface="Calibri"/>
              </a:rPr>
              <a:t>in</a:t>
            </a:r>
            <a:r>
              <a:rPr sz="2400" spc="-55" dirty="0">
                <a:solidFill>
                  <a:srgbClr val="404040"/>
                </a:solidFill>
                <a:latin typeface="Calibri"/>
                <a:cs typeface="Calibri"/>
              </a:rPr>
              <a:t> </a:t>
            </a:r>
            <a:r>
              <a:rPr sz="2400" dirty="0">
                <a:solidFill>
                  <a:srgbClr val="404040"/>
                </a:solidFill>
                <a:latin typeface="Calibri"/>
                <a:cs typeface="Calibri"/>
              </a:rPr>
              <a:t>the</a:t>
            </a:r>
            <a:r>
              <a:rPr sz="2400" spc="-40" dirty="0">
                <a:solidFill>
                  <a:srgbClr val="404040"/>
                </a:solidFill>
                <a:latin typeface="Calibri"/>
                <a:cs typeface="Calibri"/>
              </a:rPr>
              <a:t> </a:t>
            </a:r>
            <a:r>
              <a:rPr sz="2400" dirty="0">
                <a:solidFill>
                  <a:srgbClr val="404040"/>
                </a:solidFill>
                <a:latin typeface="Calibri"/>
                <a:cs typeface="Calibri"/>
              </a:rPr>
              <a:t>web</a:t>
            </a:r>
            <a:r>
              <a:rPr sz="2400" spc="-45" dirty="0">
                <a:solidFill>
                  <a:srgbClr val="404040"/>
                </a:solidFill>
                <a:latin typeface="Calibri"/>
                <a:cs typeface="Calibri"/>
              </a:rPr>
              <a:t> </a:t>
            </a:r>
            <a:r>
              <a:rPr sz="2400" spc="-10" dirty="0">
                <a:solidFill>
                  <a:srgbClr val="404040"/>
                </a:solidFill>
                <a:latin typeface="Calibri"/>
                <a:cs typeface="Calibri"/>
              </a:rPr>
              <a:t>server’s </a:t>
            </a:r>
            <a:r>
              <a:rPr sz="2400" dirty="0">
                <a:solidFill>
                  <a:srgbClr val="404040"/>
                </a:solidFill>
                <a:latin typeface="Calibri"/>
                <a:cs typeface="Calibri"/>
              </a:rPr>
              <a:t>file</a:t>
            </a:r>
            <a:r>
              <a:rPr sz="2400" spc="-35" dirty="0">
                <a:solidFill>
                  <a:srgbClr val="404040"/>
                </a:solidFill>
                <a:latin typeface="Calibri"/>
                <a:cs typeface="Calibri"/>
              </a:rPr>
              <a:t> </a:t>
            </a:r>
            <a:r>
              <a:rPr sz="2400" spc="-10" dirty="0">
                <a:solidFill>
                  <a:srgbClr val="404040"/>
                </a:solidFill>
                <a:latin typeface="Calibri"/>
                <a:cs typeface="Calibri"/>
              </a:rPr>
              <a:t>system.</a:t>
            </a:r>
            <a:endParaRPr sz="2400">
              <a:latin typeface="Calibri"/>
              <a:cs typeface="Calibri"/>
            </a:endParaRPr>
          </a:p>
          <a:p>
            <a:pPr marL="355600" marR="5080" indent="-342900" algn="just">
              <a:lnSpc>
                <a:spcPct val="100000"/>
              </a:lnSpc>
              <a:spcBef>
                <a:spcPts val="580"/>
              </a:spcBef>
              <a:buFont typeface="Wingdings"/>
              <a:buChar char=""/>
              <a:tabLst>
                <a:tab pos="355600" algn="l"/>
              </a:tabLst>
            </a:pPr>
            <a:r>
              <a:rPr sz="2400" dirty="0">
                <a:solidFill>
                  <a:srgbClr val="404040"/>
                </a:solidFill>
                <a:latin typeface="Calibri"/>
                <a:cs typeface="Calibri"/>
              </a:rPr>
              <a:t>To</a:t>
            </a:r>
            <a:r>
              <a:rPr sz="2400" spc="-45" dirty="0">
                <a:solidFill>
                  <a:srgbClr val="404040"/>
                </a:solidFill>
                <a:latin typeface="Calibri"/>
                <a:cs typeface="Calibri"/>
              </a:rPr>
              <a:t> </a:t>
            </a:r>
            <a:r>
              <a:rPr sz="2400" dirty="0">
                <a:solidFill>
                  <a:srgbClr val="404040"/>
                </a:solidFill>
                <a:latin typeface="Calibri"/>
                <a:cs typeface="Calibri"/>
              </a:rPr>
              <a:t>display</a:t>
            </a:r>
            <a:r>
              <a:rPr sz="2400" spc="-50" dirty="0">
                <a:solidFill>
                  <a:srgbClr val="404040"/>
                </a:solidFill>
                <a:latin typeface="Calibri"/>
                <a:cs typeface="Calibri"/>
              </a:rPr>
              <a:t> </a:t>
            </a:r>
            <a:r>
              <a:rPr sz="2400" dirty="0">
                <a:solidFill>
                  <a:srgbClr val="404040"/>
                </a:solidFill>
                <a:latin typeface="Calibri"/>
                <a:cs typeface="Calibri"/>
              </a:rPr>
              <a:t>an</a:t>
            </a:r>
            <a:r>
              <a:rPr sz="2400" spc="-45" dirty="0">
                <a:solidFill>
                  <a:srgbClr val="404040"/>
                </a:solidFill>
                <a:latin typeface="Calibri"/>
                <a:cs typeface="Calibri"/>
              </a:rPr>
              <a:t> </a:t>
            </a:r>
            <a:r>
              <a:rPr sz="2400" dirty="0">
                <a:solidFill>
                  <a:srgbClr val="404040"/>
                </a:solidFill>
                <a:latin typeface="Calibri"/>
                <a:cs typeface="Calibri"/>
              </a:rPr>
              <a:t>HTML</a:t>
            </a:r>
            <a:r>
              <a:rPr sz="2400" spc="-40" dirty="0">
                <a:solidFill>
                  <a:srgbClr val="404040"/>
                </a:solidFill>
                <a:latin typeface="Calibri"/>
                <a:cs typeface="Calibri"/>
              </a:rPr>
              <a:t> </a:t>
            </a:r>
            <a:r>
              <a:rPr sz="2400" dirty="0">
                <a:solidFill>
                  <a:srgbClr val="404040"/>
                </a:solidFill>
                <a:latin typeface="Calibri"/>
                <a:cs typeface="Calibri"/>
              </a:rPr>
              <a:t>page</a:t>
            </a:r>
            <a:r>
              <a:rPr sz="2400" spc="-40" dirty="0">
                <a:solidFill>
                  <a:srgbClr val="404040"/>
                </a:solidFill>
                <a:latin typeface="Calibri"/>
                <a:cs typeface="Calibri"/>
              </a:rPr>
              <a:t> </a:t>
            </a:r>
            <a:r>
              <a:rPr sz="2400" dirty="0">
                <a:solidFill>
                  <a:srgbClr val="404040"/>
                </a:solidFill>
                <a:latin typeface="Calibri"/>
                <a:cs typeface="Calibri"/>
              </a:rPr>
              <a:t>correctly,</a:t>
            </a:r>
            <a:r>
              <a:rPr sz="2400" spc="-60" dirty="0">
                <a:solidFill>
                  <a:srgbClr val="404040"/>
                </a:solidFill>
                <a:latin typeface="Calibri"/>
                <a:cs typeface="Calibri"/>
              </a:rPr>
              <a:t> </a:t>
            </a:r>
            <a:r>
              <a:rPr sz="2400" b="1" dirty="0">
                <a:solidFill>
                  <a:srgbClr val="45969F"/>
                </a:solidFill>
                <a:latin typeface="Calibri"/>
                <a:cs typeface="Calibri"/>
              </a:rPr>
              <a:t>a</a:t>
            </a:r>
            <a:r>
              <a:rPr sz="2400" b="1" spc="-40" dirty="0">
                <a:solidFill>
                  <a:srgbClr val="45969F"/>
                </a:solidFill>
                <a:latin typeface="Calibri"/>
                <a:cs typeface="Calibri"/>
              </a:rPr>
              <a:t> </a:t>
            </a:r>
            <a:r>
              <a:rPr sz="2400" b="1" dirty="0">
                <a:solidFill>
                  <a:srgbClr val="45969F"/>
                </a:solidFill>
                <a:latin typeface="Calibri"/>
                <a:cs typeface="Calibri"/>
              </a:rPr>
              <a:t>web</a:t>
            </a:r>
            <a:r>
              <a:rPr sz="2400" b="1" spc="-40" dirty="0">
                <a:solidFill>
                  <a:srgbClr val="45969F"/>
                </a:solidFill>
                <a:latin typeface="Calibri"/>
                <a:cs typeface="Calibri"/>
              </a:rPr>
              <a:t> </a:t>
            </a:r>
            <a:r>
              <a:rPr sz="2400" b="1" dirty="0">
                <a:solidFill>
                  <a:srgbClr val="45969F"/>
                </a:solidFill>
                <a:latin typeface="Calibri"/>
                <a:cs typeface="Calibri"/>
              </a:rPr>
              <a:t>browser</a:t>
            </a:r>
            <a:r>
              <a:rPr sz="2400" b="1" spc="-55" dirty="0">
                <a:solidFill>
                  <a:srgbClr val="45969F"/>
                </a:solidFill>
                <a:latin typeface="Calibri"/>
                <a:cs typeface="Calibri"/>
              </a:rPr>
              <a:t> </a:t>
            </a:r>
            <a:r>
              <a:rPr sz="2400" b="1" dirty="0">
                <a:solidFill>
                  <a:srgbClr val="45969F"/>
                </a:solidFill>
                <a:latin typeface="Calibri"/>
                <a:cs typeface="Calibri"/>
              </a:rPr>
              <a:t>must</a:t>
            </a:r>
            <a:r>
              <a:rPr sz="2400" b="1" spc="-40" dirty="0">
                <a:solidFill>
                  <a:srgbClr val="45969F"/>
                </a:solidFill>
                <a:latin typeface="Calibri"/>
                <a:cs typeface="Calibri"/>
              </a:rPr>
              <a:t> </a:t>
            </a:r>
            <a:r>
              <a:rPr sz="2400" b="1" dirty="0">
                <a:solidFill>
                  <a:srgbClr val="45969F"/>
                </a:solidFill>
                <a:latin typeface="Calibri"/>
                <a:cs typeface="Calibri"/>
              </a:rPr>
              <a:t>know</a:t>
            </a:r>
            <a:r>
              <a:rPr sz="2400" b="1" spc="-50" dirty="0">
                <a:solidFill>
                  <a:srgbClr val="45969F"/>
                </a:solidFill>
                <a:latin typeface="Calibri"/>
                <a:cs typeface="Calibri"/>
              </a:rPr>
              <a:t> </a:t>
            </a:r>
            <a:r>
              <a:rPr sz="2400" b="1" spc="-25" dirty="0">
                <a:solidFill>
                  <a:srgbClr val="45969F"/>
                </a:solidFill>
                <a:latin typeface="Calibri"/>
                <a:cs typeface="Calibri"/>
              </a:rPr>
              <a:t>the </a:t>
            </a:r>
            <a:r>
              <a:rPr sz="2400" b="1" dirty="0">
                <a:solidFill>
                  <a:srgbClr val="45969F"/>
                </a:solidFill>
                <a:latin typeface="Calibri"/>
                <a:cs typeface="Calibri"/>
              </a:rPr>
              <a:t>character</a:t>
            </a:r>
            <a:r>
              <a:rPr sz="2400" b="1" spc="-70" dirty="0">
                <a:solidFill>
                  <a:srgbClr val="45969F"/>
                </a:solidFill>
                <a:latin typeface="Calibri"/>
                <a:cs typeface="Calibri"/>
              </a:rPr>
              <a:t> </a:t>
            </a:r>
            <a:r>
              <a:rPr sz="2400" b="1" dirty="0">
                <a:solidFill>
                  <a:srgbClr val="45969F"/>
                </a:solidFill>
                <a:latin typeface="Calibri"/>
                <a:cs typeface="Calibri"/>
              </a:rPr>
              <a:t>set</a:t>
            </a:r>
            <a:r>
              <a:rPr sz="2400" b="1" spc="-25" dirty="0">
                <a:solidFill>
                  <a:srgbClr val="45969F"/>
                </a:solidFill>
                <a:latin typeface="Calibri"/>
                <a:cs typeface="Calibri"/>
              </a:rPr>
              <a:t> </a:t>
            </a:r>
            <a:r>
              <a:rPr sz="2400" b="1" dirty="0">
                <a:solidFill>
                  <a:srgbClr val="45969F"/>
                </a:solidFill>
                <a:latin typeface="Calibri"/>
                <a:cs typeface="Calibri"/>
              </a:rPr>
              <a:t>used</a:t>
            </a:r>
            <a:r>
              <a:rPr sz="2400" b="1" spc="-40" dirty="0">
                <a:solidFill>
                  <a:srgbClr val="45969F"/>
                </a:solidFill>
                <a:latin typeface="Calibri"/>
                <a:cs typeface="Calibri"/>
              </a:rPr>
              <a:t> </a:t>
            </a:r>
            <a:r>
              <a:rPr sz="2400" b="1" dirty="0">
                <a:solidFill>
                  <a:srgbClr val="45969F"/>
                </a:solidFill>
                <a:latin typeface="Calibri"/>
                <a:cs typeface="Calibri"/>
              </a:rPr>
              <a:t>in</a:t>
            </a:r>
            <a:r>
              <a:rPr sz="2400" b="1" spc="-35" dirty="0">
                <a:solidFill>
                  <a:srgbClr val="45969F"/>
                </a:solidFill>
                <a:latin typeface="Calibri"/>
                <a:cs typeface="Calibri"/>
              </a:rPr>
              <a:t> </a:t>
            </a:r>
            <a:r>
              <a:rPr sz="2400" b="1" dirty="0">
                <a:solidFill>
                  <a:srgbClr val="45969F"/>
                </a:solidFill>
                <a:latin typeface="Calibri"/>
                <a:cs typeface="Calibri"/>
              </a:rPr>
              <a:t>the</a:t>
            </a:r>
            <a:r>
              <a:rPr sz="2400" b="1" spc="-30" dirty="0">
                <a:solidFill>
                  <a:srgbClr val="45969F"/>
                </a:solidFill>
                <a:latin typeface="Calibri"/>
                <a:cs typeface="Calibri"/>
              </a:rPr>
              <a:t> </a:t>
            </a:r>
            <a:r>
              <a:rPr sz="2400" b="1" spc="-10" dirty="0">
                <a:solidFill>
                  <a:srgbClr val="45969F"/>
                </a:solidFill>
                <a:latin typeface="Calibri"/>
                <a:cs typeface="Calibri"/>
              </a:rPr>
              <a:t>page</a:t>
            </a:r>
            <a:r>
              <a:rPr sz="2400" spc="-10" dirty="0">
                <a:solidFill>
                  <a:srgbClr val="404040"/>
                </a:solidFill>
                <a:latin typeface="Calibri"/>
                <a:cs typeface="Calibri"/>
              </a:rPr>
              <a:t>.</a:t>
            </a:r>
            <a:endParaRPr sz="24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Declaring</a:t>
            </a:r>
            <a:r>
              <a:rPr spc="-50" dirty="0"/>
              <a:t> </a:t>
            </a:r>
            <a:r>
              <a:rPr dirty="0"/>
              <a:t>character</a:t>
            </a:r>
            <a:r>
              <a:rPr spc="-65" dirty="0"/>
              <a:t> </a:t>
            </a:r>
            <a:r>
              <a:rPr spc="-10" dirty="0"/>
              <a:t>encoding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307340" y="1083309"/>
            <a:ext cx="8493760" cy="5048250"/>
          </a:xfrm>
          <a:prstGeom prst="rect">
            <a:avLst/>
          </a:prstGeom>
        </p:spPr>
        <p:txBody>
          <a:bodyPr vert="horz" wrap="square" lIns="0" tIns="13335" rIns="0" bIns="0" rtlCol="0">
            <a:spAutoFit/>
          </a:bodyPr>
          <a:lstStyle/>
          <a:p>
            <a:pPr marL="354965" indent="-342265">
              <a:lnSpc>
                <a:spcPct val="100000"/>
              </a:lnSpc>
              <a:spcBef>
                <a:spcPts val="105"/>
              </a:spcBef>
              <a:buFont typeface="Wingdings"/>
              <a:buChar char=""/>
              <a:tabLst>
                <a:tab pos="354965" algn="l"/>
              </a:tabLst>
            </a:pPr>
            <a:r>
              <a:rPr sz="2000" dirty="0">
                <a:solidFill>
                  <a:srgbClr val="404040"/>
                </a:solidFill>
                <a:latin typeface="Calibri"/>
                <a:cs typeface="Calibri"/>
              </a:rPr>
              <a:t>The</a:t>
            </a:r>
            <a:r>
              <a:rPr sz="2000" spc="-30" dirty="0">
                <a:solidFill>
                  <a:srgbClr val="404040"/>
                </a:solidFill>
                <a:latin typeface="Calibri"/>
                <a:cs typeface="Calibri"/>
              </a:rPr>
              <a:t> </a:t>
            </a:r>
            <a:r>
              <a:rPr sz="2000" b="1" dirty="0">
                <a:solidFill>
                  <a:srgbClr val="005392"/>
                </a:solidFill>
                <a:latin typeface="Calibri"/>
                <a:cs typeface="Calibri"/>
              </a:rPr>
              <a:t>Character</a:t>
            </a:r>
            <a:r>
              <a:rPr sz="2000" b="1" spc="-30" dirty="0">
                <a:solidFill>
                  <a:srgbClr val="005392"/>
                </a:solidFill>
                <a:latin typeface="Calibri"/>
                <a:cs typeface="Calibri"/>
              </a:rPr>
              <a:t> </a:t>
            </a:r>
            <a:r>
              <a:rPr sz="2000" b="1" dirty="0">
                <a:solidFill>
                  <a:srgbClr val="005392"/>
                </a:solidFill>
                <a:latin typeface="Calibri"/>
                <a:cs typeface="Calibri"/>
              </a:rPr>
              <a:t>set</a:t>
            </a:r>
            <a:r>
              <a:rPr sz="2000" b="1" spc="-35" dirty="0">
                <a:solidFill>
                  <a:srgbClr val="005392"/>
                </a:solidFill>
                <a:latin typeface="Calibri"/>
                <a:cs typeface="Calibri"/>
              </a:rPr>
              <a:t> </a:t>
            </a:r>
            <a:r>
              <a:rPr sz="2000" dirty="0">
                <a:solidFill>
                  <a:srgbClr val="404040"/>
                </a:solidFill>
                <a:latin typeface="Calibri"/>
                <a:cs typeface="Calibri"/>
              </a:rPr>
              <a:t>meta</a:t>
            </a:r>
            <a:r>
              <a:rPr sz="2000" spc="-25" dirty="0">
                <a:solidFill>
                  <a:srgbClr val="404040"/>
                </a:solidFill>
                <a:latin typeface="Calibri"/>
                <a:cs typeface="Calibri"/>
              </a:rPr>
              <a:t> </a:t>
            </a:r>
            <a:r>
              <a:rPr sz="2000" dirty="0">
                <a:solidFill>
                  <a:srgbClr val="404040"/>
                </a:solidFill>
                <a:latin typeface="Calibri"/>
                <a:cs typeface="Calibri"/>
              </a:rPr>
              <a:t>tag</a:t>
            </a:r>
            <a:r>
              <a:rPr sz="2000" spc="-20" dirty="0">
                <a:solidFill>
                  <a:srgbClr val="404040"/>
                </a:solidFill>
                <a:latin typeface="Calibri"/>
                <a:cs typeface="Calibri"/>
              </a:rPr>
              <a:t> </a:t>
            </a:r>
            <a:r>
              <a:rPr sz="2000" dirty="0">
                <a:solidFill>
                  <a:srgbClr val="404040"/>
                </a:solidFill>
                <a:latin typeface="Calibri"/>
                <a:cs typeface="Calibri"/>
              </a:rPr>
              <a:t>is</a:t>
            </a:r>
            <a:r>
              <a:rPr sz="2000" spc="-25" dirty="0">
                <a:solidFill>
                  <a:srgbClr val="404040"/>
                </a:solidFill>
                <a:latin typeface="Calibri"/>
                <a:cs typeface="Calibri"/>
              </a:rPr>
              <a:t> </a:t>
            </a:r>
            <a:r>
              <a:rPr sz="2000" dirty="0">
                <a:solidFill>
                  <a:srgbClr val="404040"/>
                </a:solidFill>
                <a:latin typeface="Calibri"/>
                <a:cs typeface="Calibri"/>
              </a:rPr>
              <a:t>used</a:t>
            </a:r>
            <a:r>
              <a:rPr sz="2000" spc="-25" dirty="0">
                <a:solidFill>
                  <a:srgbClr val="404040"/>
                </a:solidFill>
                <a:latin typeface="Calibri"/>
                <a:cs typeface="Calibri"/>
              </a:rPr>
              <a:t> </a:t>
            </a:r>
            <a:r>
              <a:rPr sz="2000" dirty="0">
                <a:solidFill>
                  <a:srgbClr val="404040"/>
                </a:solidFill>
                <a:latin typeface="Calibri"/>
                <a:cs typeface="Calibri"/>
              </a:rPr>
              <a:t>to</a:t>
            </a:r>
            <a:r>
              <a:rPr sz="2000" spc="-25" dirty="0">
                <a:solidFill>
                  <a:srgbClr val="404040"/>
                </a:solidFill>
                <a:latin typeface="Calibri"/>
                <a:cs typeface="Calibri"/>
              </a:rPr>
              <a:t> </a:t>
            </a:r>
            <a:r>
              <a:rPr sz="2000" dirty="0">
                <a:solidFill>
                  <a:srgbClr val="404040"/>
                </a:solidFill>
                <a:latin typeface="Calibri"/>
                <a:cs typeface="Calibri"/>
              </a:rPr>
              <a:t>specify</a:t>
            </a:r>
            <a:r>
              <a:rPr sz="2000" spc="-35" dirty="0">
                <a:solidFill>
                  <a:srgbClr val="404040"/>
                </a:solidFill>
                <a:latin typeface="Calibri"/>
                <a:cs typeface="Calibri"/>
              </a:rPr>
              <a:t> </a:t>
            </a:r>
            <a:r>
              <a:rPr sz="2000" dirty="0">
                <a:solidFill>
                  <a:srgbClr val="404040"/>
                </a:solidFill>
                <a:latin typeface="Calibri"/>
                <a:cs typeface="Calibri"/>
              </a:rPr>
              <a:t>the</a:t>
            </a:r>
            <a:r>
              <a:rPr sz="2000" spc="-25" dirty="0">
                <a:solidFill>
                  <a:srgbClr val="404040"/>
                </a:solidFill>
                <a:latin typeface="Calibri"/>
                <a:cs typeface="Calibri"/>
              </a:rPr>
              <a:t> </a:t>
            </a:r>
            <a:r>
              <a:rPr sz="2000" dirty="0">
                <a:solidFill>
                  <a:srgbClr val="404040"/>
                </a:solidFill>
                <a:latin typeface="Calibri"/>
                <a:cs typeface="Calibri"/>
              </a:rPr>
              <a:t>encoding,</a:t>
            </a:r>
            <a:r>
              <a:rPr sz="2000" spc="-55" dirty="0">
                <a:solidFill>
                  <a:srgbClr val="404040"/>
                </a:solidFill>
                <a:latin typeface="Calibri"/>
                <a:cs typeface="Calibri"/>
              </a:rPr>
              <a:t> </a:t>
            </a:r>
            <a:r>
              <a:rPr sz="2000" dirty="0">
                <a:solidFill>
                  <a:srgbClr val="404040"/>
                </a:solidFill>
                <a:latin typeface="Calibri"/>
                <a:cs typeface="Calibri"/>
              </a:rPr>
              <a:t>of</a:t>
            </a:r>
            <a:r>
              <a:rPr sz="2000" spc="-35" dirty="0">
                <a:solidFill>
                  <a:srgbClr val="404040"/>
                </a:solidFill>
                <a:latin typeface="Calibri"/>
                <a:cs typeface="Calibri"/>
              </a:rPr>
              <a:t> </a:t>
            </a:r>
            <a:r>
              <a:rPr sz="2000" dirty="0">
                <a:solidFill>
                  <a:srgbClr val="404040"/>
                </a:solidFill>
                <a:latin typeface="Calibri"/>
                <a:cs typeface="Calibri"/>
              </a:rPr>
              <a:t>data</a:t>
            </a:r>
            <a:r>
              <a:rPr sz="2000" spc="-20" dirty="0">
                <a:solidFill>
                  <a:srgbClr val="404040"/>
                </a:solidFill>
                <a:latin typeface="Calibri"/>
                <a:cs typeface="Calibri"/>
              </a:rPr>
              <a:t> </a:t>
            </a:r>
            <a:r>
              <a:rPr sz="2000" dirty="0">
                <a:solidFill>
                  <a:srgbClr val="404040"/>
                </a:solidFill>
                <a:latin typeface="Calibri"/>
                <a:cs typeface="Calibri"/>
              </a:rPr>
              <a:t>that</a:t>
            </a:r>
            <a:r>
              <a:rPr sz="2000" spc="-25" dirty="0">
                <a:solidFill>
                  <a:srgbClr val="404040"/>
                </a:solidFill>
                <a:latin typeface="Calibri"/>
                <a:cs typeface="Calibri"/>
              </a:rPr>
              <a:t> </a:t>
            </a:r>
            <a:r>
              <a:rPr sz="2000" spc="-20" dirty="0">
                <a:solidFill>
                  <a:srgbClr val="404040"/>
                </a:solidFill>
                <a:latin typeface="Calibri"/>
                <a:cs typeface="Calibri"/>
              </a:rPr>
              <a:t>your</a:t>
            </a:r>
            <a:endParaRPr sz="2000">
              <a:latin typeface="Calibri"/>
              <a:cs typeface="Calibri"/>
            </a:endParaRPr>
          </a:p>
          <a:p>
            <a:pPr marL="355600">
              <a:lnSpc>
                <a:spcPct val="100000"/>
              </a:lnSpc>
            </a:pPr>
            <a:r>
              <a:rPr sz="2000" dirty="0">
                <a:solidFill>
                  <a:srgbClr val="404040"/>
                </a:solidFill>
                <a:latin typeface="Calibri"/>
                <a:cs typeface="Calibri"/>
              </a:rPr>
              <a:t>HTTP</a:t>
            </a:r>
            <a:r>
              <a:rPr sz="2000" spc="-40" dirty="0">
                <a:solidFill>
                  <a:srgbClr val="404040"/>
                </a:solidFill>
                <a:latin typeface="Calibri"/>
                <a:cs typeface="Calibri"/>
              </a:rPr>
              <a:t> </a:t>
            </a:r>
            <a:r>
              <a:rPr sz="2000" dirty="0">
                <a:solidFill>
                  <a:srgbClr val="404040"/>
                </a:solidFill>
                <a:latin typeface="Calibri"/>
                <a:cs typeface="Calibri"/>
              </a:rPr>
              <a:t>server</a:t>
            </a:r>
            <a:r>
              <a:rPr sz="2000" spc="-30" dirty="0">
                <a:solidFill>
                  <a:srgbClr val="404040"/>
                </a:solidFill>
                <a:latin typeface="Calibri"/>
                <a:cs typeface="Calibri"/>
              </a:rPr>
              <a:t> </a:t>
            </a:r>
            <a:r>
              <a:rPr sz="2000" spc="-10" dirty="0">
                <a:solidFill>
                  <a:srgbClr val="404040"/>
                </a:solidFill>
                <a:latin typeface="Calibri"/>
                <a:cs typeface="Calibri"/>
              </a:rPr>
              <a:t>sends.</a:t>
            </a:r>
            <a:endParaRPr sz="2000">
              <a:latin typeface="Calibri"/>
              <a:cs typeface="Calibri"/>
            </a:endParaRPr>
          </a:p>
          <a:p>
            <a:pPr marL="355600" marR="294005" indent="-342900">
              <a:lnSpc>
                <a:spcPts val="2210"/>
              </a:lnSpc>
              <a:spcBef>
                <a:spcPts val="509"/>
              </a:spcBef>
              <a:buFont typeface="Wingdings"/>
              <a:buChar char=""/>
              <a:tabLst>
                <a:tab pos="355600" algn="l"/>
              </a:tabLst>
            </a:pPr>
            <a:r>
              <a:rPr sz="2000" dirty="0">
                <a:solidFill>
                  <a:srgbClr val="404040"/>
                </a:solidFill>
                <a:latin typeface="Calibri"/>
                <a:cs typeface="Calibri"/>
              </a:rPr>
              <a:t>To</a:t>
            </a:r>
            <a:r>
              <a:rPr sz="2000" spc="-35" dirty="0">
                <a:solidFill>
                  <a:srgbClr val="404040"/>
                </a:solidFill>
                <a:latin typeface="Calibri"/>
                <a:cs typeface="Calibri"/>
              </a:rPr>
              <a:t> </a:t>
            </a:r>
            <a:r>
              <a:rPr sz="2000" dirty="0">
                <a:solidFill>
                  <a:srgbClr val="404040"/>
                </a:solidFill>
                <a:latin typeface="Calibri"/>
                <a:cs typeface="Calibri"/>
              </a:rPr>
              <a:t>display</a:t>
            </a:r>
            <a:r>
              <a:rPr sz="2000" spc="-20" dirty="0">
                <a:solidFill>
                  <a:srgbClr val="404040"/>
                </a:solidFill>
                <a:latin typeface="Calibri"/>
                <a:cs typeface="Calibri"/>
              </a:rPr>
              <a:t> </a:t>
            </a:r>
            <a:r>
              <a:rPr sz="2000" dirty="0">
                <a:solidFill>
                  <a:srgbClr val="404040"/>
                </a:solidFill>
                <a:latin typeface="Calibri"/>
                <a:cs typeface="Calibri"/>
              </a:rPr>
              <a:t>an</a:t>
            </a:r>
            <a:r>
              <a:rPr sz="2000" spc="-25" dirty="0">
                <a:solidFill>
                  <a:srgbClr val="404040"/>
                </a:solidFill>
                <a:latin typeface="Calibri"/>
                <a:cs typeface="Calibri"/>
              </a:rPr>
              <a:t> </a:t>
            </a:r>
            <a:r>
              <a:rPr sz="2000" dirty="0">
                <a:solidFill>
                  <a:srgbClr val="404040"/>
                </a:solidFill>
                <a:latin typeface="Calibri"/>
                <a:cs typeface="Calibri"/>
              </a:rPr>
              <a:t>HTML</a:t>
            </a:r>
            <a:r>
              <a:rPr sz="2000" spc="-30" dirty="0">
                <a:solidFill>
                  <a:srgbClr val="404040"/>
                </a:solidFill>
                <a:latin typeface="Calibri"/>
                <a:cs typeface="Calibri"/>
              </a:rPr>
              <a:t> </a:t>
            </a:r>
            <a:r>
              <a:rPr sz="2000" dirty="0">
                <a:solidFill>
                  <a:srgbClr val="404040"/>
                </a:solidFill>
                <a:latin typeface="Calibri"/>
                <a:cs typeface="Calibri"/>
              </a:rPr>
              <a:t>page</a:t>
            </a:r>
            <a:r>
              <a:rPr sz="2000" spc="-30" dirty="0">
                <a:solidFill>
                  <a:srgbClr val="404040"/>
                </a:solidFill>
                <a:latin typeface="Calibri"/>
                <a:cs typeface="Calibri"/>
              </a:rPr>
              <a:t> </a:t>
            </a:r>
            <a:r>
              <a:rPr sz="2000" dirty="0">
                <a:solidFill>
                  <a:srgbClr val="404040"/>
                </a:solidFill>
                <a:latin typeface="Calibri"/>
                <a:cs typeface="Calibri"/>
              </a:rPr>
              <a:t>correctly,</a:t>
            </a:r>
            <a:r>
              <a:rPr sz="2000" spc="-25" dirty="0">
                <a:solidFill>
                  <a:srgbClr val="404040"/>
                </a:solidFill>
                <a:latin typeface="Calibri"/>
                <a:cs typeface="Calibri"/>
              </a:rPr>
              <a:t> </a:t>
            </a:r>
            <a:r>
              <a:rPr sz="2000" dirty="0">
                <a:solidFill>
                  <a:srgbClr val="404040"/>
                </a:solidFill>
                <a:latin typeface="Calibri"/>
                <a:cs typeface="Calibri"/>
              </a:rPr>
              <a:t>a</a:t>
            </a:r>
            <a:r>
              <a:rPr sz="2000" spc="-20" dirty="0">
                <a:solidFill>
                  <a:srgbClr val="404040"/>
                </a:solidFill>
                <a:latin typeface="Calibri"/>
                <a:cs typeface="Calibri"/>
              </a:rPr>
              <a:t> </a:t>
            </a:r>
            <a:r>
              <a:rPr sz="2000" dirty="0">
                <a:solidFill>
                  <a:srgbClr val="404040"/>
                </a:solidFill>
                <a:latin typeface="Calibri"/>
                <a:cs typeface="Calibri"/>
              </a:rPr>
              <a:t>web</a:t>
            </a:r>
            <a:r>
              <a:rPr sz="2000" spc="-30" dirty="0">
                <a:solidFill>
                  <a:srgbClr val="404040"/>
                </a:solidFill>
                <a:latin typeface="Calibri"/>
                <a:cs typeface="Calibri"/>
              </a:rPr>
              <a:t> </a:t>
            </a:r>
            <a:r>
              <a:rPr sz="2000" dirty="0">
                <a:solidFill>
                  <a:srgbClr val="404040"/>
                </a:solidFill>
                <a:latin typeface="Calibri"/>
                <a:cs typeface="Calibri"/>
              </a:rPr>
              <a:t>browser</a:t>
            </a:r>
            <a:r>
              <a:rPr sz="2000" spc="-20" dirty="0">
                <a:solidFill>
                  <a:srgbClr val="404040"/>
                </a:solidFill>
                <a:latin typeface="Calibri"/>
                <a:cs typeface="Calibri"/>
              </a:rPr>
              <a:t> </a:t>
            </a:r>
            <a:r>
              <a:rPr sz="2000" dirty="0">
                <a:solidFill>
                  <a:srgbClr val="404040"/>
                </a:solidFill>
                <a:latin typeface="Calibri"/>
                <a:cs typeface="Calibri"/>
              </a:rPr>
              <a:t>must</a:t>
            </a:r>
            <a:r>
              <a:rPr sz="2000" spc="-20" dirty="0">
                <a:solidFill>
                  <a:srgbClr val="404040"/>
                </a:solidFill>
                <a:latin typeface="Calibri"/>
                <a:cs typeface="Calibri"/>
              </a:rPr>
              <a:t> </a:t>
            </a:r>
            <a:r>
              <a:rPr sz="2000" dirty="0">
                <a:solidFill>
                  <a:srgbClr val="404040"/>
                </a:solidFill>
                <a:latin typeface="Calibri"/>
                <a:cs typeface="Calibri"/>
              </a:rPr>
              <a:t>know</a:t>
            </a:r>
            <a:r>
              <a:rPr sz="2000" spc="-45"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spc="-10" dirty="0">
                <a:solidFill>
                  <a:srgbClr val="404040"/>
                </a:solidFill>
                <a:latin typeface="Calibri"/>
                <a:cs typeface="Calibri"/>
              </a:rPr>
              <a:t>character </a:t>
            </a:r>
            <a:r>
              <a:rPr sz="2000" dirty="0">
                <a:solidFill>
                  <a:srgbClr val="404040"/>
                </a:solidFill>
                <a:latin typeface="Calibri"/>
                <a:cs typeface="Calibri"/>
              </a:rPr>
              <a:t>set</a:t>
            </a:r>
            <a:r>
              <a:rPr sz="2000" spc="-25" dirty="0">
                <a:solidFill>
                  <a:srgbClr val="404040"/>
                </a:solidFill>
                <a:latin typeface="Calibri"/>
                <a:cs typeface="Calibri"/>
              </a:rPr>
              <a:t> </a:t>
            </a:r>
            <a:r>
              <a:rPr sz="2000" dirty="0">
                <a:solidFill>
                  <a:srgbClr val="404040"/>
                </a:solidFill>
                <a:latin typeface="Calibri"/>
                <a:cs typeface="Calibri"/>
              </a:rPr>
              <a:t>used</a:t>
            </a:r>
            <a:r>
              <a:rPr sz="2000" spc="-40" dirty="0">
                <a:solidFill>
                  <a:srgbClr val="404040"/>
                </a:solidFill>
                <a:latin typeface="Calibri"/>
                <a:cs typeface="Calibri"/>
              </a:rPr>
              <a:t> </a:t>
            </a:r>
            <a:r>
              <a:rPr sz="2000" dirty="0">
                <a:solidFill>
                  <a:srgbClr val="404040"/>
                </a:solidFill>
                <a:latin typeface="Calibri"/>
                <a:cs typeface="Calibri"/>
              </a:rPr>
              <a:t>in</a:t>
            </a:r>
            <a:r>
              <a:rPr sz="2000" spc="-30" dirty="0">
                <a:solidFill>
                  <a:srgbClr val="404040"/>
                </a:solidFill>
                <a:latin typeface="Calibri"/>
                <a:cs typeface="Calibri"/>
              </a:rPr>
              <a:t> </a:t>
            </a:r>
            <a:r>
              <a:rPr sz="2000" dirty="0">
                <a:solidFill>
                  <a:srgbClr val="404040"/>
                </a:solidFill>
                <a:latin typeface="Calibri"/>
                <a:cs typeface="Calibri"/>
              </a:rPr>
              <a:t>the</a:t>
            </a:r>
            <a:r>
              <a:rPr sz="2000" spc="-40" dirty="0">
                <a:solidFill>
                  <a:srgbClr val="404040"/>
                </a:solidFill>
                <a:latin typeface="Calibri"/>
                <a:cs typeface="Calibri"/>
              </a:rPr>
              <a:t> </a:t>
            </a:r>
            <a:r>
              <a:rPr sz="2000" spc="-20" dirty="0">
                <a:solidFill>
                  <a:srgbClr val="404040"/>
                </a:solidFill>
                <a:latin typeface="Calibri"/>
                <a:cs typeface="Calibri"/>
              </a:rPr>
              <a:t>page.</a:t>
            </a:r>
            <a:endParaRPr sz="2000">
              <a:latin typeface="Calibri"/>
              <a:cs typeface="Calibri"/>
            </a:endParaRPr>
          </a:p>
          <a:p>
            <a:pPr marL="870585" lvl="1" indent="-457200">
              <a:lnSpc>
                <a:spcPct val="100000"/>
              </a:lnSpc>
              <a:spcBef>
                <a:spcPts val="360"/>
              </a:spcBef>
              <a:buSzPct val="80555"/>
              <a:buFont typeface="Wingdings"/>
              <a:buChar char=""/>
              <a:tabLst>
                <a:tab pos="870585" algn="l"/>
              </a:tabLst>
            </a:pPr>
            <a:r>
              <a:rPr sz="1800" dirty="0">
                <a:solidFill>
                  <a:srgbClr val="404040"/>
                </a:solidFill>
                <a:latin typeface="Calibri"/>
                <a:cs typeface="Calibri"/>
              </a:rPr>
              <a:t>This</a:t>
            </a:r>
            <a:r>
              <a:rPr sz="1800" spc="-40" dirty="0">
                <a:solidFill>
                  <a:srgbClr val="404040"/>
                </a:solidFill>
                <a:latin typeface="Calibri"/>
                <a:cs typeface="Calibri"/>
              </a:rPr>
              <a:t> </a:t>
            </a:r>
            <a:r>
              <a:rPr sz="1800" dirty="0">
                <a:solidFill>
                  <a:srgbClr val="404040"/>
                </a:solidFill>
                <a:latin typeface="Calibri"/>
                <a:cs typeface="Calibri"/>
              </a:rPr>
              <a:t>is</a:t>
            </a:r>
            <a:r>
              <a:rPr sz="1800" spc="-35" dirty="0">
                <a:solidFill>
                  <a:srgbClr val="404040"/>
                </a:solidFill>
                <a:latin typeface="Calibri"/>
                <a:cs typeface="Calibri"/>
              </a:rPr>
              <a:t> </a:t>
            </a:r>
            <a:r>
              <a:rPr sz="1800" dirty="0">
                <a:solidFill>
                  <a:srgbClr val="404040"/>
                </a:solidFill>
                <a:latin typeface="Calibri"/>
                <a:cs typeface="Calibri"/>
              </a:rPr>
              <a:t>specified</a:t>
            </a:r>
            <a:r>
              <a:rPr sz="1800" spc="-25" dirty="0">
                <a:solidFill>
                  <a:srgbClr val="404040"/>
                </a:solidFill>
                <a:latin typeface="Calibri"/>
                <a:cs typeface="Calibri"/>
              </a:rPr>
              <a:t> </a:t>
            </a:r>
            <a:r>
              <a:rPr sz="1800" dirty="0">
                <a:solidFill>
                  <a:srgbClr val="404040"/>
                </a:solidFill>
                <a:latin typeface="Calibri"/>
                <a:cs typeface="Calibri"/>
              </a:rPr>
              <a:t>in</a:t>
            </a:r>
            <a:r>
              <a:rPr sz="1800" spc="-25" dirty="0">
                <a:solidFill>
                  <a:srgbClr val="404040"/>
                </a:solidFill>
                <a:latin typeface="Calibri"/>
                <a:cs typeface="Calibri"/>
              </a:rPr>
              <a:t> </a:t>
            </a:r>
            <a:r>
              <a:rPr sz="1800" dirty="0">
                <a:solidFill>
                  <a:srgbClr val="404040"/>
                </a:solidFill>
                <a:latin typeface="Calibri"/>
                <a:cs typeface="Calibri"/>
              </a:rPr>
              <a:t>the</a:t>
            </a:r>
            <a:r>
              <a:rPr sz="1800" spc="-20" dirty="0">
                <a:solidFill>
                  <a:srgbClr val="404040"/>
                </a:solidFill>
                <a:latin typeface="Calibri"/>
                <a:cs typeface="Calibri"/>
              </a:rPr>
              <a:t> </a:t>
            </a:r>
            <a:r>
              <a:rPr sz="1800" dirty="0">
                <a:solidFill>
                  <a:srgbClr val="404040"/>
                </a:solidFill>
                <a:latin typeface="Calibri"/>
                <a:cs typeface="Calibri"/>
              </a:rPr>
              <a:t>&lt;meta&gt;</a:t>
            </a:r>
            <a:r>
              <a:rPr sz="1800" spc="-25" dirty="0">
                <a:solidFill>
                  <a:srgbClr val="404040"/>
                </a:solidFill>
                <a:latin typeface="Calibri"/>
                <a:cs typeface="Calibri"/>
              </a:rPr>
              <a:t> </a:t>
            </a:r>
            <a:r>
              <a:rPr sz="1800" spc="-20" dirty="0">
                <a:solidFill>
                  <a:srgbClr val="404040"/>
                </a:solidFill>
                <a:latin typeface="Calibri"/>
                <a:cs typeface="Calibri"/>
              </a:rPr>
              <a:t>tag:</a:t>
            </a:r>
            <a:endParaRPr sz="1800">
              <a:latin typeface="Calibri"/>
              <a:cs typeface="Calibri"/>
            </a:endParaRPr>
          </a:p>
          <a:p>
            <a:pPr marL="1259205" marR="2453640" lvl="2" indent="-332740">
              <a:lnSpc>
                <a:spcPts val="1910"/>
              </a:lnSpc>
              <a:spcBef>
                <a:spcPts val="475"/>
              </a:spcBef>
              <a:buSzPct val="78125"/>
              <a:buFont typeface="Wingdings"/>
              <a:buChar char=""/>
              <a:tabLst>
                <a:tab pos="1259205" algn="l"/>
              </a:tabLst>
            </a:pPr>
            <a:r>
              <a:rPr sz="1600" strike="sngStrike" dirty="0">
                <a:solidFill>
                  <a:srgbClr val="404040"/>
                </a:solidFill>
                <a:latin typeface="Calibri"/>
                <a:cs typeface="Calibri"/>
              </a:rPr>
              <a:t>HTML</a:t>
            </a:r>
            <a:r>
              <a:rPr sz="1600" strike="sngStrike" spc="-5" dirty="0">
                <a:solidFill>
                  <a:srgbClr val="404040"/>
                </a:solidFill>
                <a:latin typeface="Calibri"/>
                <a:cs typeface="Calibri"/>
              </a:rPr>
              <a:t> </a:t>
            </a:r>
            <a:r>
              <a:rPr sz="1600" strike="sngStrike" dirty="0">
                <a:solidFill>
                  <a:srgbClr val="404040"/>
                </a:solidFill>
                <a:latin typeface="Calibri"/>
                <a:cs typeface="Calibri"/>
              </a:rPr>
              <a:t>4.01:</a:t>
            </a:r>
            <a:r>
              <a:rPr sz="1600" strike="sngStrike" spc="15" dirty="0">
                <a:solidFill>
                  <a:srgbClr val="404040"/>
                </a:solidFill>
                <a:latin typeface="Calibri"/>
                <a:cs typeface="Calibri"/>
              </a:rPr>
              <a:t> </a:t>
            </a:r>
            <a:r>
              <a:rPr sz="1600" strike="sngStrike" dirty="0">
                <a:solidFill>
                  <a:srgbClr val="404040"/>
                </a:solidFill>
                <a:latin typeface="Courier New"/>
                <a:cs typeface="Courier New"/>
              </a:rPr>
              <a:t>&lt;meta</a:t>
            </a:r>
            <a:r>
              <a:rPr sz="1600" strike="sngStrike" spc="15" dirty="0">
                <a:solidFill>
                  <a:srgbClr val="404040"/>
                </a:solidFill>
                <a:latin typeface="Courier New"/>
                <a:cs typeface="Courier New"/>
              </a:rPr>
              <a:t> </a:t>
            </a:r>
            <a:r>
              <a:rPr sz="1600" strike="sngStrike" spc="-10" dirty="0">
                <a:solidFill>
                  <a:srgbClr val="404040"/>
                </a:solidFill>
                <a:latin typeface="Courier New"/>
                <a:cs typeface="Courier New"/>
              </a:rPr>
              <a:t>http-</a:t>
            </a:r>
            <a:r>
              <a:rPr sz="1600" strike="sngStrike" spc="-20" dirty="0">
                <a:solidFill>
                  <a:srgbClr val="404040"/>
                </a:solidFill>
                <a:latin typeface="Courier New"/>
                <a:cs typeface="Courier New"/>
              </a:rPr>
              <a:t>equiv="Content-</a:t>
            </a:r>
            <a:r>
              <a:rPr sz="1600" strike="sngStrike" spc="-10" dirty="0">
                <a:solidFill>
                  <a:srgbClr val="404040"/>
                </a:solidFill>
                <a:latin typeface="Courier New"/>
                <a:cs typeface="Courier New"/>
              </a:rPr>
              <a:t>type"</a:t>
            </a:r>
            <a:r>
              <a:rPr sz="1600" strike="noStrike" spc="-10" dirty="0">
                <a:solidFill>
                  <a:srgbClr val="404040"/>
                </a:solidFill>
                <a:latin typeface="Courier New"/>
                <a:cs typeface="Courier New"/>
              </a:rPr>
              <a:t> </a:t>
            </a:r>
            <a:r>
              <a:rPr sz="1600" strike="sngStrike" spc="-10" dirty="0">
                <a:solidFill>
                  <a:srgbClr val="404040"/>
                </a:solidFill>
                <a:latin typeface="Courier New"/>
                <a:cs typeface="Courier New"/>
              </a:rPr>
              <a:t>content="text/html;charset=…"&gt;</a:t>
            </a:r>
            <a:endParaRPr sz="1600">
              <a:latin typeface="Courier New"/>
              <a:cs typeface="Courier New"/>
            </a:endParaRPr>
          </a:p>
          <a:p>
            <a:pPr marL="1259205" lvl="2" indent="-332105">
              <a:lnSpc>
                <a:spcPct val="100000"/>
              </a:lnSpc>
              <a:spcBef>
                <a:spcPts val="334"/>
              </a:spcBef>
              <a:buSzPct val="78125"/>
              <a:buFont typeface="Wingdings"/>
              <a:buChar char=""/>
              <a:tabLst>
                <a:tab pos="1259205" algn="l"/>
              </a:tabLst>
            </a:pPr>
            <a:r>
              <a:rPr sz="1600" dirty="0">
                <a:solidFill>
                  <a:srgbClr val="404040"/>
                </a:solidFill>
                <a:latin typeface="Calibri"/>
                <a:cs typeface="Calibri"/>
              </a:rPr>
              <a:t>HTML5:</a:t>
            </a:r>
            <a:r>
              <a:rPr sz="1600" spc="-5" dirty="0">
                <a:solidFill>
                  <a:srgbClr val="404040"/>
                </a:solidFill>
                <a:latin typeface="Calibri"/>
                <a:cs typeface="Calibri"/>
              </a:rPr>
              <a:t> </a:t>
            </a:r>
            <a:r>
              <a:rPr sz="1600" dirty="0">
                <a:solidFill>
                  <a:srgbClr val="404040"/>
                </a:solidFill>
                <a:latin typeface="Courier New"/>
                <a:cs typeface="Courier New"/>
              </a:rPr>
              <a:t>&lt;meta</a:t>
            </a:r>
            <a:r>
              <a:rPr sz="1600" spc="25" dirty="0">
                <a:solidFill>
                  <a:srgbClr val="404040"/>
                </a:solidFill>
                <a:latin typeface="Courier New"/>
                <a:cs typeface="Courier New"/>
              </a:rPr>
              <a:t> </a:t>
            </a:r>
            <a:r>
              <a:rPr sz="1600" spc="-20" dirty="0">
                <a:solidFill>
                  <a:srgbClr val="404040"/>
                </a:solidFill>
                <a:latin typeface="Courier New"/>
                <a:cs typeface="Courier New"/>
              </a:rPr>
              <a:t>charset=“UTF-</a:t>
            </a:r>
            <a:r>
              <a:rPr sz="1600" spc="-25" dirty="0">
                <a:solidFill>
                  <a:srgbClr val="404040"/>
                </a:solidFill>
                <a:latin typeface="Courier New"/>
                <a:cs typeface="Courier New"/>
              </a:rPr>
              <a:t>8”&gt;</a:t>
            </a:r>
            <a:endParaRPr sz="1600">
              <a:latin typeface="Courier New"/>
              <a:cs typeface="Courier New"/>
            </a:endParaRPr>
          </a:p>
          <a:p>
            <a:pPr marL="354965" indent="-342265">
              <a:lnSpc>
                <a:spcPct val="100000"/>
              </a:lnSpc>
              <a:spcBef>
                <a:spcPts val="320"/>
              </a:spcBef>
              <a:buFont typeface="Wingdings"/>
              <a:buChar char=""/>
              <a:tabLst>
                <a:tab pos="354965" algn="l"/>
              </a:tabLst>
            </a:pPr>
            <a:r>
              <a:rPr sz="2000" dirty="0">
                <a:solidFill>
                  <a:srgbClr val="C00000"/>
                </a:solidFill>
                <a:latin typeface="Calibri"/>
                <a:cs typeface="Calibri"/>
              </a:rPr>
              <a:t>Why</a:t>
            </a:r>
            <a:r>
              <a:rPr sz="2000" spc="-45" dirty="0">
                <a:solidFill>
                  <a:srgbClr val="C00000"/>
                </a:solidFill>
                <a:latin typeface="Calibri"/>
                <a:cs typeface="Calibri"/>
              </a:rPr>
              <a:t> </a:t>
            </a:r>
            <a:r>
              <a:rPr sz="2000" dirty="0">
                <a:solidFill>
                  <a:srgbClr val="C00000"/>
                </a:solidFill>
                <a:latin typeface="Calibri"/>
                <a:cs typeface="Calibri"/>
              </a:rPr>
              <a:t>do</a:t>
            </a:r>
            <a:r>
              <a:rPr sz="2000" spc="-30" dirty="0">
                <a:solidFill>
                  <a:srgbClr val="C00000"/>
                </a:solidFill>
                <a:latin typeface="Calibri"/>
                <a:cs typeface="Calibri"/>
              </a:rPr>
              <a:t> </a:t>
            </a:r>
            <a:r>
              <a:rPr sz="2000" dirty="0">
                <a:solidFill>
                  <a:srgbClr val="C00000"/>
                </a:solidFill>
                <a:latin typeface="Calibri"/>
                <a:cs typeface="Calibri"/>
              </a:rPr>
              <a:t>we</a:t>
            </a:r>
            <a:r>
              <a:rPr sz="2000" spc="-20" dirty="0">
                <a:solidFill>
                  <a:srgbClr val="C00000"/>
                </a:solidFill>
                <a:latin typeface="Calibri"/>
                <a:cs typeface="Calibri"/>
              </a:rPr>
              <a:t> </a:t>
            </a:r>
            <a:r>
              <a:rPr sz="2000" dirty="0">
                <a:solidFill>
                  <a:srgbClr val="C00000"/>
                </a:solidFill>
                <a:latin typeface="Calibri"/>
                <a:cs typeface="Calibri"/>
              </a:rPr>
              <a:t>need</a:t>
            </a:r>
            <a:r>
              <a:rPr sz="2000" spc="-20" dirty="0">
                <a:solidFill>
                  <a:srgbClr val="C00000"/>
                </a:solidFill>
                <a:latin typeface="Calibri"/>
                <a:cs typeface="Calibri"/>
              </a:rPr>
              <a:t> </a:t>
            </a:r>
            <a:r>
              <a:rPr sz="2000" dirty="0">
                <a:solidFill>
                  <a:srgbClr val="C00000"/>
                </a:solidFill>
                <a:latin typeface="Calibri"/>
                <a:cs typeface="Calibri"/>
              </a:rPr>
              <a:t>HTML</a:t>
            </a:r>
            <a:r>
              <a:rPr sz="2000" spc="-20" dirty="0">
                <a:solidFill>
                  <a:srgbClr val="C00000"/>
                </a:solidFill>
                <a:latin typeface="Calibri"/>
                <a:cs typeface="Calibri"/>
              </a:rPr>
              <a:t> </a:t>
            </a:r>
            <a:r>
              <a:rPr sz="2000" spc="-10" dirty="0">
                <a:solidFill>
                  <a:srgbClr val="C00000"/>
                </a:solidFill>
                <a:latin typeface="Calibri"/>
                <a:cs typeface="Calibri"/>
              </a:rPr>
              <a:t>codes?</a:t>
            </a:r>
            <a:endParaRPr sz="2000">
              <a:latin typeface="Calibri"/>
              <a:cs typeface="Calibri"/>
            </a:endParaRPr>
          </a:p>
          <a:p>
            <a:pPr marL="862965" lvl="1" indent="-393065">
              <a:lnSpc>
                <a:spcPct val="100000"/>
              </a:lnSpc>
              <a:spcBef>
                <a:spcPts val="415"/>
              </a:spcBef>
              <a:buSzPct val="88888"/>
              <a:buFont typeface="Wingdings"/>
              <a:buChar char=""/>
              <a:tabLst>
                <a:tab pos="862965" algn="l"/>
              </a:tabLst>
            </a:pPr>
            <a:r>
              <a:rPr sz="1800" dirty="0">
                <a:solidFill>
                  <a:srgbClr val="404040"/>
                </a:solidFill>
                <a:latin typeface="Calibri"/>
                <a:cs typeface="Calibri"/>
              </a:rPr>
              <a:t>The</a:t>
            </a:r>
            <a:r>
              <a:rPr sz="1800" spc="-35" dirty="0">
                <a:solidFill>
                  <a:srgbClr val="404040"/>
                </a:solidFill>
                <a:latin typeface="Calibri"/>
                <a:cs typeface="Calibri"/>
              </a:rPr>
              <a:t> </a:t>
            </a:r>
            <a:r>
              <a:rPr sz="1800" dirty="0">
                <a:solidFill>
                  <a:srgbClr val="404040"/>
                </a:solidFill>
                <a:latin typeface="Calibri"/>
                <a:cs typeface="Calibri"/>
              </a:rPr>
              <a:t>browser</a:t>
            </a:r>
            <a:r>
              <a:rPr sz="1800" spc="-20" dirty="0">
                <a:solidFill>
                  <a:srgbClr val="404040"/>
                </a:solidFill>
                <a:latin typeface="Calibri"/>
                <a:cs typeface="Calibri"/>
              </a:rPr>
              <a:t> </a:t>
            </a:r>
            <a:r>
              <a:rPr sz="1800" dirty="0">
                <a:solidFill>
                  <a:srgbClr val="404040"/>
                </a:solidFill>
                <a:latin typeface="Calibri"/>
                <a:cs typeface="Calibri"/>
              </a:rPr>
              <a:t>may</a:t>
            </a:r>
            <a:r>
              <a:rPr sz="1800" spc="-30" dirty="0">
                <a:solidFill>
                  <a:srgbClr val="404040"/>
                </a:solidFill>
                <a:latin typeface="Calibri"/>
                <a:cs typeface="Calibri"/>
              </a:rPr>
              <a:t> </a:t>
            </a:r>
            <a:r>
              <a:rPr sz="1800" dirty="0">
                <a:solidFill>
                  <a:srgbClr val="404040"/>
                </a:solidFill>
                <a:latin typeface="Calibri"/>
                <a:cs typeface="Calibri"/>
              </a:rPr>
              <a:t>get</a:t>
            </a:r>
            <a:r>
              <a:rPr sz="1800" spc="-35" dirty="0">
                <a:solidFill>
                  <a:srgbClr val="404040"/>
                </a:solidFill>
                <a:latin typeface="Calibri"/>
                <a:cs typeface="Calibri"/>
              </a:rPr>
              <a:t> </a:t>
            </a:r>
            <a:r>
              <a:rPr sz="1800" dirty="0">
                <a:solidFill>
                  <a:srgbClr val="404040"/>
                </a:solidFill>
                <a:latin typeface="Calibri"/>
                <a:cs typeface="Calibri"/>
              </a:rPr>
              <a:t>the</a:t>
            </a:r>
            <a:r>
              <a:rPr sz="1800" spc="-30" dirty="0">
                <a:solidFill>
                  <a:srgbClr val="404040"/>
                </a:solidFill>
                <a:latin typeface="Calibri"/>
                <a:cs typeface="Calibri"/>
              </a:rPr>
              <a:t> </a:t>
            </a:r>
            <a:r>
              <a:rPr sz="1800" dirty="0">
                <a:solidFill>
                  <a:srgbClr val="404040"/>
                </a:solidFill>
                <a:latin typeface="Calibri"/>
                <a:cs typeface="Calibri"/>
              </a:rPr>
              <a:t>encodings</a:t>
            </a:r>
            <a:r>
              <a:rPr sz="1800" spc="-10" dirty="0">
                <a:solidFill>
                  <a:srgbClr val="404040"/>
                </a:solidFill>
                <a:latin typeface="Calibri"/>
                <a:cs typeface="Calibri"/>
              </a:rPr>
              <a:t> wrong.</a:t>
            </a:r>
            <a:endParaRPr sz="1800">
              <a:latin typeface="Calibri"/>
              <a:cs typeface="Calibri"/>
            </a:endParaRPr>
          </a:p>
          <a:p>
            <a:pPr marL="862965" lvl="1" indent="-393065">
              <a:lnSpc>
                <a:spcPct val="100000"/>
              </a:lnSpc>
              <a:spcBef>
                <a:spcPts val="470"/>
              </a:spcBef>
              <a:buSzPct val="88888"/>
              <a:buFont typeface="Wingdings"/>
              <a:buChar char=""/>
              <a:tabLst>
                <a:tab pos="862965" algn="l"/>
              </a:tabLst>
            </a:pPr>
            <a:r>
              <a:rPr sz="1800" dirty="0">
                <a:solidFill>
                  <a:srgbClr val="404040"/>
                </a:solidFill>
                <a:latin typeface="Calibri"/>
                <a:cs typeface="Calibri"/>
              </a:rPr>
              <a:t>One</a:t>
            </a:r>
            <a:r>
              <a:rPr sz="1800" spc="-35" dirty="0">
                <a:solidFill>
                  <a:srgbClr val="404040"/>
                </a:solidFill>
                <a:latin typeface="Calibri"/>
                <a:cs typeface="Calibri"/>
              </a:rPr>
              <a:t> </a:t>
            </a:r>
            <a:r>
              <a:rPr sz="1800" dirty="0">
                <a:solidFill>
                  <a:srgbClr val="404040"/>
                </a:solidFill>
                <a:latin typeface="Calibri"/>
                <a:cs typeface="Calibri"/>
              </a:rPr>
              <a:t>symbol</a:t>
            </a:r>
            <a:r>
              <a:rPr sz="1800" spc="-35" dirty="0">
                <a:solidFill>
                  <a:srgbClr val="404040"/>
                </a:solidFill>
                <a:latin typeface="Calibri"/>
                <a:cs typeface="Calibri"/>
              </a:rPr>
              <a:t> </a:t>
            </a:r>
            <a:r>
              <a:rPr sz="1800" dirty="0">
                <a:solidFill>
                  <a:srgbClr val="404040"/>
                </a:solidFill>
                <a:latin typeface="Calibri"/>
                <a:cs typeface="Calibri"/>
              </a:rPr>
              <a:t>might</a:t>
            </a:r>
            <a:r>
              <a:rPr sz="1800" spc="-25" dirty="0">
                <a:solidFill>
                  <a:srgbClr val="404040"/>
                </a:solidFill>
                <a:latin typeface="Calibri"/>
                <a:cs typeface="Calibri"/>
              </a:rPr>
              <a:t> </a:t>
            </a:r>
            <a:r>
              <a:rPr sz="1800" dirty="0">
                <a:solidFill>
                  <a:srgbClr val="404040"/>
                </a:solidFill>
                <a:latin typeface="Calibri"/>
                <a:cs typeface="Calibri"/>
              </a:rPr>
              <a:t>show</a:t>
            </a:r>
            <a:r>
              <a:rPr sz="1800" spc="-35" dirty="0">
                <a:solidFill>
                  <a:srgbClr val="404040"/>
                </a:solidFill>
                <a:latin typeface="Calibri"/>
                <a:cs typeface="Calibri"/>
              </a:rPr>
              <a:t> </a:t>
            </a:r>
            <a:r>
              <a:rPr sz="1800" dirty="0">
                <a:solidFill>
                  <a:srgbClr val="404040"/>
                </a:solidFill>
                <a:latin typeface="Calibri"/>
                <a:cs typeface="Calibri"/>
              </a:rPr>
              <a:t>up</a:t>
            </a:r>
            <a:r>
              <a:rPr sz="1800" spc="-25" dirty="0">
                <a:solidFill>
                  <a:srgbClr val="404040"/>
                </a:solidFill>
                <a:latin typeface="Calibri"/>
                <a:cs typeface="Calibri"/>
              </a:rPr>
              <a:t> </a:t>
            </a:r>
            <a:r>
              <a:rPr sz="1800" dirty="0">
                <a:solidFill>
                  <a:srgbClr val="404040"/>
                </a:solidFill>
                <a:latin typeface="Calibri"/>
                <a:cs typeface="Calibri"/>
              </a:rPr>
              <a:t>as</a:t>
            </a:r>
            <a:r>
              <a:rPr sz="1800" spc="-30" dirty="0">
                <a:solidFill>
                  <a:srgbClr val="404040"/>
                </a:solidFill>
                <a:latin typeface="Calibri"/>
                <a:cs typeface="Calibri"/>
              </a:rPr>
              <a:t> </a:t>
            </a:r>
            <a:r>
              <a:rPr sz="1800" dirty="0">
                <a:solidFill>
                  <a:srgbClr val="404040"/>
                </a:solidFill>
                <a:latin typeface="Calibri"/>
                <a:cs typeface="Calibri"/>
              </a:rPr>
              <a:t>another,</a:t>
            </a:r>
            <a:r>
              <a:rPr sz="1800" spc="-35" dirty="0">
                <a:solidFill>
                  <a:srgbClr val="404040"/>
                </a:solidFill>
                <a:latin typeface="Calibri"/>
                <a:cs typeface="Calibri"/>
              </a:rPr>
              <a:t> </a:t>
            </a:r>
            <a:r>
              <a:rPr sz="1800" dirty="0">
                <a:solidFill>
                  <a:srgbClr val="404040"/>
                </a:solidFill>
                <a:latin typeface="Calibri"/>
                <a:cs typeface="Calibri"/>
              </a:rPr>
              <a:t>or</a:t>
            </a:r>
            <a:r>
              <a:rPr sz="1800" spc="-30" dirty="0">
                <a:solidFill>
                  <a:srgbClr val="404040"/>
                </a:solidFill>
                <a:latin typeface="Calibri"/>
                <a:cs typeface="Calibri"/>
              </a:rPr>
              <a:t> </a:t>
            </a:r>
            <a:r>
              <a:rPr sz="1800" dirty="0">
                <a:solidFill>
                  <a:srgbClr val="404040"/>
                </a:solidFill>
                <a:latin typeface="Calibri"/>
                <a:cs typeface="Calibri"/>
              </a:rPr>
              <a:t>as</a:t>
            </a:r>
            <a:r>
              <a:rPr sz="1800" spc="-45" dirty="0">
                <a:solidFill>
                  <a:srgbClr val="404040"/>
                </a:solidFill>
                <a:latin typeface="Calibri"/>
                <a:cs typeface="Calibri"/>
              </a:rPr>
              <a:t> </a:t>
            </a:r>
            <a:r>
              <a:rPr sz="1800" dirty="0">
                <a:solidFill>
                  <a:srgbClr val="404040"/>
                </a:solidFill>
                <a:latin typeface="Calibri"/>
                <a:cs typeface="Calibri"/>
              </a:rPr>
              <a:t>an</a:t>
            </a:r>
            <a:r>
              <a:rPr sz="1800" spc="-20" dirty="0">
                <a:solidFill>
                  <a:srgbClr val="404040"/>
                </a:solidFill>
                <a:latin typeface="Calibri"/>
                <a:cs typeface="Calibri"/>
              </a:rPr>
              <a:t> </a:t>
            </a:r>
            <a:r>
              <a:rPr sz="1800" dirty="0">
                <a:solidFill>
                  <a:srgbClr val="404040"/>
                </a:solidFill>
                <a:latin typeface="Calibri"/>
                <a:cs typeface="Calibri"/>
              </a:rPr>
              <a:t>unknown</a:t>
            </a:r>
            <a:r>
              <a:rPr sz="1800" spc="-25" dirty="0">
                <a:solidFill>
                  <a:srgbClr val="404040"/>
                </a:solidFill>
                <a:latin typeface="Calibri"/>
                <a:cs typeface="Calibri"/>
              </a:rPr>
              <a:t> </a:t>
            </a:r>
            <a:r>
              <a:rPr sz="1800" spc="-10" dirty="0">
                <a:solidFill>
                  <a:srgbClr val="404040"/>
                </a:solidFill>
                <a:latin typeface="Calibri"/>
                <a:cs typeface="Calibri"/>
              </a:rPr>
              <a:t>character.</a:t>
            </a:r>
            <a:endParaRPr sz="1800">
              <a:latin typeface="Calibri"/>
              <a:cs typeface="Calibri"/>
            </a:endParaRPr>
          </a:p>
          <a:p>
            <a:pPr marL="354965" indent="-342265">
              <a:lnSpc>
                <a:spcPct val="100000"/>
              </a:lnSpc>
              <a:spcBef>
                <a:spcPts val="459"/>
              </a:spcBef>
              <a:buFont typeface="Wingdings"/>
              <a:buChar char=""/>
              <a:tabLst>
                <a:tab pos="354965" algn="l"/>
              </a:tabLst>
            </a:pPr>
            <a:r>
              <a:rPr sz="2000" dirty="0">
                <a:solidFill>
                  <a:srgbClr val="C00000"/>
                </a:solidFill>
                <a:latin typeface="Calibri"/>
                <a:cs typeface="Calibri"/>
              </a:rPr>
              <a:t>What</a:t>
            </a:r>
            <a:r>
              <a:rPr sz="2000" spc="-40" dirty="0">
                <a:solidFill>
                  <a:srgbClr val="C00000"/>
                </a:solidFill>
                <a:latin typeface="Calibri"/>
                <a:cs typeface="Calibri"/>
              </a:rPr>
              <a:t> </a:t>
            </a:r>
            <a:r>
              <a:rPr sz="2000" dirty="0">
                <a:solidFill>
                  <a:srgbClr val="C00000"/>
                </a:solidFill>
                <a:latin typeface="Calibri"/>
                <a:cs typeface="Calibri"/>
              </a:rPr>
              <a:t>is</a:t>
            </a:r>
            <a:r>
              <a:rPr sz="2000" spc="-5" dirty="0">
                <a:solidFill>
                  <a:srgbClr val="C00000"/>
                </a:solidFill>
                <a:latin typeface="Calibri"/>
                <a:cs typeface="Calibri"/>
              </a:rPr>
              <a:t> </a:t>
            </a:r>
            <a:r>
              <a:rPr sz="2000" spc="-10" dirty="0">
                <a:solidFill>
                  <a:srgbClr val="C00000"/>
                </a:solidFill>
                <a:latin typeface="Courier New"/>
                <a:cs typeface="Courier New"/>
              </a:rPr>
              <a:t>&lt;meta&gt;</a:t>
            </a:r>
            <a:r>
              <a:rPr sz="2000" spc="-10" dirty="0">
                <a:solidFill>
                  <a:srgbClr val="C00000"/>
                </a:solidFill>
                <a:latin typeface="Calibri"/>
                <a:cs typeface="Calibri"/>
              </a:rPr>
              <a:t>?</a:t>
            </a:r>
            <a:endParaRPr sz="2000">
              <a:latin typeface="Calibri"/>
              <a:cs typeface="Calibri"/>
            </a:endParaRPr>
          </a:p>
          <a:p>
            <a:pPr marL="862965" lvl="1" indent="-393065">
              <a:lnSpc>
                <a:spcPct val="100000"/>
              </a:lnSpc>
              <a:spcBef>
                <a:spcPts val="455"/>
              </a:spcBef>
              <a:buSzPct val="88888"/>
              <a:buFont typeface="Wingdings"/>
              <a:buChar char=""/>
              <a:tabLst>
                <a:tab pos="862965" algn="l"/>
              </a:tabLst>
            </a:pPr>
            <a:r>
              <a:rPr sz="1800" spc="-10" dirty="0">
                <a:solidFill>
                  <a:srgbClr val="404040"/>
                </a:solidFill>
                <a:latin typeface="Courier New"/>
                <a:cs typeface="Courier New"/>
              </a:rPr>
              <a:t>&lt;meta&gt;</a:t>
            </a:r>
            <a:r>
              <a:rPr sz="1800" spc="-700" dirty="0">
                <a:solidFill>
                  <a:srgbClr val="404040"/>
                </a:solidFill>
                <a:latin typeface="Courier New"/>
                <a:cs typeface="Courier New"/>
              </a:rPr>
              <a:t> </a:t>
            </a:r>
            <a:r>
              <a:rPr sz="1800" dirty="0">
                <a:solidFill>
                  <a:srgbClr val="404040"/>
                </a:solidFill>
                <a:latin typeface="Calibri"/>
                <a:cs typeface="Calibri"/>
              </a:rPr>
              <a:t>elements</a:t>
            </a:r>
            <a:r>
              <a:rPr sz="1800" spc="-75" dirty="0">
                <a:solidFill>
                  <a:srgbClr val="404040"/>
                </a:solidFill>
                <a:latin typeface="Calibri"/>
                <a:cs typeface="Calibri"/>
              </a:rPr>
              <a:t> </a:t>
            </a:r>
            <a:r>
              <a:rPr sz="1800" dirty="0">
                <a:solidFill>
                  <a:srgbClr val="404040"/>
                </a:solidFill>
                <a:latin typeface="Calibri"/>
                <a:cs typeface="Calibri"/>
              </a:rPr>
              <a:t>declare</a:t>
            </a:r>
            <a:r>
              <a:rPr sz="1800" spc="-30" dirty="0">
                <a:solidFill>
                  <a:srgbClr val="404040"/>
                </a:solidFill>
                <a:latin typeface="Calibri"/>
                <a:cs typeface="Calibri"/>
              </a:rPr>
              <a:t> </a:t>
            </a:r>
            <a:r>
              <a:rPr sz="1800" dirty="0">
                <a:solidFill>
                  <a:srgbClr val="404040"/>
                </a:solidFill>
                <a:latin typeface="Calibri"/>
                <a:cs typeface="Calibri"/>
              </a:rPr>
              <a:t>different</a:t>
            </a:r>
            <a:r>
              <a:rPr sz="1800" spc="-30" dirty="0">
                <a:solidFill>
                  <a:srgbClr val="404040"/>
                </a:solidFill>
                <a:latin typeface="Calibri"/>
                <a:cs typeface="Calibri"/>
              </a:rPr>
              <a:t> </a:t>
            </a:r>
            <a:r>
              <a:rPr sz="1800" dirty="0">
                <a:solidFill>
                  <a:srgbClr val="404040"/>
                </a:solidFill>
                <a:latin typeface="Calibri"/>
                <a:cs typeface="Calibri"/>
              </a:rPr>
              <a:t>kinds</a:t>
            </a:r>
            <a:r>
              <a:rPr sz="1800" spc="-40" dirty="0">
                <a:solidFill>
                  <a:srgbClr val="404040"/>
                </a:solidFill>
                <a:latin typeface="Calibri"/>
                <a:cs typeface="Calibri"/>
              </a:rPr>
              <a:t> </a:t>
            </a:r>
            <a:r>
              <a:rPr sz="1800" dirty="0">
                <a:solidFill>
                  <a:srgbClr val="404040"/>
                </a:solidFill>
                <a:latin typeface="Calibri"/>
                <a:cs typeface="Calibri"/>
              </a:rPr>
              <a:t>of</a:t>
            </a:r>
            <a:r>
              <a:rPr sz="1800" spc="-30" dirty="0">
                <a:solidFill>
                  <a:srgbClr val="404040"/>
                </a:solidFill>
                <a:latin typeface="Calibri"/>
                <a:cs typeface="Calibri"/>
              </a:rPr>
              <a:t> </a:t>
            </a:r>
            <a:r>
              <a:rPr sz="1800" dirty="0">
                <a:solidFill>
                  <a:srgbClr val="404040"/>
                </a:solidFill>
                <a:latin typeface="Calibri"/>
                <a:cs typeface="Calibri"/>
              </a:rPr>
              <a:t>metadata</a:t>
            </a:r>
            <a:r>
              <a:rPr sz="1800" spc="-45" dirty="0">
                <a:solidFill>
                  <a:srgbClr val="404040"/>
                </a:solidFill>
                <a:latin typeface="Calibri"/>
                <a:cs typeface="Calibri"/>
              </a:rPr>
              <a:t> </a:t>
            </a:r>
            <a:r>
              <a:rPr sz="1800" dirty="0">
                <a:solidFill>
                  <a:srgbClr val="404040"/>
                </a:solidFill>
                <a:latin typeface="Calibri"/>
                <a:cs typeface="Calibri"/>
              </a:rPr>
              <a:t>about</a:t>
            </a:r>
            <a:r>
              <a:rPr sz="1800" spc="-40" dirty="0">
                <a:solidFill>
                  <a:srgbClr val="404040"/>
                </a:solidFill>
                <a:latin typeface="Calibri"/>
                <a:cs typeface="Calibri"/>
              </a:rPr>
              <a:t> </a:t>
            </a:r>
            <a:r>
              <a:rPr sz="1800" dirty="0">
                <a:solidFill>
                  <a:srgbClr val="404040"/>
                </a:solidFill>
                <a:latin typeface="Calibri"/>
                <a:cs typeface="Calibri"/>
              </a:rPr>
              <a:t>an</a:t>
            </a:r>
            <a:r>
              <a:rPr sz="1800" spc="-30" dirty="0">
                <a:solidFill>
                  <a:srgbClr val="404040"/>
                </a:solidFill>
                <a:latin typeface="Calibri"/>
                <a:cs typeface="Calibri"/>
              </a:rPr>
              <a:t> </a:t>
            </a:r>
            <a:r>
              <a:rPr sz="1800" dirty="0">
                <a:solidFill>
                  <a:srgbClr val="404040"/>
                </a:solidFill>
                <a:latin typeface="Calibri"/>
                <a:cs typeface="Calibri"/>
              </a:rPr>
              <a:t>HTML</a:t>
            </a:r>
            <a:r>
              <a:rPr sz="1800" spc="-25" dirty="0">
                <a:solidFill>
                  <a:srgbClr val="404040"/>
                </a:solidFill>
                <a:latin typeface="Calibri"/>
                <a:cs typeface="Calibri"/>
              </a:rPr>
              <a:t> </a:t>
            </a:r>
            <a:r>
              <a:rPr sz="1800" spc="-10" dirty="0">
                <a:solidFill>
                  <a:srgbClr val="404040"/>
                </a:solidFill>
                <a:latin typeface="Calibri"/>
                <a:cs typeface="Calibri"/>
              </a:rPr>
              <a:t>document.</a:t>
            </a:r>
            <a:endParaRPr sz="1800">
              <a:latin typeface="Calibri"/>
              <a:cs typeface="Calibri"/>
            </a:endParaRPr>
          </a:p>
          <a:p>
            <a:pPr marL="862965">
              <a:lnSpc>
                <a:spcPct val="100000"/>
              </a:lnSpc>
              <a:spcBef>
                <a:spcPts val="70"/>
              </a:spcBef>
            </a:pPr>
            <a:r>
              <a:rPr sz="1800" dirty="0">
                <a:solidFill>
                  <a:srgbClr val="7E7E7E"/>
                </a:solidFill>
                <a:latin typeface="Calibri"/>
                <a:cs typeface="Calibri"/>
              </a:rPr>
              <a:t>(We</a:t>
            </a:r>
            <a:r>
              <a:rPr sz="1800" spc="-10" dirty="0">
                <a:solidFill>
                  <a:srgbClr val="7E7E7E"/>
                </a:solidFill>
                <a:latin typeface="Calibri"/>
                <a:cs typeface="Calibri"/>
              </a:rPr>
              <a:t> </a:t>
            </a:r>
            <a:r>
              <a:rPr sz="1800" dirty="0">
                <a:solidFill>
                  <a:srgbClr val="7E7E7E"/>
                </a:solidFill>
                <a:latin typeface="Calibri"/>
                <a:cs typeface="Calibri"/>
              </a:rPr>
              <a:t>will</a:t>
            </a:r>
            <a:r>
              <a:rPr sz="1800" spc="-15" dirty="0">
                <a:solidFill>
                  <a:srgbClr val="7E7E7E"/>
                </a:solidFill>
                <a:latin typeface="Calibri"/>
                <a:cs typeface="Calibri"/>
              </a:rPr>
              <a:t> </a:t>
            </a:r>
            <a:r>
              <a:rPr sz="1800" dirty="0">
                <a:solidFill>
                  <a:srgbClr val="7E7E7E"/>
                </a:solidFill>
                <a:latin typeface="Calibri"/>
                <a:cs typeface="Calibri"/>
              </a:rPr>
              <a:t>come</a:t>
            </a:r>
            <a:r>
              <a:rPr sz="1800" spc="-10" dirty="0">
                <a:solidFill>
                  <a:srgbClr val="7E7E7E"/>
                </a:solidFill>
                <a:latin typeface="Calibri"/>
                <a:cs typeface="Calibri"/>
              </a:rPr>
              <a:t> </a:t>
            </a:r>
            <a:r>
              <a:rPr sz="1800" dirty="0">
                <a:solidFill>
                  <a:srgbClr val="7E7E7E"/>
                </a:solidFill>
                <a:latin typeface="Calibri"/>
                <a:cs typeface="Calibri"/>
              </a:rPr>
              <a:t>back</a:t>
            </a:r>
            <a:r>
              <a:rPr sz="1800" spc="-20" dirty="0">
                <a:solidFill>
                  <a:srgbClr val="7E7E7E"/>
                </a:solidFill>
                <a:latin typeface="Calibri"/>
                <a:cs typeface="Calibri"/>
              </a:rPr>
              <a:t> </a:t>
            </a:r>
            <a:r>
              <a:rPr sz="1800" dirty="0">
                <a:solidFill>
                  <a:srgbClr val="7E7E7E"/>
                </a:solidFill>
                <a:latin typeface="Calibri"/>
                <a:cs typeface="Calibri"/>
              </a:rPr>
              <a:t>to</a:t>
            </a:r>
            <a:r>
              <a:rPr sz="1800" spc="-30" dirty="0">
                <a:solidFill>
                  <a:srgbClr val="7E7E7E"/>
                </a:solidFill>
                <a:latin typeface="Calibri"/>
                <a:cs typeface="Calibri"/>
              </a:rPr>
              <a:t> </a:t>
            </a:r>
            <a:r>
              <a:rPr sz="1800" dirty="0">
                <a:solidFill>
                  <a:srgbClr val="7E7E7E"/>
                </a:solidFill>
                <a:latin typeface="Calibri"/>
                <a:cs typeface="Calibri"/>
              </a:rPr>
              <a:t>it</a:t>
            </a:r>
            <a:r>
              <a:rPr sz="1800" spc="-10" dirty="0">
                <a:solidFill>
                  <a:srgbClr val="7E7E7E"/>
                </a:solidFill>
                <a:latin typeface="Calibri"/>
                <a:cs typeface="Calibri"/>
              </a:rPr>
              <a:t> later.)</a:t>
            </a:r>
            <a:endParaRPr sz="1800">
              <a:latin typeface="Calibri"/>
              <a:cs typeface="Calibri"/>
            </a:endParaRPr>
          </a:p>
          <a:p>
            <a:pPr marL="862965" lvl="1" indent="-393065">
              <a:lnSpc>
                <a:spcPct val="100000"/>
              </a:lnSpc>
              <a:spcBef>
                <a:spcPts val="434"/>
              </a:spcBef>
              <a:buSzPct val="88888"/>
              <a:buFont typeface="Wingdings"/>
              <a:buChar char=""/>
              <a:tabLst>
                <a:tab pos="862965" algn="l"/>
              </a:tabLst>
            </a:pPr>
            <a:r>
              <a:rPr sz="1800" dirty="0">
                <a:solidFill>
                  <a:srgbClr val="404040"/>
                </a:solidFill>
                <a:latin typeface="Calibri"/>
                <a:cs typeface="Calibri"/>
              </a:rPr>
              <a:t>Metadata</a:t>
            </a:r>
            <a:r>
              <a:rPr sz="1800" spc="-40" dirty="0">
                <a:solidFill>
                  <a:srgbClr val="404040"/>
                </a:solidFill>
                <a:latin typeface="Calibri"/>
                <a:cs typeface="Calibri"/>
              </a:rPr>
              <a:t> </a:t>
            </a:r>
            <a:r>
              <a:rPr sz="1800" dirty="0">
                <a:solidFill>
                  <a:srgbClr val="404040"/>
                </a:solidFill>
                <a:latin typeface="Calibri"/>
                <a:cs typeface="Calibri"/>
              </a:rPr>
              <a:t>will</a:t>
            </a:r>
            <a:r>
              <a:rPr sz="1800" spc="-25" dirty="0">
                <a:solidFill>
                  <a:srgbClr val="404040"/>
                </a:solidFill>
                <a:latin typeface="Calibri"/>
                <a:cs typeface="Calibri"/>
              </a:rPr>
              <a:t> </a:t>
            </a:r>
            <a:r>
              <a:rPr sz="1800" dirty="0">
                <a:solidFill>
                  <a:srgbClr val="404040"/>
                </a:solidFill>
                <a:latin typeface="Calibri"/>
                <a:cs typeface="Calibri"/>
              </a:rPr>
              <a:t>not</a:t>
            </a:r>
            <a:r>
              <a:rPr sz="1800" spc="-25" dirty="0">
                <a:solidFill>
                  <a:srgbClr val="404040"/>
                </a:solidFill>
                <a:latin typeface="Calibri"/>
                <a:cs typeface="Calibri"/>
              </a:rPr>
              <a:t> </a:t>
            </a:r>
            <a:r>
              <a:rPr sz="1800" dirty="0">
                <a:solidFill>
                  <a:srgbClr val="404040"/>
                </a:solidFill>
                <a:latin typeface="Calibri"/>
                <a:cs typeface="Calibri"/>
              </a:rPr>
              <a:t>be</a:t>
            </a:r>
            <a:r>
              <a:rPr sz="1800" spc="-30" dirty="0">
                <a:solidFill>
                  <a:srgbClr val="404040"/>
                </a:solidFill>
                <a:latin typeface="Calibri"/>
                <a:cs typeface="Calibri"/>
              </a:rPr>
              <a:t> </a:t>
            </a:r>
            <a:r>
              <a:rPr sz="1800" dirty="0">
                <a:solidFill>
                  <a:srgbClr val="404040"/>
                </a:solidFill>
                <a:latin typeface="Calibri"/>
                <a:cs typeface="Calibri"/>
              </a:rPr>
              <a:t>displayed</a:t>
            </a:r>
            <a:r>
              <a:rPr sz="1800" spc="-25" dirty="0">
                <a:solidFill>
                  <a:srgbClr val="404040"/>
                </a:solidFill>
                <a:latin typeface="Calibri"/>
                <a:cs typeface="Calibri"/>
              </a:rPr>
              <a:t> </a:t>
            </a:r>
            <a:r>
              <a:rPr sz="1800" dirty="0">
                <a:solidFill>
                  <a:srgbClr val="404040"/>
                </a:solidFill>
                <a:latin typeface="Calibri"/>
                <a:cs typeface="Calibri"/>
              </a:rPr>
              <a:t>on</a:t>
            </a:r>
            <a:r>
              <a:rPr sz="1800" spc="-30" dirty="0">
                <a:solidFill>
                  <a:srgbClr val="404040"/>
                </a:solidFill>
                <a:latin typeface="Calibri"/>
                <a:cs typeface="Calibri"/>
              </a:rPr>
              <a:t> </a:t>
            </a:r>
            <a:r>
              <a:rPr sz="1800" dirty="0">
                <a:solidFill>
                  <a:srgbClr val="404040"/>
                </a:solidFill>
                <a:latin typeface="Calibri"/>
                <a:cs typeface="Calibri"/>
              </a:rPr>
              <a:t>the</a:t>
            </a:r>
            <a:r>
              <a:rPr sz="1800" spc="-35" dirty="0">
                <a:solidFill>
                  <a:srgbClr val="404040"/>
                </a:solidFill>
                <a:latin typeface="Calibri"/>
                <a:cs typeface="Calibri"/>
              </a:rPr>
              <a:t> </a:t>
            </a:r>
            <a:r>
              <a:rPr sz="1800" dirty="0">
                <a:solidFill>
                  <a:srgbClr val="404040"/>
                </a:solidFill>
                <a:latin typeface="Calibri"/>
                <a:cs typeface="Calibri"/>
              </a:rPr>
              <a:t>page</a:t>
            </a:r>
            <a:r>
              <a:rPr sz="1800" spc="-35" dirty="0">
                <a:solidFill>
                  <a:srgbClr val="404040"/>
                </a:solidFill>
                <a:latin typeface="Calibri"/>
                <a:cs typeface="Calibri"/>
              </a:rPr>
              <a:t> </a:t>
            </a:r>
            <a:r>
              <a:rPr sz="1800" dirty="0">
                <a:solidFill>
                  <a:srgbClr val="404040"/>
                </a:solidFill>
                <a:latin typeface="Calibri"/>
                <a:cs typeface="Calibri"/>
              </a:rPr>
              <a:t>but</a:t>
            </a:r>
            <a:r>
              <a:rPr sz="1800" spc="-25" dirty="0">
                <a:solidFill>
                  <a:srgbClr val="404040"/>
                </a:solidFill>
                <a:latin typeface="Calibri"/>
                <a:cs typeface="Calibri"/>
              </a:rPr>
              <a:t> </a:t>
            </a:r>
            <a:r>
              <a:rPr sz="1800" dirty="0">
                <a:solidFill>
                  <a:srgbClr val="404040"/>
                </a:solidFill>
                <a:latin typeface="Calibri"/>
                <a:cs typeface="Calibri"/>
              </a:rPr>
              <a:t>will</a:t>
            </a:r>
            <a:r>
              <a:rPr sz="1800" spc="-20" dirty="0">
                <a:solidFill>
                  <a:srgbClr val="404040"/>
                </a:solidFill>
                <a:latin typeface="Calibri"/>
                <a:cs typeface="Calibri"/>
              </a:rPr>
              <a:t> </a:t>
            </a:r>
            <a:r>
              <a:rPr sz="1800" dirty="0">
                <a:solidFill>
                  <a:srgbClr val="404040"/>
                </a:solidFill>
                <a:latin typeface="Calibri"/>
                <a:cs typeface="Calibri"/>
              </a:rPr>
              <a:t>be</a:t>
            </a:r>
            <a:r>
              <a:rPr sz="1800" spc="-15" dirty="0">
                <a:solidFill>
                  <a:srgbClr val="404040"/>
                </a:solidFill>
                <a:latin typeface="Calibri"/>
                <a:cs typeface="Calibri"/>
              </a:rPr>
              <a:t> </a:t>
            </a:r>
            <a:r>
              <a:rPr sz="1800" dirty="0">
                <a:solidFill>
                  <a:srgbClr val="C00000"/>
                </a:solidFill>
                <a:latin typeface="Calibri"/>
                <a:cs typeface="Calibri"/>
              </a:rPr>
              <a:t>machine</a:t>
            </a:r>
            <a:r>
              <a:rPr sz="1800" spc="-10" dirty="0">
                <a:solidFill>
                  <a:srgbClr val="C00000"/>
                </a:solidFill>
                <a:latin typeface="Calibri"/>
                <a:cs typeface="Calibri"/>
              </a:rPr>
              <a:t> parsable.</a:t>
            </a:r>
            <a:endParaRPr sz="1800">
              <a:latin typeface="Calibri"/>
              <a:cs typeface="Calibri"/>
            </a:endParaRPr>
          </a:p>
          <a:p>
            <a:pPr marL="862965" lvl="1" indent="-393065">
              <a:lnSpc>
                <a:spcPct val="100000"/>
              </a:lnSpc>
              <a:spcBef>
                <a:spcPts val="360"/>
              </a:spcBef>
              <a:buSzPct val="88888"/>
              <a:buFont typeface="Wingdings"/>
              <a:buChar char=""/>
              <a:tabLst>
                <a:tab pos="862965" algn="l"/>
              </a:tabLst>
            </a:pPr>
            <a:r>
              <a:rPr sz="1800" spc="-10" dirty="0">
                <a:solidFill>
                  <a:srgbClr val="404040"/>
                </a:solidFill>
                <a:latin typeface="Courier New"/>
                <a:cs typeface="Courier New"/>
              </a:rPr>
              <a:t>&lt;meta&gt;</a:t>
            </a:r>
            <a:r>
              <a:rPr sz="1800" spc="-700" dirty="0">
                <a:solidFill>
                  <a:srgbClr val="404040"/>
                </a:solidFill>
                <a:latin typeface="Courier New"/>
                <a:cs typeface="Courier New"/>
              </a:rPr>
              <a:t> </a:t>
            </a:r>
            <a:r>
              <a:rPr sz="1800" dirty="0">
                <a:solidFill>
                  <a:srgbClr val="404040"/>
                </a:solidFill>
                <a:latin typeface="Calibri"/>
                <a:cs typeface="Calibri"/>
              </a:rPr>
              <a:t>elements</a:t>
            </a:r>
            <a:r>
              <a:rPr sz="1800" spc="-65" dirty="0">
                <a:solidFill>
                  <a:srgbClr val="404040"/>
                </a:solidFill>
                <a:latin typeface="Calibri"/>
                <a:cs typeface="Calibri"/>
              </a:rPr>
              <a:t> </a:t>
            </a:r>
            <a:r>
              <a:rPr sz="1800" dirty="0">
                <a:solidFill>
                  <a:srgbClr val="404040"/>
                </a:solidFill>
                <a:latin typeface="Calibri"/>
                <a:cs typeface="Calibri"/>
              </a:rPr>
              <a:t>should</a:t>
            </a:r>
            <a:r>
              <a:rPr sz="1800" spc="-10" dirty="0">
                <a:solidFill>
                  <a:srgbClr val="404040"/>
                </a:solidFill>
                <a:latin typeface="Calibri"/>
                <a:cs typeface="Calibri"/>
              </a:rPr>
              <a:t> </a:t>
            </a:r>
            <a:r>
              <a:rPr sz="1800" dirty="0">
                <a:solidFill>
                  <a:srgbClr val="404040"/>
                </a:solidFill>
                <a:latin typeface="Calibri"/>
                <a:cs typeface="Calibri"/>
              </a:rPr>
              <a:t>be</a:t>
            </a:r>
            <a:r>
              <a:rPr sz="1800" spc="-15" dirty="0">
                <a:solidFill>
                  <a:srgbClr val="404040"/>
                </a:solidFill>
                <a:latin typeface="Calibri"/>
                <a:cs typeface="Calibri"/>
              </a:rPr>
              <a:t> </a:t>
            </a:r>
            <a:r>
              <a:rPr sz="1800" dirty="0">
                <a:solidFill>
                  <a:srgbClr val="404040"/>
                </a:solidFill>
                <a:latin typeface="Calibri"/>
                <a:cs typeface="Calibri"/>
              </a:rPr>
              <a:t>nested</a:t>
            </a:r>
            <a:r>
              <a:rPr sz="1800" spc="-25" dirty="0">
                <a:solidFill>
                  <a:srgbClr val="404040"/>
                </a:solidFill>
                <a:latin typeface="Calibri"/>
                <a:cs typeface="Calibri"/>
              </a:rPr>
              <a:t> </a:t>
            </a:r>
            <a:r>
              <a:rPr sz="1800" dirty="0">
                <a:solidFill>
                  <a:srgbClr val="404040"/>
                </a:solidFill>
                <a:latin typeface="Calibri"/>
                <a:cs typeface="Calibri"/>
              </a:rPr>
              <a:t>in</a:t>
            </a:r>
            <a:r>
              <a:rPr sz="1800" spc="-15" dirty="0">
                <a:solidFill>
                  <a:srgbClr val="404040"/>
                </a:solidFill>
                <a:latin typeface="Calibri"/>
                <a:cs typeface="Calibri"/>
              </a:rPr>
              <a:t> </a:t>
            </a:r>
            <a:r>
              <a:rPr sz="1800" dirty="0">
                <a:solidFill>
                  <a:srgbClr val="404040"/>
                </a:solidFill>
                <a:latin typeface="Calibri"/>
                <a:cs typeface="Calibri"/>
              </a:rPr>
              <a:t>the</a:t>
            </a:r>
            <a:r>
              <a:rPr sz="1800" spc="10" dirty="0">
                <a:solidFill>
                  <a:srgbClr val="404040"/>
                </a:solidFill>
                <a:latin typeface="Calibri"/>
                <a:cs typeface="Calibri"/>
              </a:rPr>
              <a:t> </a:t>
            </a:r>
            <a:r>
              <a:rPr sz="1800" spc="-10" dirty="0">
                <a:solidFill>
                  <a:srgbClr val="404040"/>
                </a:solidFill>
                <a:latin typeface="Courier New"/>
                <a:cs typeface="Courier New"/>
              </a:rPr>
              <a:t>&lt;head&gt;</a:t>
            </a:r>
            <a:r>
              <a:rPr sz="1800" spc="-700" dirty="0">
                <a:solidFill>
                  <a:srgbClr val="404040"/>
                </a:solidFill>
                <a:latin typeface="Courier New"/>
                <a:cs typeface="Courier New"/>
              </a:rPr>
              <a:t> </a:t>
            </a:r>
            <a:r>
              <a:rPr sz="1800" spc="-10" dirty="0">
                <a:solidFill>
                  <a:srgbClr val="404040"/>
                </a:solidFill>
                <a:latin typeface="Calibri"/>
                <a:cs typeface="Calibri"/>
              </a:rPr>
              <a:t>element.</a:t>
            </a:r>
            <a:endParaRPr sz="18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0205" y="2082546"/>
            <a:ext cx="4321175" cy="939800"/>
          </a:xfrm>
          <a:prstGeom prst="rect">
            <a:avLst/>
          </a:prstGeom>
        </p:spPr>
        <p:txBody>
          <a:bodyPr vert="horz" wrap="square" lIns="0" tIns="12700" rIns="0" bIns="0" rtlCol="0">
            <a:spAutoFit/>
          </a:bodyPr>
          <a:lstStyle/>
          <a:p>
            <a:pPr marL="12700">
              <a:lnSpc>
                <a:spcPct val="100000"/>
              </a:lnSpc>
              <a:spcBef>
                <a:spcPts val="100"/>
              </a:spcBef>
            </a:pPr>
            <a:r>
              <a:rPr sz="6000" dirty="0"/>
              <a:t>HTML</a:t>
            </a:r>
            <a:r>
              <a:rPr sz="6000" spc="-45" dirty="0"/>
              <a:t> </a:t>
            </a:r>
            <a:r>
              <a:rPr sz="6000" dirty="0"/>
              <a:t>(part</a:t>
            </a:r>
            <a:r>
              <a:rPr sz="6000" spc="-45" dirty="0"/>
              <a:t> </a:t>
            </a:r>
            <a:r>
              <a:rPr sz="6000" spc="-25" dirty="0"/>
              <a:t>II)</a:t>
            </a:r>
            <a:endParaRPr sz="6000"/>
          </a:p>
        </p:txBody>
      </p:sp>
      <p:pic>
        <p:nvPicPr>
          <p:cNvPr id="3" name="object 3"/>
          <p:cNvPicPr/>
          <p:nvPr/>
        </p:nvPicPr>
        <p:blipFill>
          <a:blip r:embed="rId2" cstate="print"/>
          <a:stretch>
            <a:fillRect/>
          </a:stretch>
        </p:blipFill>
        <p:spPr>
          <a:xfrm>
            <a:off x="8382000" y="6096000"/>
            <a:ext cx="609600" cy="60960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45" dirty="0"/>
              <a:t> </a:t>
            </a:r>
            <a:r>
              <a:rPr dirty="0"/>
              <a:t>vs</a:t>
            </a:r>
            <a:r>
              <a:rPr spc="-35" dirty="0"/>
              <a:t> </a:t>
            </a:r>
            <a:r>
              <a:rPr spc="-25" dirty="0"/>
              <a:t>CSS</a:t>
            </a:r>
          </a:p>
        </p:txBody>
      </p:sp>
      <p:sp>
        <p:nvSpPr>
          <p:cNvPr id="3" name="object 3"/>
          <p:cNvSpPr txBox="1"/>
          <p:nvPr/>
        </p:nvSpPr>
        <p:spPr>
          <a:xfrm>
            <a:off x="231140" y="1570761"/>
            <a:ext cx="8493125" cy="4592320"/>
          </a:xfrm>
          <a:prstGeom prst="rect">
            <a:avLst/>
          </a:prstGeom>
        </p:spPr>
        <p:txBody>
          <a:bodyPr vert="horz" wrap="square" lIns="0" tIns="79375" rIns="0" bIns="0" rtlCol="0">
            <a:spAutoFit/>
          </a:bodyPr>
          <a:lstStyle/>
          <a:p>
            <a:pPr marL="354965" indent="-342265">
              <a:lnSpc>
                <a:spcPct val="100000"/>
              </a:lnSpc>
              <a:spcBef>
                <a:spcPts val="625"/>
              </a:spcBef>
              <a:buFont typeface="Wingdings"/>
              <a:buChar char=""/>
              <a:tabLst>
                <a:tab pos="354965" algn="l"/>
              </a:tabLst>
            </a:pPr>
            <a:r>
              <a:rPr sz="2200" spc="-10" dirty="0">
                <a:solidFill>
                  <a:srgbClr val="404040"/>
                </a:solidFill>
                <a:latin typeface="Calibri"/>
                <a:cs typeface="Calibri"/>
              </a:rPr>
              <a:t>HTML:</a:t>
            </a:r>
            <a:endParaRPr sz="2200">
              <a:latin typeface="Calibri"/>
              <a:cs typeface="Calibri"/>
            </a:endParaRPr>
          </a:p>
          <a:p>
            <a:pPr marL="862965" marR="205740" lvl="1" indent="-393700">
              <a:lnSpc>
                <a:spcPct val="100000"/>
              </a:lnSpc>
              <a:spcBef>
                <a:spcPts val="530"/>
              </a:spcBef>
              <a:buSzPct val="88636"/>
              <a:buFont typeface="Wingdings"/>
              <a:buChar char=""/>
              <a:tabLst>
                <a:tab pos="862965" algn="l"/>
              </a:tabLst>
            </a:pPr>
            <a:r>
              <a:rPr sz="2200" dirty="0">
                <a:solidFill>
                  <a:srgbClr val="404040"/>
                </a:solidFill>
                <a:latin typeface="Calibri"/>
                <a:cs typeface="Calibri"/>
              </a:rPr>
              <a:t>provides</a:t>
            </a:r>
            <a:r>
              <a:rPr sz="2200" spc="-60" dirty="0">
                <a:solidFill>
                  <a:srgbClr val="404040"/>
                </a:solidFill>
                <a:latin typeface="Calibri"/>
                <a:cs typeface="Calibri"/>
              </a:rPr>
              <a:t> </a:t>
            </a:r>
            <a:r>
              <a:rPr sz="2200" dirty="0">
                <a:solidFill>
                  <a:srgbClr val="404040"/>
                </a:solidFill>
                <a:latin typeface="Calibri"/>
                <a:cs typeface="Calibri"/>
              </a:rPr>
              <a:t>a</a:t>
            </a:r>
            <a:r>
              <a:rPr sz="2200" spc="-55" dirty="0">
                <a:solidFill>
                  <a:srgbClr val="404040"/>
                </a:solidFill>
                <a:latin typeface="Calibri"/>
                <a:cs typeface="Calibri"/>
              </a:rPr>
              <a:t> </a:t>
            </a:r>
            <a:r>
              <a:rPr sz="2200" dirty="0">
                <a:solidFill>
                  <a:srgbClr val="404040"/>
                </a:solidFill>
                <a:latin typeface="Calibri"/>
                <a:cs typeface="Calibri"/>
              </a:rPr>
              <a:t>structure</a:t>
            </a:r>
            <a:r>
              <a:rPr sz="2200" spc="-40" dirty="0">
                <a:solidFill>
                  <a:srgbClr val="404040"/>
                </a:solidFill>
                <a:latin typeface="Calibri"/>
                <a:cs typeface="Calibri"/>
              </a:rPr>
              <a:t> </a:t>
            </a:r>
            <a:r>
              <a:rPr sz="2200" dirty="0">
                <a:solidFill>
                  <a:srgbClr val="404040"/>
                </a:solidFill>
                <a:latin typeface="Calibri"/>
                <a:cs typeface="Calibri"/>
              </a:rPr>
              <a:t>that</a:t>
            </a:r>
            <a:r>
              <a:rPr sz="2200" spc="-50" dirty="0">
                <a:solidFill>
                  <a:srgbClr val="404040"/>
                </a:solidFill>
                <a:latin typeface="Calibri"/>
                <a:cs typeface="Calibri"/>
              </a:rPr>
              <a:t> </a:t>
            </a:r>
            <a:r>
              <a:rPr sz="2200" dirty="0">
                <a:solidFill>
                  <a:srgbClr val="404040"/>
                </a:solidFill>
                <a:latin typeface="Calibri"/>
                <a:cs typeface="Calibri"/>
              </a:rPr>
              <a:t>defines</a:t>
            </a:r>
            <a:r>
              <a:rPr sz="2200" spc="-10" dirty="0">
                <a:solidFill>
                  <a:srgbClr val="404040"/>
                </a:solidFill>
                <a:latin typeface="Calibri"/>
                <a:cs typeface="Calibri"/>
              </a:rPr>
              <a:t> </a:t>
            </a:r>
            <a:r>
              <a:rPr sz="2200" b="1" dirty="0">
                <a:solidFill>
                  <a:srgbClr val="005392"/>
                </a:solidFill>
                <a:latin typeface="Calibri"/>
                <a:cs typeface="Calibri"/>
              </a:rPr>
              <a:t>elements</a:t>
            </a:r>
            <a:r>
              <a:rPr sz="2200" b="1" spc="-25" dirty="0">
                <a:solidFill>
                  <a:srgbClr val="005392"/>
                </a:solidFill>
                <a:latin typeface="Calibri"/>
                <a:cs typeface="Calibri"/>
              </a:rPr>
              <a:t> </a:t>
            </a:r>
            <a:r>
              <a:rPr sz="2200" dirty="0">
                <a:solidFill>
                  <a:srgbClr val="404040"/>
                </a:solidFill>
                <a:latin typeface="Calibri"/>
                <a:cs typeface="Calibri"/>
              </a:rPr>
              <a:t>like</a:t>
            </a:r>
            <a:r>
              <a:rPr sz="2200" spc="-55" dirty="0">
                <a:solidFill>
                  <a:srgbClr val="404040"/>
                </a:solidFill>
                <a:latin typeface="Calibri"/>
                <a:cs typeface="Calibri"/>
              </a:rPr>
              <a:t> </a:t>
            </a:r>
            <a:r>
              <a:rPr sz="2200" dirty="0">
                <a:solidFill>
                  <a:srgbClr val="404040"/>
                </a:solidFill>
                <a:latin typeface="Calibri"/>
                <a:cs typeface="Calibri"/>
              </a:rPr>
              <a:t>tables,</a:t>
            </a:r>
            <a:r>
              <a:rPr sz="2200" spc="-45" dirty="0">
                <a:solidFill>
                  <a:srgbClr val="404040"/>
                </a:solidFill>
                <a:latin typeface="Calibri"/>
                <a:cs typeface="Calibri"/>
              </a:rPr>
              <a:t> </a:t>
            </a:r>
            <a:r>
              <a:rPr sz="2200" dirty="0">
                <a:solidFill>
                  <a:srgbClr val="404040"/>
                </a:solidFill>
                <a:latin typeface="Calibri"/>
                <a:cs typeface="Calibri"/>
              </a:rPr>
              <a:t>forms,</a:t>
            </a:r>
            <a:r>
              <a:rPr sz="2200" spc="-35" dirty="0">
                <a:solidFill>
                  <a:srgbClr val="404040"/>
                </a:solidFill>
                <a:latin typeface="Calibri"/>
                <a:cs typeface="Calibri"/>
              </a:rPr>
              <a:t> </a:t>
            </a:r>
            <a:r>
              <a:rPr sz="2200" spc="-10" dirty="0">
                <a:solidFill>
                  <a:srgbClr val="404040"/>
                </a:solidFill>
                <a:latin typeface="Calibri"/>
                <a:cs typeface="Calibri"/>
              </a:rPr>
              <a:t>lists </a:t>
            </a:r>
            <a:r>
              <a:rPr sz="2200" dirty="0">
                <a:solidFill>
                  <a:srgbClr val="404040"/>
                </a:solidFill>
                <a:latin typeface="Calibri"/>
                <a:cs typeface="Calibri"/>
              </a:rPr>
              <a:t>and</a:t>
            </a:r>
            <a:r>
              <a:rPr sz="2200" spc="-50" dirty="0">
                <a:solidFill>
                  <a:srgbClr val="404040"/>
                </a:solidFill>
                <a:latin typeface="Calibri"/>
                <a:cs typeface="Calibri"/>
              </a:rPr>
              <a:t> </a:t>
            </a:r>
            <a:r>
              <a:rPr sz="2200" dirty="0">
                <a:solidFill>
                  <a:srgbClr val="404040"/>
                </a:solidFill>
                <a:latin typeface="Calibri"/>
                <a:cs typeface="Calibri"/>
              </a:rPr>
              <a:t>headings,</a:t>
            </a:r>
            <a:r>
              <a:rPr sz="2200" spc="-40" dirty="0">
                <a:solidFill>
                  <a:srgbClr val="404040"/>
                </a:solidFill>
                <a:latin typeface="Calibri"/>
                <a:cs typeface="Calibri"/>
              </a:rPr>
              <a:t> </a:t>
            </a:r>
            <a:r>
              <a:rPr sz="2200" dirty="0">
                <a:solidFill>
                  <a:srgbClr val="404040"/>
                </a:solidFill>
                <a:latin typeface="Calibri"/>
                <a:cs typeface="Calibri"/>
              </a:rPr>
              <a:t>and</a:t>
            </a:r>
            <a:r>
              <a:rPr sz="2200" spc="-45" dirty="0">
                <a:solidFill>
                  <a:srgbClr val="404040"/>
                </a:solidFill>
                <a:latin typeface="Calibri"/>
                <a:cs typeface="Calibri"/>
              </a:rPr>
              <a:t> </a:t>
            </a:r>
            <a:r>
              <a:rPr sz="2200" dirty="0">
                <a:solidFill>
                  <a:srgbClr val="404040"/>
                </a:solidFill>
                <a:latin typeface="Calibri"/>
                <a:cs typeface="Calibri"/>
              </a:rPr>
              <a:t>identifies</a:t>
            </a:r>
            <a:r>
              <a:rPr sz="2200" spc="-40" dirty="0">
                <a:solidFill>
                  <a:srgbClr val="404040"/>
                </a:solidFill>
                <a:latin typeface="Calibri"/>
                <a:cs typeface="Calibri"/>
              </a:rPr>
              <a:t> </a:t>
            </a:r>
            <a:r>
              <a:rPr sz="2200" dirty="0">
                <a:solidFill>
                  <a:srgbClr val="404040"/>
                </a:solidFill>
                <a:latin typeface="Calibri"/>
                <a:cs typeface="Calibri"/>
              </a:rPr>
              <a:t>where</a:t>
            </a:r>
            <a:r>
              <a:rPr sz="2200" spc="-30" dirty="0">
                <a:solidFill>
                  <a:srgbClr val="404040"/>
                </a:solidFill>
                <a:latin typeface="Calibri"/>
                <a:cs typeface="Calibri"/>
              </a:rPr>
              <a:t> </a:t>
            </a:r>
            <a:r>
              <a:rPr sz="2200" dirty="0">
                <a:solidFill>
                  <a:srgbClr val="404040"/>
                </a:solidFill>
                <a:latin typeface="Calibri"/>
                <a:cs typeface="Calibri"/>
              </a:rPr>
              <a:t>different</a:t>
            </a:r>
            <a:r>
              <a:rPr sz="2200" spc="-30" dirty="0">
                <a:solidFill>
                  <a:srgbClr val="404040"/>
                </a:solidFill>
                <a:latin typeface="Calibri"/>
                <a:cs typeface="Calibri"/>
              </a:rPr>
              <a:t> </a:t>
            </a:r>
            <a:r>
              <a:rPr sz="2200" dirty="0">
                <a:solidFill>
                  <a:srgbClr val="404040"/>
                </a:solidFill>
                <a:latin typeface="Calibri"/>
                <a:cs typeface="Calibri"/>
              </a:rPr>
              <a:t>portions</a:t>
            </a:r>
            <a:r>
              <a:rPr sz="2200" spc="-55" dirty="0">
                <a:solidFill>
                  <a:srgbClr val="404040"/>
                </a:solidFill>
                <a:latin typeface="Calibri"/>
                <a:cs typeface="Calibri"/>
              </a:rPr>
              <a:t> </a:t>
            </a:r>
            <a:r>
              <a:rPr sz="2200" dirty="0">
                <a:solidFill>
                  <a:srgbClr val="404040"/>
                </a:solidFill>
                <a:latin typeface="Calibri"/>
                <a:cs typeface="Calibri"/>
              </a:rPr>
              <a:t>of</a:t>
            </a:r>
            <a:r>
              <a:rPr sz="2200" spc="-35" dirty="0">
                <a:solidFill>
                  <a:srgbClr val="404040"/>
                </a:solidFill>
                <a:latin typeface="Calibri"/>
                <a:cs typeface="Calibri"/>
              </a:rPr>
              <a:t> </a:t>
            </a:r>
            <a:r>
              <a:rPr sz="2200" spc="-25" dirty="0">
                <a:solidFill>
                  <a:srgbClr val="404040"/>
                </a:solidFill>
                <a:latin typeface="Calibri"/>
                <a:cs typeface="Calibri"/>
              </a:rPr>
              <a:t>our </a:t>
            </a:r>
            <a:r>
              <a:rPr sz="2200" dirty="0">
                <a:solidFill>
                  <a:srgbClr val="404040"/>
                </a:solidFill>
                <a:latin typeface="Calibri"/>
                <a:cs typeface="Calibri"/>
              </a:rPr>
              <a:t>content</a:t>
            </a:r>
            <a:r>
              <a:rPr sz="2200" spc="-30" dirty="0">
                <a:solidFill>
                  <a:srgbClr val="404040"/>
                </a:solidFill>
                <a:latin typeface="Calibri"/>
                <a:cs typeface="Calibri"/>
              </a:rPr>
              <a:t> </a:t>
            </a:r>
            <a:r>
              <a:rPr sz="2200" dirty="0">
                <a:solidFill>
                  <a:srgbClr val="404040"/>
                </a:solidFill>
                <a:latin typeface="Calibri"/>
                <a:cs typeface="Calibri"/>
              </a:rPr>
              <a:t>begin</a:t>
            </a:r>
            <a:r>
              <a:rPr sz="2200" spc="-40" dirty="0">
                <a:solidFill>
                  <a:srgbClr val="404040"/>
                </a:solidFill>
                <a:latin typeface="Calibri"/>
                <a:cs typeface="Calibri"/>
              </a:rPr>
              <a:t> </a:t>
            </a:r>
            <a:r>
              <a:rPr sz="2200" dirty="0">
                <a:solidFill>
                  <a:srgbClr val="404040"/>
                </a:solidFill>
                <a:latin typeface="Calibri"/>
                <a:cs typeface="Calibri"/>
              </a:rPr>
              <a:t>and</a:t>
            </a:r>
            <a:r>
              <a:rPr sz="2200" spc="-35" dirty="0">
                <a:solidFill>
                  <a:srgbClr val="404040"/>
                </a:solidFill>
                <a:latin typeface="Calibri"/>
                <a:cs typeface="Calibri"/>
              </a:rPr>
              <a:t> </a:t>
            </a:r>
            <a:r>
              <a:rPr sz="2200" spc="-25" dirty="0">
                <a:solidFill>
                  <a:srgbClr val="404040"/>
                </a:solidFill>
                <a:latin typeface="Calibri"/>
                <a:cs typeface="Calibri"/>
              </a:rPr>
              <a:t>end</a:t>
            </a:r>
            <a:endParaRPr sz="2200">
              <a:latin typeface="Calibri"/>
              <a:cs typeface="Calibri"/>
            </a:endParaRPr>
          </a:p>
          <a:p>
            <a:pPr marL="862965" marR="434340" lvl="1" indent="-393700">
              <a:lnSpc>
                <a:spcPct val="100000"/>
              </a:lnSpc>
              <a:spcBef>
                <a:spcPts val="530"/>
              </a:spcBef>
              <a:buSzPct val="88636"/>
              <a:buFont typeface="Wingdings"/>
              <a:buChar char=""/>
              <a:tabLst>
                <a:tab pos="862965" algn="l"/>
              </a:tabLst>
            </a:pPr>
            <a:r>
              <a:rPr sz="2200" dirty="0">
                <a:solidFill>
                  <a:srgbClr val="404040"/>
                </a:solidFill>
                <a:latin typeface="Calibri"/>
                <a:cs typeface="Calibri"/>
              </a:rPr>
              <a:t>can</a:t>
            </a:r>
            <a:r>
              <a:rPr sz="2200" spc="-45" dirty="0">
                <a:solidFill>
                  <a:srgbClr val="404040"/>
                </a:solidFill>
                <a:latin typeface="Calibri"/>
                <a:cs typeface="Calibri"/>
              </a:rPr>
              <a:t> </a:t>
            </a:r>
            <a:r>
              <a:rPr sz="2200" dirty="0">
                <a:solidFill>
                  <a:srgbClr val="404040"/>
                </a:solidFill>
                <a:latin typeface="Calibri"/>
                <a:cs typeface="Calibri"/>
              </a:rPr>
              <a:t>be</a:t>
            </a:r>
            <a:r>
              <a:rPr sz="2200" spc="-45" dirty="0">
                <a:solidFill>
                  <a:srgbClr val="404040"/>
                </a:solidFill>
                <a:latin typeface="Calibri"/>
                <a:cs typeface="Calibri"/>
              </a:rPr>
              <a:t> </a:t>
            </a:r>
            <a:r>
              <a:rPr sz="2200" dirty="0">
                <a:solidFill>
                  <a:srgbClr val="404040"/>
                </a:solidFill>
                <a:latin typeface="Calibri"/>
                <a:cs typeface="Calibri"/>
              </a:rPr>
              <a:t>used</a:t>
            </a:r>
            <a:r>
              <a:rPr sz="2200" spc="-45" dirty="0">
                <a:solidFill>
                  <a:srgbClr val="404040"/>
                </a:solidFill>
                <a:latin typeface="Calibri"/>
                <a:cs typeface="Calibri"/>
              </a:rPr>
              <a:t> </a:t>
            </a:r>
            <a:r>
              <a:rPr sz="2200" dirty="0">
                <a:solidFill>
                  <a:srgbClr val="404040"/>
                </a:solidFill>
                <a:latin typeface="Calibri"/>
                <a:cs typeface="Calibri"/>
              </a:rPr>
              <a:t>to</a:t>
            </a:r>
            <a:r>
              <a:rPr sz="2200" spc="-35" dirty="0">
                <a:solidFill>
                  <a:srgbClr val="404040"/>
                </a:solidFill>
                <a:latin typeface="Calibri"/>
                <a:cs typeface="Calibri"/>
              </a:rPr>
              <a:t> </a:t>
            </a:r>
            <a:r>
              <a:rPr sz="2200" dirty="0">
                <a:solidFill>
                  <a:srgbClr val="404040"/>
                </a:solidFill>
                <a:latin typeface="Calibri"/>
                <a:cs typeface="Calibri"/>
              </a:rPr>
              <a:t>embed</a:t>
            </a:r>
            <a:r>
              <a:rPr sz="2200" spc="-15" dirty="0">
                <a:solidFill>
                  <a:srgbClr val="404040"/>
                </a:solidFill>
                <a:latin typeface="Calibri"/>
                <a:cs typeface="Calibri"/>
              </a:rPr>
              <a:t> </a:t>
            </a:r>
            <a:r>
              <a:rPr sz="2200" dirty="0">
                <a:solidFill>
                  <a:srgbClr val="404040"/>
                </a:solidFill>
                <a:latin typeface="Calibri"/>
                <a:cs typeface="Calibri"/>
              </a:rPr>
              <a:t>other</a:t>
            </a:r>
            <a:r>
              <a:rPr sz="2200" spc="-45" dirty="0">
                <a:solidFill>
                  <a:srgbClr val="404040"/>
                </a:solidFill>
                <a:latin typeface="Calibri"/>
                <a:cs typeface="Calibri"/>
              </a:rPr>
              <a:t> </a:t>
            </a:r>
            <a:r>
              <a:rPr sz="2200" dirty="0">
                <a:solidFill>
                  <a:srgbClr val="404040"/>
                </a:solidFill>
                <a:latin typeface="Calibri"/>
                <a:cs typeface="Calibri"/>
              </a:rPr>
              <a:t>file</a:t>
            </a:r>
            <a:r>
              <a:rPr sz="2200" spc="-35" dirty="0">
                <a:solidFill>
                  <a:srgbClr val="404040"/>
                </a:solidFill>
                <a:latin typeface="Calibri"/>
                <a:cs typeface="Calibri"/>
              </a:rPr>
              <a:t> </a:t>
            </a:r>
            <a:r>
              <a:rPr sz="2200" dirty="0">
                <a:solidFill>
                  <a:srgbClr val="404040"/>
                </a:solidFill>
                <a:latin typeface="Calibri"/>
                <a:cs typeface="Calibri"/>
              </a:rPr>
              <a:t>formats</a:t>
            </a:r>
            <a:r>
              <a:rPr sz="2200" spc="-40" dirty="0">
                <a:solidFill>
                  <a:srgbClr val="404040"/>
                </a:solidFill>
                <a:latin typeface="Calibri"/>
                <a:cs typeface="Calibri"/>
              </a:rPr>
              <a:t> </a:t>
            </a:r>
            <a:r>
              <a:rPr sz="2200" dirty="0">
                <a:solidFill>
                  <a:srgbClr val="404040"/>
                </a:solidFill>
                <a:latin typeface="Calibri"/>
                <a:cs typeface="Calibri"/>
              </a:rPr>
              <a:t>like</a:t>
            </a:r>
            <a:r>
              <a:rPr sz="2200" spc="-45" dirty="0">
                <a:solidFill>
                  <a:srgbClr val="404040"/>
                </a:solidFill>
                <a:latin typeface="Calibri"/>
                <a:cs typeface="Calibri"/>
              </a:rPr>
              <a:t> </a:t>
            </a:r>
            <a:r>
              <a:rPr sz="2200" dirty="0">
                <a:solidFill>
                  <a:srgbClr val="404040"/>
                </a:solidFill>
                <a:latin typeface="Calibri"/>
                <a:cs typeface="Calibri"/>
              </a:rPr>
              <a:t>videos,</a:t>
            </a:r>
            <a:r>
              <a:rPr sz="2200" spc="-50" dirty="0">
                <a:solidFill>
                  <a:srgbClr val="404040"/>
                </a:solidFill>
                <a:latin typeface="Calibri"/>
                <a:cs typeface="Calibri"/>
              </a:rPr>
              <a:t> </a:t>
            </a:r>
            <a:r>
              <a:rPr sz="2200" dirty="0">
                <a:solidFill>
                  <a:srgbClr val="404040"/>
                </a:solidFill>
                <a:latin typeface="Calibri"/>
                <a:cs typeface="Calibri"/>
              </a:rPr>
              <a:t>audio</a:t>
            </a:r>
            <a:r>
              <a:rPr sz="2200" spc="-40" dirty="0">
                <a:solidFill>
                  <a:srgbClr val="404040"/>
                </a:solidFill>
                <a:latin typeface="Calibri"/>
                <a:cs typeface="Calibri"/>
              </a:rPr>
              <a:t> </a:t>
            </a:r>
            <a:r>
              <a:rPr sz="2200" spc="-10" dirty="0">
                <a:solidFill>
                  <a:srgbClr val="404040"/>
                </a:solidFill>
                <a:latin typeface="Calibri"/>
                <a:cs typeface="Calibri"/>
              </a:rPr>
              <a:t>files, </a:t>
            </a:r>
            <a:r>
              <a:rPr sz="2200" dirty="0">
                <a:solidFill>
                  <a:srgbClr val="404040"/>
                </a:solidFill>
                <a:latin typeface="Calibri"/>
                <a:cs typeface="Calibri"/>
              </a:rPr>
              <a:t>documents</a:t>
            </a:r>
            <a:r>
              <a:rPr sz="2200" spc="-50" dirty="0">
                <a:solidFill>
                  <a:srgbClr val="404040"/>
                </a:solidFill>
                <a:latin typeface="Calibri"/>
                <a:cs typeface="Calibri"/>
              </a:rPr>
              <a:t> </a:t>
            </a:r>
            <a:r>
              <a:rPr sz="2200" dirty="0">
                <a:solidFill>
                  <a:srgbClr val="404040"/>
                </a:solidFill>
                <a:latin typeface="Calibri"/>
                <a:cs typeface="Calibri"/>
              </a:rPr>
              <a:t>like</a:t>
            </a:r>
            <a:r>
              <a:rPr sz="2200" spc="-70" dirty="0">
                <a:solidFill>
                  <a:srgbClr val="404040"/>
                </a:solidFill>
                <a:latin typeface="Calibri"/>
                <a:cs typeface="Calibri"/>
              </a:rPr>
              <a:t> </a:t>
            </a:r>
            <a:r>
              <a:rPr sz="2200" dirty="0">
                <a:solidFill>
                  <a:srgbClr val="404040"/>
                </a:solidFill>
                <a:latin typeface="Calibri"/>
                <a:cs typeface="Calibri"/>
              </a:rPr>
              <a:t>PDFs</a:t>
            </a:r>
            <a:r>
              <a:rPr sz="2200" spc="-65" dirty="0">
                <a:solidFill>
                  <a:srgbClr val="404040"/>
                </a:solidFill>
                <a:latin typeface="Calibri"/>
                <a:cs typeface="Calibri"/>
              </a:rPr>
              <a:t> </a:t>
            </a:r>
            <a:r>
              <a:rPr sz="2200" dirty="0">
                <a:solidFill>
                  <a:srgbClr val="404040"/>
                </a:solidFill>
                <a:latin typeface="Calibri"/>
                <a:cs typeface="Calibri"/>
              </a:rPr>
              <a:t>and</a:t>
            </a:r>
            <a:r>
              <a:rPr sz="2200" spc="-70" dirty="0">
                <a:solidFill>
                  <a:srgbClr val="404040"/>
                </a:solidFill>
                <a:latin typeface="Calibri"/>
                <a:cs typeface="Calibri"/>
              </a:rPr>
              <a:t> </a:t>
            </a:r>
            <a:r>
              <a:rPr sz="2200" dirty="0">
                <a:solidFill>
                  <a:srgbClr val="404040"/>
                </a:solidFill>
                <a:latin typeface="Calibri"/>
                <a:cs typeface="Calibri"/>
              </a:rPr>
              <a:t>spreadsheets,</a:t>
            </a:r>
            <a:r>
              <a:rPr sz="2200" spc="-55" dirty="0">
                <a:solidFill>
                  <a:srgbClr val="404040"/>
                </a:solidFill>
                <a:latin typeface="Calibri"/>
                <a:cs typeface="Calibri"/>
              </a:rPr>
              <a:t> </a:t>
            </a:r>
            <a:r>
              <a:rPr sz="2200" dirty="0">
                <a:solidFill>
                  <a:srgbClr val="404040"/>
                </a:solidFill>
                <a:latin typeface="Calibri"/>
                <a:cs typeface="Calibri"/>
              </a:rPr>
              <a:t>among</a:t>
            </a:r>
            <a:r>
              <a:rPr sz="2200" spc="-75" dirty="0">
                <a:solidFill>
                  <a:srgbClr val="404040"/>
                </a:solidFill>
                <a:latin typeface="Calibri"/>
                <a:cs typeface="Calibri"/>
              </a:rPr>
              <a:t> </a:t>
            </a:r>
            <a:r>
              <a:rPr sz="2200" spc="-10" dirty="0">
                <a:solidFill>
                  <a:srgbClr val="404040"/>
                </a:solidFill>
                <a:latin typeface="Calibri"/>
                <a:cs typeface="Calibri"/>
              </a:rPr>
              <a:t>others</a:t>
            </a:r>
            <a:endParaRPr sz="2200">
              <a:latin typeface="Calibri"/>
              <a:cs typeface="Calibri"/>
            </a:endParaRPr>
          </a:p>
          <a:p>
            <a:pPr marL="354965" indent="-342265">
              <a:lnSpc>
                <a:spcPct val="100000"/>
              </a:lnSpc>
              <a:spcBef>
                <a:spcPts val="595"/>
              </a:spcBef>
              <a:buFont typeface="Wingdings"/>
              <a:buChar char=""/>
              <a:tabLst>
                <a:tab pos="354965" algn="l"/>
              </a:tabLst>
            </a:pPr>
            <a:r>
              <a:rPr sz="2600" spc="-20" dirty="0">
                <a:solidFill>
                  <a:srgbClr val="404040"/>
                </a:solidFill>
                <a:latin typeface="Calibri"/>
                <a:cs typeface="Calibri"/>
              </a:rPr>
              <a:t>CSS:</a:t>
            </a:r>
            <a:endParaRPr sz="2600">
              <a:latin typeface="Calibri"/>
              <a:cs typeface="Calibri"/>
            </a:endParaRPr>
          </a:p>
          <a:p>
            <a:pPr marL="862965" lvl="1" indent="-393065">
              <a:lnSpc>
                <a:spcPct val="100000"/>
              </a:lnSpc>
              <a:spcBef>
                <a:spcPts val="560"/>
              </a:spcBef>
              <a:buSzPct val="88636"/>
              <a:buFont typeface="Wingdings"/>
              <a:buChar char=""/>
              <a:tabLst>
                <a:tab pos="862965" algn="l"/>
              </a:tabLst>
            </a:pPr>
            <a:r>
              <a:rPr sz="2200" dirty="0">
                <a:solidFill>
                  <a:srgbClr val="404040"/>
                </a:solidFill>
                <a:latin typeface="Calibri"/>
                <a:cs typeface="Calibri"/>
              </a:rPr>
              <a:t>stands</a:t>
            </a:r>
            <a:r>
              <a:rPr sz="2200" spc="-50" dirty="0">
                <a:solidFill>
                  <a:srgbClr val="404040"/>
                </a:solidFill>
                <a:latin typeface="Calibri"/>
                <a:cs typeface="Calibri"/>
              </a:rPr>
              <a:t> </a:t>
            </a:r>
            <a:r>
              <a:rPr sz="2200" dirty="0">
                <a:solidFill>
                  <a:srgbClr val="404040"/>
                </a:solidFill>
                <a:latin typeface="Calibri"/>
                <a:cs typeface="Calibri"/>
              </a:rPr>
              <a:t>for</a:t>
            </a:r>
            <a:r>
              <a:rPr sz="2200" spc="-50" dirty="0">
                <a:solidFill>
                  <a:srgbClr val="404040"/>
                </a:solidFill>
                <a:latin typeface="Calibri"/>
                <a:cs typeface="Calibri"/>
              </a:rPr>
              <a:t> </a:t>
            </a:r>
            <a:r>
              <a:rPr sz="2200" b="1" dirty="0">
                <a:solidFill>
                  <a:srgbClr val="005392"/>
                </a:solidFill>
                <a:latin typeface="Calibri"/>
                <a:cs typeface="Calibri"/>
              </a:rPr>
              <a:t>cascading</a:t>
            </a:r>
            <a:r>
              <a:rPr sz="2200" b="1" spc="-55" dirty="0">
                <a:solidFill>
                  <a:srgbClr val="005392"/>
                </a:solidFill>
                <a:latin typeface="Calibri"/>
                <a:cs typeface="Calibri"/>
              </a:rPr>
              <a:t> </a:t>
            </a:r>
            <a:r>
              <a:rPr sz="2200" b="1" dirty="0">
                <a:solidFill>
                  <a:srgbClr val="005392"/>
                </a:solidFill>
                <a:latin typeface="Calibri"/>
                <a:cs typeface="Calibri"/>
              </a:rPr>
              <a:t>style</a:t>
            </a:r>
            <a:r>
              <a:rPr sz="2200" b="1" spc="-40" dirty="0">
                <a:solidFill>
                  <a:srgbClr val="005392"/>
                </a:solidFill>
                <a:latin typeface="Calibri"/>
                <a:cs typeface="Calibri"/>
              </a:rPr>
              <a:t> </a:t>
            </a:r>
            <a:r>
              <a:rPr sz="2200" b="1" spc="-10" dirty="0">
                <a:solidFill>
                  <a:srgbClr val="005392"/>
                </a:solidFill>
                <a:latin typeface="Calibri"/>
                <a:cs typeface="Calibri"/>
              </a:rPr>
              <a:t>sheet</a:t>
            </a:r>
            <a:endParaRPr sz="2200">
              <a:latin typeface="Calibri"/>
              <a:cs typeface="Calibri"/>
            </a:endParaRPr>
          </a:p>
          <a:p>
            <a:pPr marL="862965" lvl="1" indent="-393065">
              <a:lnSpc>
                <a:spcPct val="100000"/>
              </a:lnSpc>
              <a:spcBef>
                <a:spcPts val="530"/>
              </a:spcBef>
              <a:buSzPct val="88636"/>
              <a:buFont typeface="Wingdings"/>
              <a:buChar char=""/>
              <a:tabLst>
                <a:tab pos="862965" algn="l"/>
              </a:tabLst>
            </a:pPr>
            <a:r>
              <a:rPr sz="2200" dirty="0">
                <a:solidFill>
                  <a:srgbClr val="404040"/>
                </a:solidFill>
                <a:latin typeface="Calibri"/>
                <a:cs typeface="Calibri"/>
              </a:rPr>
              <a:t>used</a:t>
            </a:r>
            <a:r>
              <a:rPr sz="2200" spc="-35" dirty="0">
                <a:solidFill>
                  <a:srgbClr val="404040"/>
                </a:solidFill>
                <a:latin typeface="Calibri"/>
                <a:cs typeface="Calibri"/>
              </a:rPr>
              <a:t> </a:t>
            </a:r>
            <a:r>
              <a:rPr sz="2200" dirty="0">
                <a:solidFill>
                  <a:srgbClr val="404040"/>
                </a:solidFill>
                <a:latin typeface="Calibri"/>
                <a:cs typeface="Calibri"/>
              </a:rPr>
              <a:t>to</a:t>
            </a:r>
            <a:r>
              <a:rPr sz="2200" spc="-25" dirty="0">
                <a:solidFill>
                  <a:srgbClr val="404040"/>
                </a:solidFill>
                <a:latin typeface="Calibri"/>
                <a:cs typeface="Calibri"/>
              </a:rPr>
              <a:t> </a:t>
            </a:r>
            <a:r>
              <a:rPr sz="2200" dirty="0">
                <a:solidFill>
                  <a:srgbClr val="404040"/>
                </a:solidFill>
                <a:latin typeface="Calibri"/>
                <a:cs typeface="Calibri"/>
              </a:rPr>
              <a:t>create</a:t>
            </a:r>
            <a:r>
              <a:rPr sz="2200" spc="-35" dirty="0">
                <a:solidFill>
                  <a:srgbClr val="404040"/>
                </a:solidFill>
                <a:latin typeface="Calibri"/>
                <a:cs typeface="Calibri"/>
              </a:rPr>
              <a:t> </a:t>
            </a:r>
            <a:r>
              <a:rPr sz="2200" dirty="0">
                <a:solidFill>
                  <a:srgbClr val="404040"/>
                </a:solidFill>
                <a:latin typeface="Calibri"/>
                <a:cs typeface="Calibri"/>
              </a:rPr>
              <a:t>rules</a:t>
            </a:r>
            <a:r>
              <a:rPr sz="2200" spc="-25" dirty="0">
                <a:solidFill>
                  <a:srgbClr val="404040"/>
                </a:solidFill>
                <a:latin typeface="Calibri"/>
                <a:cs typeface="Calibri"/>
              </a:rPr>
              <a:t> </a:t>
            </a:r>
            <a:r>
              <a:rPr sz="2200" dirty="0">
                <a:solidFill>
                  <a:srgbClr val="404040"/>
                </a:solidFill>
                <a:latin typeface="Calibri"/>
                <a:cs typeface="Calibri"/>
              </a:rPr>
              <a:t>about</a:t>
            </a:r>
            <a:r>
              <a:rPr sz="2200" spc="-40" dirty="0">
                <a:solidFill>
                  <a:srgbClr val="404040"/>
                </a:solidFill>
                <a:latin typeface="Calibri"/>
                <a:cs typeface="Calibri"/>
              </a:rPr>
              <a:t> </a:t>
            </a:r>
            <a:r>
              <a:rPr sz="2200" dirty="0">
                <a:solidFill>
                  <a:srgbClr val="404040"/>
                </a:solidFill>
                <a:latin typeface="Calibri"/>
                <a:cs typeface="Calibri"/>
              </a:rPr>
              <a:t>the</a:t>
            </a:r>
            <a:r>
              <a:rPr sz="2200" spc="-20" dirty="0">
                <a:solidFill>
                  <a:srgbClr val="404040"/>
                </a:solidFill>
                <a:latin typeface="Calibri"/>
                <a:cs typeface="Calibri"/>
              </a:rPr>
              <a:t> </a:t>
            </a:r>
            <a:r>
              <a:rPr sz="2200" dirty="0">
                <a:solidFill>
                  <a:srgbClr val="404040"/>
                </a:solidFill>
                <a:latin typeface="Calibri"/>
                <a:cs typeface="Calibri"/>
              </a:rPr>
              <a:t>colour,</a:t>
            </a:r>
            <a:r>
              <a:rPr sz="2200" spc="-45" dirty="0">
                <a:solidFill>
                  <a:srgbClr val="404040"/>
                </a:solidFill>
                <a:latin typeface="Calibri"/>
                <a:cs typeface="Calibri"/>
              </a:rPr>
              <a:t> </a:t>
            </a:r>
            <a:r>
              <a:rPr sz="2200" dirty="0">
                <a:solidFill>
                  <a:srgbClr val="404040"/>
                </a:solidFill>
                <a:latin typeface="Calibri"/>
                <a:cs typeface="Calibri"/>
              </a:rPr>
              <a:t>font,</a:t>
            </a:r>
            <a:r>
              <a:rPr sz="2200" spc="-30" dirty="0">
                <a:solidFill>
                  <a:srgbClr val="404040"/>
                </a:solidFill>
                <a:latin typeface="Calibri"/>
                <a:cs typeface="Calibri"/>
              </a:rPr>
              <a:t> </a:t>
            </a:r>
            <a:r>
              <a:rPr sz="2200" dirty="0">
                <a:solidFill>
                  <a:srgbClr val="404040"/>
                </a:solidFill>
                <a:latin typeface="Calibri"/>
                <a:cs typeface="Calibri"/>
              </a:rPr>
              <a:t>and</a:t>
            </a:r>
            <a:r>
              <a:rPr sz="2200" spc="-35" dirty="0">
                <a:solidFill>
                  <a:srgbClr val="404040"/>
                </a:solidFill>
                <a:latin typeface="Calibri"/>
                <a:cs typeface="Calibri"/>
              </a:rPr>
              <a:t> </a:t>
            </a:r>
            <a:r>
              <a:rPr sz="2200" dirty="0">
                <a:solidFill>
                  <a:srgbClr val="404040"/>
                </a:solidFill>
                <a:latin typeface="Calibri"/>
                <a:cs typeface="Calibri"/>
              </a:rPr>
              <a:t>layout</a:t>
            </a:r>
            <a:r>
              <a:rPr sz="2200" spc="-40" dirty="0">
                <a:solidFill>
                  <a:srgbClr val="404040"/>
                </a:solidFill>
                <a:latin typeface="Calibri"/>
                <a:cs typeface="Calibri"/>
              </a:rPr>
              <a:t> </a:t>
            </a:r>
            <a:r>
              <a:rPr sz="2200" dirty="0">
                <a:solidFill>
                  <a:srgbClr val="404040"/>
                </a:solidFill>
                <a:latin typeface="Calibri"/>
                <a:cs typeface="Calibri"/>
              </a:rPr>
              <a:t>of</a:t>
            </a:r>
            <a:r>
              <a:rPr sz="2200" spc="-30" dirty="0">
                <a:solidFill>
                  <a:srgbClr val="404040"/>
                </a:solidFill>
                <a:latin typeface="Calibri"/>
                <a:cs typeface="Calibri"/>
              </a:rPr>
              <a:t> </a:t>
            </a:r>
            <a:r>
              <a:rPr sz="2200" dirty="0">
                <a:solidFill>
                  <a:srgbClr val="404040"/>
                </a:solidFill>
                <a:latin typeface="Calibri"/>
                <a:cs typeface="Calibri"/>
              </a:rPr>
              <a:t>our</a:t>
            </a:r>
            <a:r>
              <a:rPr sz="2200" spc="-35" dirty="0">
                <a:solidFill>
                  <a:srgbClr val="404040"/>
                </a:solidFill>
                <a:latin typeface="Calibri"/>
                <a:cs typeface="Calibri"/>
              </a:rPr>
              <a:t> </a:t>
            </a:r>
            <a:r>
              <a:rPr sz="2200" spc="-10" dirty="0">
                <a:solidFill>
                  <a:srgbClr val="404040"/>
                </a:solidFill>
                <a:latin typeface="Calibri"/>
                <a:cs typeface="Calibri"/>
              </a:rPr>
              <a:t>pages</a:t>
            </a:r>
            <a:endParaRPr sz="2200">
              <a:latin typeface="Calibri"/>
              <a:cs typeface="Calibri"/>
            </a:endParaRPr>
          </a:p>
          <a:p>
            <a:pPr marL="862965" marR="156210" lvl="1" indent="-393700">
              <a:lnSpc>
                <a:spcPct val="100000"/>
              </a:lnSpc>
              <a:spcBef>
                <a:spcPts val="525"/>
              </a:spcBef>
              <a:buSzPct val="88636"/>
              <a:buFont typeface="Wingdings"/>
              <a:buChar char=""/>
              <a:tabLst>
                <a:tab pos="862965" algn="l"/>
              </a:tabLst>
            </a:pPr>
            <a:r>
              <a:rPr sz="2200" dirty="0">
                <a:solidFill>
                  <a:srgbClr val="404040"/>
                </a:solidFill>
                <a:latin typeface="Calibri"/>
                <a:cs typeface="Calibri"/>
              </a:rPr>
              <a:t>also</a:t>
            </a:r>
            <a:r>
              <a:rPr sz="2200" spc="-25" dirty="0">
                <a:solidFill>
                  <a:srgbClr val="404040"/>
                </a:solidFill>
                <a:latin typeface="Calibri"/>
                <a:cs typeface="Calibri"/>
              </a:rPr>
              <a:t> </a:t>
            </a:r>
            <a:r>
              <a:rPr sz="2200" dirty="0">
                <a:solidFill>
                  <a:srgbClr val="404040"/>
                </a:solidFill>
                <a:latin typeface="Calibri"/>
                <a:cs typeface="Calibri"/>
              </a:rPr>
              <a:t>determines</a:t>
            </a:r>
            <a:r>
              <a:rPr sz="2200" spc="-20" dirty="0">
                <a:solidFill>
                  <a:srgbClr val="404040"/>
                </a:solidFill>
                <a:latin typeface="Calibri"/>
                <a:cs typeface="Calibri"/>
              </a:rPr>
              <a:t> </a:t>
            </a:r>
            <a:r>
              <a:rPr sz="2200" dirty="0">
                <a:solidFill>
                  <a:srgbClr val="404040"/>
                </a:solidFill>
                <a:latin typeface="Calibri"/>
                <a:cs typeface="Calibri"/>
              </a:rPr>
              <a:t>when</a:t>
            </a:r>
            <a:r>
              <a:rPr sz="2200" spc="-25" dirty="0">
                <a:solidFill>
                  <a:srgbClr val="404040"/>
                </a:solidFill>
                <a:latin typeface="Calibri"/>
                <a:cs typeface="Calibri"/>
              </a:rPr>
              <a:t> </a:t>
            </a:r>
            <a:r>
              <a:rPr sz="2200" dirty="0">
                <a:solidFill>
                  <a:srgbClr val="404040"/>
                </a:solidFill>
                <a:latin typeface="Calibri"/>
                <a:cs typeface="Calibri"/>
              </a:rPr>
              <a:t>those</a:t>
            </a:r>
            <a:r>
              <a:rPr sz="2200" spc="-30" dirty="0">
                <a:solidFill>
                  <a:srgbClr val="404040"/>
                </a:solidFill>
                <a:latin typeface="Calibri"/>
                <a:cs typeface="Calibri"/>
              </a:rPr>
              <a:t> </a:t>
            </a:r>
            <a:r>
              <a:rPr sz="2200" dirty="0">
                <a:solidFill>
                  <a:srgbClr val="404040"/>
                </a:solidFill>
                <a:latin typeface="Calibri"/>
                <a:cs typeface="Calibri"/>
              </a:rPr>
              <a:t>rules</a:t>
            </a:r>
            <a:r>
              <a:rPr sz="2200" spc="-35" dirty="0">
                <a:solidFill>
                  <a:srgbClr val="404040"/>
                </a:solidFill>
                <a:latin typeface="Calibri"/>
                <a:cs typeface="Calibri"/>
              </a:rPr>
              <a:t> </a:t>
            </a:r>
            <a:r>
              <a:rPr sz="2200" dirty="0">
                <a:solidFill>
                  <a:srgbClr val="404040"/>
                </a:solidFill>
                <a:latin typeface="Calibri"/>
                <a:cs typeface="Calibri"/>
              </a:rPr>
              <a:t>are</a:t>
            </a:r>
            <a:r>
              <a:rPr sz="2200" spc="-30" dirty="0">
                <a:solidFill>
                  <a:srgbClr val="404040"/>
                </a:solidFill>
                <a:latin typeface="Calibri"/>
                <a:cs typeface="Calibri"/>
              </a:rPr>
              <a:t> </a:t>
            </a:r>
            <a:r>
              <a:rPr sz="2200" dirty="0">
                <a:solidFill>
                  <a:srgbClr val="404040"/>
                </a:solidFill>
                <a:latin typeface="Calibri"/>
                <a:cs typeface="Calibri"/>
              </a:rPr>
              <a:t>to</a:t>
            </a:r>
            <a:r>
              <a:rPr sz="2200" spc="-25" dirty="0">
                <a:solidFill>
                  <a:srgbClr val="404040"/>
                </a:solidFill>
                <a:latin typeface="Calibri"/>
                <a:cs typeface="Calibri"/>
              </a:rPr>
              <a:t> </a:t>
            </a:r>
            <a:r>
              <a:rPr sz="2200" dirty="0">
                <a:solidFill>
                  <a:srgbClr val="404040"/>
                </a:solidFill>
                <a:latin typeface="Calibri"/>
                <a:cs typeface="Calibri"/>
              </a:rPr>
              <a:t>be</a:t>
            </a:r>
            <a:r>
              <a:rPr sz="2200" spc="-30" dirty="0">
                <a:solidFill>
                  <a:srgbClr val="404040"/>
                </a:solidFill>
                <a:latin typeface="Calibri"/>
                <a:cs typeface="Calibri"/>
              </a:rPr>
              <a:t> </a:t>
            </a:r>
            <a:r>
              <a:rPr sz="2200" dirty="0">
                <a:solidFill>
                  <a:srgbClr val="404040"/>
                </a:solidFill>
                <a:latin typeface="Calibri"/>
                <a:cs typeface="Calibri"/>
              </a:rPr>
              <a:t>used,</a:t>
            </a:r>
            <a:r>
              <a:rPr sz="2200" spc="-25" dirty="0">
                <a:solidFill>
                  <a:srgbClr val="404040"/>
                </a:solidFill>
                <a:latin typeface="Calibri"/>
                <a:cs typeface="Calibri"/>
              </a:rPr>
              <a:t> </a:t>
            </a:r>
            <a:r>
              <a:rPr sz="2200" dirty="0">
                <a:solidFill>
                  <a:srgbClr val="404040"/>
                </a:solidFill>
                <a:latin typeface="Calibri"/>
                <a:cs typeface="Calibri"/>
              </a:rPr>
              <a:t>based</a:t>
            </a:r>
            <a:r>
              <a:rPr sz="2200" spc="-35" dirty="0">
                <a:solidFill>
                  <a:srgbClr val="404040"/>
                </a:solidFill>
                <a:latin typeface="Calibri"/>
                <a:cs typeface="Calibri"/>
              </a:rPr>
              <a:t> </a:t>
            </a:r>
            <a:r>
              <a:rPr sz="2200" spc="-25" dirty="0">
                <a:solidFill>
                  <a:srgbClr val="404040"/>
                </a:solidFill>
                <a:latin typeface="Calibri"/>
                <a:cs typeface="Calibri"/>
              </a:rPr>
              <a:t>on </a:t>
            </a:r>
            <a:r>
              <a:rPr sz="2200" spc="-10" dirty="0">
                <a:solidFill>
                  <a:srgbClr val="404040"/>
                </a:solidFill>
                <a:latin typeface="Calibri"/>
                <a:cs typeface="Calibri"/>
              </a:rPr>
              <a:t>information</a:t>
            </a:r>
            <a:r>
              <a:rPr sz="2200" spc="-30" dirty="0">
                <a:solidFill>
                  <a:srgbClr val="404040"/>
                </a:solidFill>
                <a:latin typeface="Calibri"/>
                <a:cs typeface="Calibri"/>
              </a:rPr>
              <a:t> </a:t>
            </a:r>
            <a:r>
              <a:rPr sz="2200" dirty="0">
                <a:solidFill>
                  <a:srgbClr val="404040"/>
                </a:solidFill>
                <a:latin typeface="Calibri"/>
                <a:cs typeface="Calibri"/>
              </a:rPr>
              <a:t>like</a:t>
            </a:r>
            <a:r>
              <a:rPr sz="2200" spc="-30" dirty="0">
                <a:solidFill>
                  <a:srgbClr val="404040"/>
                </a:solidFill>
                <a:latin typeface="Calibri"/>
                <a:cs typeface="Calibri"/>
              </a:rPr>
              <a:t> </a:t>
            </a:r>
            <a:r>
              <a:rPr sz="2200" dirty="0">
                <a:solidFill>
                  <a:srgbClr val="404040"/>
                </a:solidFill>
                <a:latin typeface="Calibri"/>
                <a:cs typeface="Calibri"/>
              </a:rPr>
              <a:t>the</a:t>
            </a:r>
            <a:r>
              <a:rPr sz="2200" spc="-15" dirty="0">
                <a:solidFill>
                  <a:srgbClr val="404040"/>
                </a:solidFill>
                <a:latin typeface="Calibri"/>
                <a:cs typeface="Calibri"/>
              </a:rPr>
              <a:t> </a:t>
            </a:r>
            <a:r>
              <a:rPr sz="2200" dirty="0">
                <a:solidFill>
                  <a:srgbClr val="404040"/>
                </a:solidFill>
                <a:latin typeface="Calibri"/>
                <a:cs typeface="Calibri"/>
              </a:rPr>
              <a:t>device</a:t>
            </a:r>
            <a:r>
              <a:rPr sz="2200" spc="-25" dirty="0">
                <a:solidFill>
                  <a:srgbClr val="404040"/>
                </a:solidFill>
                <a:latin typeface="Calibri"/>
                <a:cs typeface="Calibri"/>
              </a:rPr>
              <a:t> </a:t>
            </a:r>
            <a:r>
              <a:rPr sz="2200" dirty="0">
                <a:solidFill>
                  <a:srgbClr val="404040"/>
                </a:solidFill>
                <a:latin typeface="Calibri"/>
                <a:cs typeface="Calibri"/>
              </a:rPr>
              <a:t>connecting</a:t>
            </a:r>
            <a:r>
              <a:rPr sz="2200" spc="-30" dirty="0">
                <a:solidFill>
                  <a:srgbClr val="404040"/>
                </a:solidFill>
                <a:latin typeface="Calibri"/>
                <a:cs typeface="Calibri"/>
              </a:rPr>
              <a:t> </a:t>
            </a:r>
            <a:r>
              <a:rPr sz="2200" dirty="0">
                <a:solidFill>
                  <a:srgbClr val="404040"/>
                </a:solidFill>
                <a:latin typeface="Calibri"/>
                <a:cs typeface="Calibri"/>
              </a:rPr>
              <a:t>to</a:t>
            </a:r>
            <a:r>
              <a:rPr sz="2200" spc="-20" dirty="0">
                <a:solidFill>
                  <a:srgbClr val="404040"/>
                </a:solidFill>
                <a:latin typeface="Calibri"/>
                <a:cs typeface="Calibri"/>
              </a:rPr>
              <a:t> </a:t>
            </a:r>
            <a:r>
              <a:rPr sz="2200" dirty="0">
                <a:solidFill>
                  <a:srgbClr val="404040"/>
                </a:solidFill>
                <a:latin typeface="Calibri"/>
                <a:cs typeface="Calibri"/>
              </a:rPr>
              <a:t>the</a:t>
            </a:r>
            <a:r>
              <a:rPr sz="2200" spc="-15" dirty="0">
                <a:solidFill>
                  <a:srgbClr val="404040"/>
                </a:solidFill>
                <a:latin typeface="Calibri"/>
                <a:cs typeface="Calibri"/>
              </a:rPr>
              <a:t> </a:t>
            </a:r>
            <a:r>
              <a:rPr sz="2200" dirty="0">
                <a:solidFill>
                  <a:srgbClr val="404040"/>
                </a:solidFill>
                <a:latin typeface="Calibri"/>
                <a:cs typeface="Calibri"/>
              </a:rPr>
              <a:t>page,</a:t>
            </a:r>
            <a:r>
              <a:rPr sz="2200" spc="-15" dirty="0">
                <a:solidFill>
                  <a:srgbClr val="404040"/>
                </a:solidFill>
                <a:latin typeface="Calibri"/>
                <a:cs typeface="Calibri"/>
              </a:rPr>
              <a:t> </a:t>
            </a:r>
            <a:r>
              <a:rPr sz="2200" dirty="0">
                <a:solidFill>
                  <a:srgbClr val="404040"/>
                </a:solidFill>
                <a:latin typeface="Calibri"/>
                <a:cs typeface="Calibri"/>
              </a:rPr>
              <a:t>or</a:t>
            </a:r>
            <a:r>
              <a:rPr sz="2200" spc="-30" dirty="0">
                <a:solidFill>
                  <a:srgbClr val="404040"/>
                </a:solidFill>
                <a:latin typeface="Calibri"/>
                <a:cs typeface="Calibri"/>
              </a:rPr>
              <a:t> </a:t>
            </a:r>
            <a:r>
              <a:rPr sz="2200" dirty="0">
                <a:solidFill>
                  <a:srgbClr val="404040"/>
                </a:solidFill>
                <a:latin typeface="Calibri"/>
                <a:cs typeface="Calibri"/>
              </a:rPr>
              <a:t>in</a:t>
            </a:r>
            <a:r>
              <a:rPr sz="2200" spc="-40" dirty="0">
                <a:solidFill>
                  <a:srgbClr val="404040"/>
                </a:solidFill>
                <a:latin typeface="Calibri"/>
                <a:cs typeface="Calibri"/>
              </a:rPr>
              <a:t> </a:t>
            </a:r>
            <a:r>
              <a:rPr sz="2200" spc="-10" dirty="0">
                <a:solidFill>
                  <a:srgbClr val="404040"/>
                </a:solidFill>
                <a:latin typeface="Calibri"/>
                <a:cs typeface="Calibri"/>
              </a:rPr>
              <a:t>response </a:t>
            </a:r>
            <a:r>
              <a:rPr sz="2200" dirty="0">
                <a:solidFill>
                  <a:srgbClr val="404040"/>
                </a:solidFill>
                <a:latin typeface="Calibri"/>
                <a:cs typeface="Calibri"/>
              </a:rPr>
              <a:t>to</a:t>
            </a:r>
            <a:r>
              <a:rPr sz="2200" spc="-20" dirty="0">
                <a:solidFill>
                  <a:srgbClr val="404040"/>
                </a:solidFill>
                <a:latin typeface="Calibri"/>
                <a:cs typeface="Calibri"/>
              </a:rPr>
              <a:t> </a:t>
            </a:r>
            <a:r>
              <a:rPr sz="2200" dirty="0">
                <a:solidFill>
                  <a:srgbClr val="404040"/>
                </a:solidFill>
                <a:latin typeface="Calibri"/>
                <a:cs typeface="Calibri"/>
              </a:rPr>
              <a:t>a</a:t>
            </a:r>
            <a:r>
              <a:rPr sz="2200" spc="-30" dirty="0">
                <a:solidFill>
                  <a:srgbClr val="404040"/>
                </a:solidFill>
                <a:latin typeface="Calibri"/>
                <a:cs typeface="Calibri"/>
              </a:rPr>
              <a:t> </a:t>
            </a:r>
            <a:r>
              <a:rPr sz="2200" dirty="0">
                <a:solidFill>
                  <a:srgbClr val="404040"/>
                </a:solidFill>
                <a:latin typeface="Calibri"/>
                <a:cs typeface="Calibri"/>
              </a:rPr>
              <a:t>user’s</a:t>
            </a:r>
            <a:r>
              <a:rPr sz="2200" spc="-30" dirty="0">
                <a:solidFill>
                  <a:srgbClr val="404040"/>
                </a:solidFill>
                <a:latin typeface="Calibri"/>
                <a:cs typeface="Calibri"/>
              </a:rPr>
              <a:t> </a:t>
            </a:r>
            <a:r>
              <a:rPr sz="2200" spc="-10" dirty="0">
                <a:solidFill>
                  <a:srgbClr val="404040"/>
                </a:solidFill>
                <a:latin typeface="Calibri"/>
                <a:cs typeface="Calibri"/>
              </a:rPr>
              <a:t>action</a:t>
            </a:r>
            <a:endParaRPr sz="2200">
              <a:latin typeface="Calibri"/>
              <a:cs typeface="Calibri"/>
            </a:endParaRPr>
          </a:p>
        </p:txBody>
      </p:sp>
      <p:pic>
        <p:nvPicPr>
          <p:cNvPr id="4" name="object 4"/>
          <p:cNvPicPr/>
          <p:nvPr/>
        </p:nvPicPr>
        <p:blipFill>
          <a:blip r:embed="rId2"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53</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Page</a:t>
            </a:r>
            <a:r>
              <a:rPr spc="-75" dirty="0"/>
              <a:t> </a:t>
            </a:r>
            <a:r>
              <a:rPr spc="-10" dirty="0"/>
              <a:t>Layout</a:t>
            </a:r>
          </a:p>
        </p:txBody>
      </p:sp>
      <p:sp>
        <p:nvSpPr>
          <p:cNvPr id="3" name="object 3"/>
          <p:cNvSpPr txBox="1"/>
          <p:nvPr/>
        </p:nvSpPr>
        <p:spPr>
          <a:xfrm>
            <a:off x="231140" y="1621662"/>
            <a:ext cx="8505190" cy="4387850"/>
          </a:xfrm>
          <a:prstGeom prst="rect">
            <a:avLst/>
          </a:prstGeom>
        </p:spPr>
        <p:txBody>
          <a:bodyPr vert="horz" wrap="square" lIns="0" tIns="49530" rIns="0" bIns="0" rtlCol="0">
            <a:spAutoFit/>
          </a:bodyPr>
          <a:lstStyle/>
          <a:p>
            <a:pPr marL="355600" marR="604520" indent="-342900">
              <a:lnSpc>
                <a:spcPts val="2380"/>
              </a:lnSpc>
              <a:spcBef>
                <a:spcPts val="390"/>
              </a:spcBef>
              <a:buFont typeface="Wingdings"/>
              <a:buChar char=""/>
              <a:tabLst>
                <a:tab pos="355600" algn="l"/>
              </a:tabLst>
            </a:pPr>
            <a:r>
              <a:rPr sz="2200" dirty="0">
                <a:solidFill>
                  <a:srgbClr val="404040"/>
                </a:solidFill>
                <a:latin typeface="Calibri"/>
                <a:cs typeface="Calibri"/>
              </a:rPr>
              <a:t>To</a:t>
            </a:r>
            <a:r>
              <a:rPr sz="2200" spc="-25" dirty="0">
                <a:solidFill>
                  <a:srgbClr val="404040"/>
                </a:solidFill>
                <a:latin typeface="Calibri"/>
                <a:cs typeface="Calibri"/>
              </a:rPr>
              <a:t> </a:t>
            </a:r>
            <a:r>
              <a:rPr sz="2200" dirty="0">
                <a:solidFill>
                  <a:srgbClr val="404040"/>
                </a:solidFill>
                <a:latin typeface="Calibri"/>
                <a:cs typeface="Calibri"/>
              </a:rPr>
              <a:t>add</a:t>
            </a:r>
            <a:r>
              <a:rPr sz="2200" spc="-30" dirty="0">
                <a:solidFill>
                  <a:srgbClr val="404040"/>
                </a:solidFill>
                <a:latin typeface="Calibri"/>
                <a:cs typeface="Calibri"/>
              </a:rPr>
              <a:t> </a:t>
            </a:r>
            <a:r>
              <a:rPr sz="2200" dirty="0">
                <a:solidFill>
                  <a:srgbClr val="404040"/>
                </a:solidFill>
                <a:latin typeface="Calibri"/>
                <a:cs typeface="Calibri"/>
              </a:rPr>
              <a:t>content</a:t>
            </a:r>
            <a:r>
              <a:rPr sz="2200" spc="-20" dirty="0">
                <a:solidFill>
                  <a:srgbClr val="404040"/>
                </a:solidFill>
                <a:latin typeface="Calibri"/>
                <a:cs typeface="Calibri"/>
              </a:rPr>
              <a:t> </a:t>
            </a:r>
            <a:r>
              <a:rPr sz="2200" dirty="0">
                <a:solidFill>
                  <a:srgbClr val="404040"/>
                </a:solidFill>
                <a:latin typeface="Calibri"/>
                <a:cs typeface="Calibri"/>
              </a:rPr>
              <a:t>to</a:t>
            </a:r>
            <a:r>
              <a:rPr sz="2200" spc="-20" dirty="0">
                <a:solidFill>
                  <a:srgbClr val="404040"/>
                </a:solidFill>
                <a:latin typeface="Calibri"/>
                <a:cs typeface="Calibri"/>
              </a:rPr>
              <a:t> </a:t>
            </a:r>
            <a:r>
              <a:rPr sz="2200" dirty="0">
                <a:solidFill>
                  <a:srgbClr val="404040"/>
                </a:solidFill>
                <a:latin typeface="Calibri"/>
                <a:cs typeface="Calibri"/>
              </a:rPr>
              <a:t>our</a:t>
            </a:r>
            <a:r>
              <a:rPr sz="2200" spc="-30" dirty="0">
                <a:solidFill>
                  <a:srgbClr val="404040"/>
                </a:solidFill>
                <a:latin typeface="Calibri"/>
                <a:cs typeface="Calibri"/>
              </a:rPr>
              <a:t> </a:t>
            </a:r>
            <a:r>
              <a:rPr sz="2200" dirty="0">
                <a:solidFill>
                  <a:srgbClr val="404040"/>
                </a:solidFill>
                <a:latin typeface="Calibri"/>
                <a:cs typeface="Calibri"/>
              </a:rPr>
              <a:t>page,</a:t>
            </a:r>
            <a:r>
              <a:rPr sz="2200" spc="-30" dirty="0">
                <a:solidFill>
                  <a:srgbClr val="404040"/>
                </a:solidFill>
                <a:latin typeface="Calibri"/>
                <a:cs typeface="Calibri"/>
              </a:rPr>
              <a:t> </a:t>
            </a:r>
            <a:r>
              <a:rPr sz="2200" dirty="0">
                <a:solidFill>
                  <a:srgbClr val="404040"/>
                </a:solidFill>
                <a:latin typeface="Calibri"/>
                <a:cs typeface="Calibri"/>
              </a:rPr>
              <a:t>we</a:t>
            </a:r>
            <a:r>
              <a:rPr sz="2200" spc="-30" dirty="0">
                <a:solidFill>
                  <a:srgbClr val="404040"/>
                </a:solidFill>
                <a:latin typeface="Calibri"/>
                <a:cs typeface="Calibri"/>
              </a:rPr>
              <a:t> </a:t>
            </a:r>
            <a:r>
              <a:rPr sz="2200" dirty="0">
                <a:solidFill>
                  <a:srgbClr val="404040"/>
                </a:solidFill>
                <a:latin typeface="Calibri"/>
                <a:cs typeface="Calibri"/>
              </a:rPr>
              <a:t>will</a:t>
            </a:r>
            <a:r>
              <a:rPr sz="2200" spc="-35" dirty="0">
                <a:solidFill>
                  <a:srgbClr val="404040"/>
                </a:solidFill>
                <a:latin typeface="Calibri"/>
                <a:cs typeface="Calibri"/>
              </a:rPr>
              <a:t> </a:t>
            </a:r>
            <a:r>
              <a:rPr sz="2200" dirty="0">
                <a:solidFill>
                  <a:srgbClr val="404040"/>
                </a:solidFill>
                <a:latin typeface="Calibri"/>
                <a:cs typeface="Calibri"/>
              </a:rPr>
              <a:t>set</a:t>
            </a:r>
            <a:r>
              <a:rPr sz="2200" spc="-15" dirty="0">
                <a:solidFill>
                  <a:srgbClr val="404040"/>
                </a:solidFill>
                <a:latin typeface="Calibri"/>
                <a:cs typeface="Calibri"/>
              </a:rPr>
              <a:t> </a:t>
            </a:r>
            <a:r>
              <a:rPr sz="2200" dirty="0">
                <a:solidFill>
                  <a:srgbClr val="404040"/>
                </a:solidFill>
                <a:latin typeface="Calibri"/>
                <a:cs typeface="Calibri"/>
              </a:rPr>
              <a:t>up</a:t>
            </a:r>
            <a:r>
              <a:rPr sz="2200" spc="-30" dirty="0">
                <a:solidFill>
                  <a:srgbClr val="404040"/>
                </a:solidFill>
                <a:latin typeface="Calibri"/>
                <a:cs typeface="Calibri"/>
              </a:rPr>
              <a:t> </a:t>
            </a:r>
            <a:r>
              <a:rPr sz="2200" dirty="0">
                <a:solidFill>
                  <a:srgbClr val="404040"/>
                </a:solidFill>
                <a:latin typeface="Calibri"/>
                <a:cs typeface="Calibri"/>
              </a:rPr>
              <a:t>our</a:t>
            </a:r>
            <a:r>
              <a:rPr sz="2200" spc="-30" dirty="0">
                <a:solidFill>
                  <a:srgbClr val="404040"/>
                </a:solidFill>
                <a:latin typeface="Calibri"/>
                <a:cs typeface="Calibri"/>
              </a:rPr>
              <a:t> </a:t>
            </a:r>
            <a:r>
              <a:rPr sz="2200" dirty="0">
                <a:solidFill>
                  <a:srgbClr val="404040"/>
                </a:solidFill>
                <a:latin typeface="Calibri"/>
                <a:cs typeface="Calibri"/>
              </a:rPr>
              <a:t>file</a:t>
            </a:r>
            <a:r>
              <a:rPr sz="2200" spc="-30" dirty="0">
                <a:solidFill>
                  <a:srgbClr val="404040"/>
                </a:solidFill>
                <a:latin typeface="Calibri"/>
                <a:cs typeface="Calibri"/>
              </a:rPr>
              <a:t> </a:t>
            </a:r>
            <a:r>
              <a:rPr sz="2200" dirty="0">
                <a:solidFill>
                  <a:srgbClr val="404040"/>
                </a:solidFill>
                <a:latin typeface="Calibri"/>
                <a:cs typeface="Calibri"/>
              </a:rPr>
              <a:t>with</a:t>
            </a:r>
            <a:r>
              <a:rPr sz="2200" spc="-30" dirty="0">
                <a:solidFill>
                  <a:srgbClr val="404040"/>
                </a:solidFill>
                <a:latin typeface="Calibri"/>
                <a:cs typeface="Calibri"/>
              </a:rPr>
              <a:t> </a:t>
            </a:r>
            <a:r>
              <a:rPr sz="2200" dirty="0">
                <a:solidFill>
                  <a:srgbClr val="404040"/>
                </a:solidFill>
                <a:latin typeface="Calibri"/>
                <a:cs typeface="Calibri"/>
              </a:rPr>
              <a:t>some</a:t>
            </a:r>
            <a:r>
              <a:rPr sz="2200" spc="-15" dirty="0">
                <a:solidFill>
                  <a:srgbClr val="404040"/>
                </a:solidFill>
                <a:latin typeface="Calibri"/>
                <a:cs typeface="Calibri"/>
              </a:rPr>
              <a:t> </a:t>
            </a:r>
            <a:r>
              <a:rPr sz="2200" spc="-10" dirty="0">
                <a:solidFill>
                  <a:srgbClr val="404040"/>
                </a:solidFill>
                <a:latin typeface="Calibri"/>
                <a:cs typeface="Calibri"/>
              </a:rPr>
              <a:t>basic structure</a:t>
            </a:r>
            <a:endParaRPr sz="2200">
              <a:latin typeface="Calibri"/>
              <a:cs typeface="Calibri"/>
            </a:endParaRPr>
          </a:p>
          <a:p>
            <a:pPr marL="354965" indent="-342265">
              <a:lnSpc>
                <a:spcPts val="2510"/>
              </a:lnSpc>
              <a:spcBef>
                <a:spcPts val="620"/>
              </a:spcBef>
              <a:buFont typeface="Wingdings"/>
              <a:buChar char=""/>
              <a:tabLst>
                <a:tab pos="354965" algn="l"/>
              </a:tabLst>
            </a:pPr>
            <a:r>
              <a:rPr sz="2200" dirty="0">
                <a:solidFill>
                  <a:srgbClr val="404040"/>
                </a:solidFill>
                <a:latin typeface="Calibri"/>
                <a:cs typeface="Calibri"/>
              </a:rPr>
              <a:t>We</a:t>
            </a:r>
            <a:r>
              <a:rPr sz="2200" spc="-20" dirty="0">
                <a:solidFill>
                  <a:srgbClr val="404040"/>
                </a:solidFill>
                <a:latin typeface="Calibri"/>
                <a:cs typeface="Calibri"/>
              </a:rPr>
              <a:t> </a:t>
            </a:r>
            <a:r>
              <a:rPr sz="2200" dirty="0">
                <a:solidFill>
                  <a:srgbClr val="404040"/>
                </a:solidFill>
                <a:latin typeface="Calibri"/>
                <a:cs typeface="Calibri"/>
              </a:rPr>
              <a:t>use</a:t>
            </a:r>
            <a:r>
              <a:rPr sz="2200" spc="-25" dirty="0">
                <a:solidFill>
                  <a:srgbClr val="404040"/>
                </a:solidFill>
                <a:latin typeface="Calibri"/>
                <a:cs typeface="Calibri"/>
              </a:rPr>
              <a:t> </a:t>
            </a:r>
            <a:r>
              <a:rPr sz="2200" dirty="0">
                <a:solidFill>
                  <a:srgbClr val="404040"/>
                </a:solidFill>
                <a:latin typeface="Calibri"/>
                <a:cs typeface="Calibri"/>
              </a:rPr>
              <a:t>tags</a:t>
            </a:r>
            <a:r>
              <a:rPr sz="2200" spc="-25" dirty="0">
                <a:solidFill>
                  <a:srgbClr val="404040"/>
                </a:solidFill>
                <a:latin typeface="Calibri"/>
                <a:cs typeface="Calibri"/>
              </a:rPr>
              <a:t> </a:t>
            </a:r>
            <a:r>
              <a:rPr sz="2200" dirty="0">
                <a:solidFill>
                  <a:srgbClr val="404040"/>
                </a:solidFill>
                <a:latin typeface="Calibri"/>
                <a:cs typeface="Calibri"/>
              </a:rPr>
              <a:t>to</a:t>
            </a:r>
            <a:r>
              <a:rPr sz="2200" spc="-25" dirty="0">
                <a:solidFill>
                  <a:srgbClr val="404040"/>
                </a:solidFill>
                <a:latin typeface="Calibri"/>
                <a:cs typeface="Calibri"/>
              </a:rPr>
              <a:t> </a:t>
            </a:r>
            <a:r>
              <a:rPr sz="2200" dirty="0">
                <a:solidFill>
                  <a:srgbClr val="404040"/>
                </a:solidFill>
                <a:latin typeface="Calibri"/>
                <a:cs typeface="Calibri"/>
              </a:rPr>
              <a:t>identify</a:t>
            </a:r>
            <a:r>
              <a:rPr sz="2200" spc="-25" dirty="0">
                <a:solidFill>
                  <a:srgbClr val="404040"/>
                </a:solidFill>
                <a:latin typeface="Calibri"/>
                <a:cs typeface="Calibri"/>
              </a:rPr>
              <a:t> </a:t>
            </a:r>
            <a:r>
              <a:rPr sz="2200" spc="-10" dirty="0">
                <a:solidFill>
                  <a:srgbClr val="404040"/>
                </a:solidFill>
                <a:latin typeface="Calibri"/>
                <a:cs typeface="Calibri"/>
              </a:rPr>
              <a:t>information</a:t>
            </a:r>
            <a:r>
              <a:rPr sz="2200" spc="-35" dirty="0">
                <a:solidFill>
                  <a:srgbClr val="404040"/>
                </a:solidFill>
                <a:latin typeface="Calibri"/>
                <a:cs typeface="Calibri"/>
              </a:rPr>
              <a:t> </a:t>
            </a:r>
            <a:r>
              <a:rPr sz="2200" dirty="0">
                <a:solidFill>
                  <a:srgbClr val="404040"/>
                </a:solidFill>
                <a:latin typeface="Calibri"/>
                <a:cs typeface="Calibri"/>
              </a:rPr>
              <a:t>about</a:t>
            </a:r>
            <a:r>
              <a:rPr sz="2200" spc="-40" dirty="0">
                <a:solidFill>
                  <a:srgbClr val="404040"/>
                </a:solidFill>
                <a:latin typeface="Calibri"/>
                <a:cs typeface="Calibri"/>
              </a:rPr>
              <a:t> </a:t>
            </a:r>
            <a:r>
              <a:rPr sz="2200" dirty="0">
                <a:solidFill>
                  <a:srgbClr val="404040"/>
                </a:solidFill>
                <a:latin typeface="Calibri"/>
                <a:cs typeface="Calibri"/>
              </a:rPr>
              <a:t>where</a:t>
            </a:r>
            <a:r>
              <a:rPr sz="2200" spc="-15" dirty="0">
                <a:solidFill>
                  <a:srgbClr val="404040"/>
                </a:solidFill>
                <a:latin typeface="Calibri"/>
                <a:cs typeface="Calibri"/>
              </a:rPr>
              <a:t> </a:t>
            </a:r>
            <a:r>
              <a:rPr sz="2200" dirty="0">
                <a:solidFill>
                  <a:srgbClr val="404040"/>
                </a:solidFill>
                <a:latin typeface="Calibri"/>
                <a:cs typeface="Calibri"/>
              </a:rPr>
              <a:t>parts</a:t>
            </a:r>
            <a:r>
              <a:rPr sz="2200" spc="-35" dirty="0">
                <a:solidFill>
                  <a:srgbClr val="404040"/>
                </a:solidFill>
                <a:latin typeface="Calibri"/>
                <a:cs typeface="Calibri"/>
              </a:rPr>
              <a:t> </a:t>
            </a:r>
            <a:r>
              <a:rPr sz="2200" dirty="0">
                <a:solidFill>
                  <a:srgbClr val="404040"/>
                </a:solidFill>
                <a:latin typeface="Calibri"/>
                <a:cs typeface="Calibri"/>
              </a:rPr>
              <a:t>of</a:t>
            </a:r>
            <a:r>
              <a:rPr sz="2200" spc="-25" dirty="0">
                <a:solidFill>
                  <a:srgbClr val="404040"/>
                </a:solidFill>
                <a:latin typeface="Calibri"/>
                <a:cs typeface="Calibri"/>
              </a:rPr>
              <a:t> </a:t>
            </a:r>
            <a:r>
              <a:rPr sz="2200" dirty="0">
                <a:solidFill>
                  <a:srgbClr val="404040"/>
                </a:solidFill>
                <a:latin typeface="Calibri"/>
                <a:cs typeface="Calibri"/>
              </a:rPr>
              <a:t>our</a:t>
            </a:r>
            <a:r>
              <a:rPr sz="2200" spc="-35" dirty="0">
                <a:solidFill>
                  <a:srgbClr val="404040"/>
                </a:solidFill>
                <a:latin typeface="Calibri"/>
                <a:cs typeface="Calibri"/>
              </a:rPr>
              <a:t> </a:t>
            </a:r>
            <a:r>
              <a:rPr sz="2200" dirty="0">
                <a:solidFill>
                  <a:srgbClr val="404040"/>
                </a:solidFill>
                <a:latin typeface="Calibri"/>
                <a:cs typeface="Calibri"/>
              </a:rPr>
              <a:t>page</a:t>
            </a:r>
            <a:r>
              <a:rPr sz="2200" spc="-35" dirty="0">
                <a:solidFill>
                  <a:srgbClr val="404040"/>
                </a:solidFill>
                <a:latin typeface="Calibri"/>
                <a:cs typeface="Calibri"/>
              </a:rPr>
              <a:t> </a:t>
            </a:r>
            <a:r>
              <a:rPr sz="2200" spc="-10" dirty="0">
                <a:solidFill>
                  <a:srgbClr val="404040"/>
                </a:solidFill>
                <a:latin typeface="Calibri"/>
                <a:cs typeface="Calibri"/>
              </a:rPr>
              <a:t>start</a:t>
            </a:r>
            <a:endParaRPr sz="2200">
              <a:latin typeface="Calibri"/>
              <a:cs typeface="Calibri"/>
            </a:endParaRPr>
          </a:p>
          <a:p>
            <a:pPr marL="355600">
              <a:lnSpc>
                <a:spcPts val="2510"/>
              </a:lnSpc>
            </a:pPr>
            <a:r>
              <a:rPr sz="2200" dirty="0">
                <a:solidFill>
                  <a:srgbClr val="404040"/>
                </a:solidFill>
                <a:latin typeface="Calibri"/>
                <a:cs typeface="Calibri"/>
              </a:rPr>
              <a:t>and</a:t>
            </a:r>
            <a:r>
              <a:rPr sz="2200" spc="-15" dirty="0">
                <a:solidFill>
                  <a:srgbClr val="404040"/>
                </a:solidFill>
                <a:latin typeface="Calibri"/>
                <a:cs typeface="Calibri"/>
              </a:rPr>
              <a:t> </a:t>
            </a:r>
            <a:r>
              <a:rPr sz="2200" spc="-25" dirty="0">
                <a:solidFill>
                  <a:srgbClr val="404040"/>
                </a:solidFill>
                <a:latin typeface="Calibri"/>
                <a:cs typeface="Calibri"/>
              </a:rPr>
              <a:t>end</a:t>
            </a:r>
            <a:endParaRPr sz="2200">
              <a:latin typeface="Calibri"/>
              <a:cs typeface="Calibri"/>
            </a:endParaRPr>
          </a:p>
          <a:p>
            <a:pPr marL="354965" indent="-342265">
              <a:lnSpc>
                <a:spcPct val="100000"/>
              </a:lnSpc>
              <a:spcBef>
                <a:spcPts val="650"/>
              </a:spcBef>
              <a:buFont typeface="Wingdings"/>
              <a:buChar char=""/>
              <a:tabLst>
                <a:tab pos="354965" algn="l"/>
              </a:tabLst>
            </a:pPr>
            <a:r>
              <a:rPr sz="2200" dirty="0">
                <a:solidFill>
                  <a:srgbClr val="404040"/>
                </a:solidFill>
                <a:latin typeface="Calibri"/>
                <a:cs typeface="Calibri"/>
              </a:rPr>
              <a:t>We</a:t>
            </a:r>
            <a:r>
              <a:rPr sz="2200" spc="-10" dirty="0">
                <a:solidFill>
                  <a:srgbClr val="404040"/>
                </a:solidFill>
                <a:latin typeface="Calibri"/>
                <a:cs typeface="Calibri"/>
              </a:rPr>
              <a:t> </a:t>
            </a:r>
            <a:r>
              <a:rPr sz="2200" dirty="0">
                <a:solidFill>
                  <a:srgbClr val="404040"/>
                </a:solidFill>
                <a:latin typeface="Calibri"/>
                <a:cs typeface="Calibri"/>
              </a:rPr>
              <a:t>will</a:t>
            </a:r>
            <a:r>
              <a:rPr sz="2200" spc="-25" dirty="0">
                <a:solidFill>
                  <a:srgbClr val="404040"/>
                </a:solidFill>
                <a:latin typeface="Calibri"/>
                <a:cs typeface="Calibri"/>
              </a:rPr>
              <a:t> </a:t>
            </a:r>
            <a:r>
              <a:rPr sz="2200" dirty="0">
                <a:solidFill>
                  <a:srgbClr val="404040"/>
                </a:solidFill>
                <a:latin typeface="Calibri"/>
                <a:cs typeface="Calibri"/>
              </a:rPr>
              <a:t>do</a:t>
            </a:r>
            <a:r>
              <a:rPr sz="2200" spc="-25" dirty="0">
                <a:solidFill>
                  <a:srgbClr val="404040"/>
                </a:solidFill>
                <a:latin typeface="Calibri"/>
                <a:cs typeface="Calibri"/>
              </a:rPr>
              <a:t> </a:t>
            </a:r>
            <a:r>
              <a:rPr sz="2200" dirty="0">
                <a:solidFill>
                  <a:srgbClr val="404040"/>
                </a:solidFill>
                <a:latin typeface="Calibri"/>
                <a:cs typeface="Calibri"/>
              </a:rPr>
              <a:t>this</a:t>
            </a:r>
            <a:r>
              <a:rPr sz="2200" spc="-20" dirty="0">
                <a:solidFill>
                  <a:srgbClr val="404040"/>
                </a:solidFill>
                <a:latin typeface="Calibri"/>
                <a:cs typeface="Calibri"/>
              </a:rPr>
              <a:t> </a:t>
            </a:r>
            <a:r>
              <a:rPr sz="2200" dirty="0">
                <a:solidFill>
                  <a:srgbClr val="404040"/>
                </a:solidFill>
                <a:latin typeface="Calibri"/>
                <a:cs typeface="Calibri"/>
              </a:rPr>
              <a:t>by</a:t>
            </a:r>
            <a:r>
              <a:rPr sz="2200" spc="-15" dirty="0">
                <a:solidFill>
                  <a:srgbClr val="404040"/>
                </a:solidFill>
                <a:latin typeface="Calibri"/>
                <a:cs typeface="Calibri"/>
              </a:rPr>
              <a:t> </a:t>
            </a:r>
            <a:r>
              <a:rPr sz="2200" dirty="0">
                <a:solidFill>
                  <a:srgbClr val="404040"/>
                </a:solidFill>
                <a:latin typeface="Calibri"/>
                <a:cs typeface="Calibri"/>
              </a:rPr>
              <a:t>using</a:t>
            </a:r>
            <a:r>
              <a:rPr sz="2200" spc="-30" dirty="0">
                <a:solidFill>
                  <a:srgbClr val="404040"/>
                </a:solidFill>
                <a:latin typeface="Calibri"/>
                <a:cs typeface="Calibri"/>
              </a:rPr>
              <a:t> </a:t>
            </a:r>
            <a:r>
              <a:rPr sz="2200" dirty="0">
                <a:solidFill>
                  <a:srgbClr val="404040"/>
                </a:solidFill>
                <a:latin typeface="Calibri"/>
                <a:cs typeface="Calibri"/>
              </a:rPr>
              <a:t>our</a:t>
            </a:r>
            <a:r>
              <a:rPr sz="2200" spc="-25" dirty="0">
                <a:solidFill>
                  <a:srgbClr val="404040"/>
                </a:solidFill>
                <a:latin typeface="Calibri"/>
                <a:cs typeface="Calibri"/>
              </a:rPr>
              <a:t> </a:t>
            </a:r>
            <a:r>
              <a:rPr sz="2200" dirty="0">
                <a:solidFill>
                  <a:srgbClr val="404040"/>
                </a:solidFill>
                <a:latin typeface="Calibri"/>
                <a:cs typeface="Calibri"/>
              </a:rPr>
              <a:t>first</a:t>
            </a:r>
            <a:r>
              <a:rPr sz="2200" spc="-35" dirty="0">
                <a:solidFill>
                  <a:srgbClr val="404040"/>
                </a:solidFill>
                <a:latin typeface="Calibri"/>
                <a:cs typeface="Calibri"/>
              </a:rPr>
              <a:t> </a:t>
            </a:r>
            <a:r>
              <a:rPr sz="2200" dirty="0">
                <a:solidFill>
                  <a:srgbClr val="404040"/>
                </a:solidFill>
                <a:latin typeface="Calibri"/>
                <a:cs typeface="Calibri"/>
              </a:rPr>
              <a:t>set</a:t>
            </a:r>
            <a:r>
              <a:rPr sz="2200" spc="-5" dirty="0">
                <a:solidFill>
                  <a:srgbClr val="404040"/>
                </a:solidFill>
                <a:latin typeface="Calibri"/>
                <a:cs typeface="Calibri"/>
              </a:rPr>
              <a:t> </a:t>
            </a:r>
            <a:r>
              <a:rPr sz="2200" dirty="0">
                <a:solidFill>
                  <a:srgbClr val="404040"/>
                </a:solidFill>
                <a:latin typeface="Calibri"/>
                <a:cs typeface="Calibri"/>
              </a:rPr>
              <a:t>of</a:t>
            </a:r>
            <a:r>
              <a:rPr sz="2200" spc="-20" dirty="0">
                <a:solidFill>
                  <a:srgbClr val="404040"/>
                </a:solidFill>
                <a:latin typeface="Calibri"/>
                <a:cs typeface="Calibri"/>
              </a:rPr>
              <a:t> </a:t>
            </a:r>
            <a:r>
              <a:rPr sz="2200" dirty="0">
                <a:solidFill>
                  <a:srgbClr val="404040"/>
                </a:solidFill>
                <a:latin typeface="Calibri"/>
                <a:cs typeface="Calibri"/>
              </a:rPr>
              <a:t>tags,</a:t>
            </a:r>
            <a:r>
              <a:rPr sz="2200" spc="-10" dirty="0">
                <a:solidFill>
                  <a:srgbClr val="404040"/>
                </a:solidFill>
                <a:latin typeface="Calibri"/>
                <a:cs typeface="Calibri"/>
              </a:rPr>
              <a:t> </a:t>
            </a:r>
            <a:r>
              <a:rPr sz="2200" dirty="0">
                <a:solidFill>
                  <a:srgbClr val="404040"/>
                </a:solidFill>
                <a:latin typeface="Courier New"/>
                <a:cs typeface="Courier New"/>
              </a:rPr>
              <a:t>&lt;html&gt;</a:t>
            </a:r>
            <a:r>
              <a:rPr sz="2200" spc="-20" dirty="0">
                <a:solidFill>
                  <a:srgbClr val="404040"/>
                </a:solidFill>
                <a:latin typeface="Courier New"/>
                <a:cs typeface="Courier New"/>
              </a:rPr>
              <a:t> </a:t>
            </a:r>
            <a:r>
              <a:rPr sz="2200" dirty="0">
                <a:solidFill>
                  <a:srgbClr val="404040"/>
                </a:solidFill>
                <a:latin typeface="Calibri"/>
                <a:cs typeface="Calibri"/>
              </a:rPr>
              <a:t>and</a:t>
            </a:r>
            <a:r>
              <a:rPr sz="2200" spc="-30" dirty="0">
                <a:solidFill>
                  <a:srgbClr val="404040"/>
                </a:solidFill>
                <a:latin typeface="Calibri"/>
                <a:cs typeface="Calibri"/>
              </a:rPr>
              <a:t> </a:t>
            </a:r>
            <a:r>
              <a:rPr sz="2200" spc="-10" dirty="0">
                <a:solidFill>
                  <a:srgbClr val="404040"/>
                </a:solidFill>
                <a:latin typeface="Courier New"/>
                <a:cs typeface="Courier New"/>
              </a:rPr>
              <a:t>&lt;/html&gt;</a:t>
            </a:r>
            <a:endParaRPr sz="2200">
              <a:latin typeface="Courier New"/>
              <a:cs typeface="Courier New"/>
            </a:endParaRPr>
          </a:p>
          <a:p>
            <a:pPr marL="862965" marR="1482725" lvl="1" indent="-393700">
              <a:lnSpc>
                <a:spcPct val="90300"/>
              </a:lnSpc>
              <a:spcBef>
                <a:spcPts val="940"/>
              </a:spcBef>
              <a:buSzPct val="88636"/>
              <a:buFont typeface="Wingdings"/>
              <a:buChar char=""/>
              <a:tabLst>
                <a:tab pos="862965" algn="l"/>
              </a:tabLst>
            </a:pPr>
            <a:r>
              <a:rPr sz="2200" dirty="0">
                <a:latin typeface="Calibri"/>
                <a:cs typeface="Calibri"/>
              </a:rPr>
              <a:t>An</a:t>
            </a:r>
            <a:r>
              <a:rPr sz="2200" spc="-45" dirty="0">
                <a:latin typeface="Calibri"/>
                <a:cs typeface="Calibri"/>
              </a:rPr>
              <a:t> </a:t>
            </a:r>
            <a:r>
              <a:rPr sz="2200" dirty="0">
                <a:latin typeface="Calibri"/>
                <a:cs typeface="Calibri"/>
              </a:rPr>
              <a:t>HTML</a:t>
            </a:r>
            <a:r>
              <a:rPr sz="2200" spc="-20" dirty="0">
                <a:latin typeface="Calibri"/>
                <a:cs typeface="Calibri"/>
              </a:rPr>
              <a:t> </a:t>
            </a:r>
            <a:r>
              <a:rPr sz="2200" b="1" dirty="0">
                <a:solidFill>
                  <a:srgbClr val="B59B0C"/>
                </a:solidFill>
                <a:latin typeface="Calibri"/>
                <a:cs typeface="Calibri"/>
              </a:rPr>
              <a:t>element</a:t>
            </a:r>
            <a:r>
              <a:rPr sz="2200" b="1" spc="-30" dirty="0">
                <a:solidFill>
                  <a:srgbClr val="B59B0C"/>
                </a:solidFill>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everything</a:t>
            </a:r>
            <a:r>
              <a:rPr sz="2200" spc="-35" dirty="0">
                <a:latin typeface="Calibri"/>
                <a:cs typeface="Calibri"/>
              </a:rPr>
              <a:t> </a:t>
            </a:r>
            <a:r>
              <a:rPr sz="2200" dirty="0">
                <a:latin typeface="Calibri"/>
                <a:cs typeface="Calibri"/>
              </a:rPr>
              <a:t>from</a:t>
            </a:r>
            <a:r>
              <a:rPr sz="2200" spc="-45" dirty="0">
                <a:latin typeface="Calibri"/>
                <a:cs typeface="Calibri"/>
              </a:rPr>
              <a:t> </a:t>
            </a:r>
            <a:r>
              <a:rPr sz="2200" dirty="0">
                <a:latin typeface="Calibri"/>
                <a:cs typeface="Calibri"/>
              </a:rPr>
              <a:t>a</a:t>
            </a:r>
            <a:r>
              <a:rPr sz="2200" spc="-35" dirty="0">
                <a:latin typeface="Calibri"/>
                <a:cs typeface="Calibri"/>
              </a:rPr>
              <a:t> </a:t>
            </a:r>
            <a:r>
              <a:rPr sz="2200" dirty="0">
                <a:latin typeface="Calibri"/>
                <a:cs typeface="Calibri"/>
              </a:rPr>
              <a:t>start</a:t>
            </a:r>
            <a:r>
              <a:rPr sz="2200" spc="-50" dirty="0">
                <a:latin typeface="Calibri"/>
                <a:cs typeface="Calibri"/>
              </a:rPr>
              <a:t> </a:t>
            </a:r>
            <a:r>
              <a:rPr sz="2200" dirty="0">
                <a:latin typeface="Calibri"/>
                <a:cs typeface="Calibri"/>
              </a:rPr>
              <a:t>tag</a:t>
            </a:r>
            <a:r>
              <a:rPr sz="2200" spc="-25" dirty="0">
                <a:latin typeface="Calibri"/>
                <a:cs typeface="Calibri"/>
              </a:rPr>
              <a:t> </a:t>
            </a:r>
            <a:r>
              <a:rPr sz="2200" dirty="0">
                <a:latin typeface="Calibri"/>
                <a:cs typeface="Calibri"/>
              </a:rPr>
              <a:t>to</a:t>
            </a:r>
            <a:r>
              <a:rPr sz="2200" spc="-40" dirty="0">
                <a:latin typeface="Calibri"/>
                <a:cs typeface="Calibri"/>
              </a:rPr>
              <a:t> </a:t>
            </a:r>
            <a:r>
              <a:rPr sz="2200" spc="-25" dirty="0">
                <a:latin typeface="Calibri"/>
                <a:cs typeface="Calibri"/>
              </a:rPr>
              <a:t>the </a:t>
            </a:r>
            <a:r>
              <a:rPr sz="2200" dirty="0">
                <a:latin typeface="Calibri"/>
                <a:cs typeface="Calibri"/>
              </a:rPr>
              <a:t>corresponding</a:t>
            </a:r>
            <a:r>
              <a:rPr sz="2200" spc="-40" dirty="0">
                <a:latin typeface="Calibri"/>
                <a:cs typeface="Calibri"/>
              </a:rPr>
              <a:t> </a:t>
            </a:r>
            <a:r>
              <a:rPr sz="2200" dirty="0">
                <a:latin typeface="Calibri"/>
                <a:cs typeface="Calibri"/>
              </a:rPr>
              <a:t>end</a:t>
            </a:r>
            <a:r>
              <a:rPr sz="2200" spc="-25" dirty="0">
                <a:latin typeface="Calibri"/>
                <a:cs typeface="Calibri"/>
              </a:rPr>
              <a:t> </a:t>
            </a:r>
            <a:r>
              <a:rPr sz="2200" dirty="0">
                <a:latin typeface="Calibri"/>
                <a:cs typeface="Calibri"/>
              </a:rPr>
              <a:t>tag:</a:t>
            </a:r>
            <a:r>
              <a:rPr sz="2200" spc="-25" dirty="0">
                <a:latin typeface="Calibri"/>
                <a:cs typeface="Calibri"/>
              </a:rPr>
              <a:t> </a:t>
            </a:r>
            <a:r>
              <a:rPr sz="2200" dirty="0">
                <a:solidFill>
                  <a:srgbClr val="C00000"/>
                </a:solidFill>
                <a:latin typeface="Consolas"/>
                <a:cs typeface="Consolas"/>
              </a:rPr>
              <a:t>&lt;title&gt;This</a:t>
            </a:r>
            <a:r>
              <a:rPr sz="2200" spc="-50" dirty="0">
                <a:solidFill>
                  <a:srgbClr val="C00000"/>
                </a:solidFill>
                <a:latin typeface="Consolas"/>
                <a:cs typeface="Consolas"/>
              </a:rPr>
              <a:t> </a:t>
            </a:r>
            <a:r>
              <a:rPr sz="2200" dirty="0">
                <a:solidFill>
                  <a:srgbClr val="C00000"/>
                </a:solidFill>
                <a:latin typeface="Consolas"/>
                <a:cs typeface="Consolas"/>
              </a:rPr>
              <a:t>is</a:t>
            </a:r>
            <a:r>
              <a:rPr sz="2200" spc="-45" dirty="0">
                <a:solidFill>
                  <a:srgbClr val="C00000"/>
                </a:solidFill>
                <a:latin typeface="Consolas"/>
                <a:cs typeface="Consolas"/>
              </a:rPr>
              <a:t> </a:t>
            </a:r>
            <a:r>
              <a:rPr sz="2200" spc="-25" dirty="0">
                <a:solidFill>
                  <a:srgbClr val="C00000"/>
                </a:solidFill>
                <a:latin typeface="Consolas"/>
                <a:cs typeface="Consolas"/>
              </a:rPr>
              <a:t>the </a:t>
            </a:r>
            <a:r>
              <a:rPr sz="2200" spc="-10" dirty="0">
                <a:solidFill>
                  <a:srgbClr val="C00000"/>
                </a:solidFill>
                <a:latin typeface="Consolas"/>
                <a:cs typeface="Consolas"/>
              </a:rPr>
              <a:t>title.&lt;/title&gt;</a:t>
            </a:r>
            <a:endParaRPr sz="2200">
              <a:latin typeface="Consolas"/>
              <a:cs typeface="Consolas"/>
            </a:endParaRPr>
          </a:p>
          <a:p>
            <a:pPr marL="862965" lvl="1" indent="-393065">
              <a:lnSpc>
                <a:spcPct val="100000"/>
              </a:lnSpc>
              <a:spcBef>
                <a:spcPts val="650"/>
              </a:spcBef>
              <a:buSzPct val="88636"/>
              <a:buFont typeface="Wingdings"/>
              <a:buChar char=""/>
              <a:tabLst>
                <a:tab pos="862965" algn="l"/>
              </a:tabLst>
            </a:pPr>
            <a:r>
              <a:rPr sz="2200" dirty="0">
                <a:solidFill>
                  <a:srgbClr val="0000FF"/>
                </a:solidFill>
                <a:latin typeface="Calibri"/>
                <a:cs typeface="Calibri"/>
              </a:rPr>
              <a:t>HTML</a:t>
            </a:r>
            <a:r>
              <a:rPr sz="2200" spc="-40" dirty="0">
                <a:solidFill>
                  <a:srgbClr val="0000FF"/>
                </a:solidFill>
                <a:latin typeface="Calibri"/>
                <a:cs typeface="Calibri"/>
              </a:rPr>
              <a:t> </a:t>
            </a:r>
            <a:r>
              <a:rPr sz="2200" dirty="0">
                <a:solidFill>
                  <a:srgbClr val="0000FF"/>
                </a:solidFill>
                <a:latin typeface="Calibri"/>
                <a:cs typeface="Calibri"/>
              </a:rPr>
              <a:t>elements</a:t>
            </a:r>
            <a:r>
              <a:rPr sz="2200" spc="-15" dirty="0">
                <a:solidFill>
                  <a:srgbClr val="0000FF"/>
                </a:solidFill>
                <a:latin typeface="Calibri"/>
                <a:cs typeface="Calibri"/>
              </a:rPr>
              <a:t> </a:t>
            </a:r>
            <a:r>
              <a:rPr sz="2200" dirty="0">
                <a:solidFill>
                  <a:srgbClr val="0000FF"/>
                </a:solidFill>
                <a:latin typeface="Calibri"/>
                <a:cs typeface="Calibri"/>
              </a:rPr>
              <a:t>are</a:t>
            </a:r>
            <a:r>
              <a:rPr sz="2200" spc="-55" dirty="0">
                <a:solidFill>
                  <a:srgbClr val="0000FF"/>
                </a:solidFill>
                <a:latin typeface="Calibri"/>
                <a:cs typeface="Calibri"/>
              </a:rPr>
              <a:t> </a:t>
            </a:r>
            <a:r>
              <a:rPr sz="2200" dirty="0">
                <a:solidFill>
                  <a:srgbClr val="0000FF"/>
                </a:solidFill>
                <a:latin typeface="Calibri"/>
                <a:cs typeface="Calibri"/>
              </a:rPr>
              <a:t>building</a:t>
            </a:r>
            <a:r>
              <a:rPr sz="2200" spc="-65" dirty="0">
                <a:solidFill>
                  <a:srgbClr val="0000FF"/>
                </a:solidFill>
                <a:latin typeface="Calibri"/>
                <a:cs typeface="Calibri"/>
              </a:rPr>
              <a:t> </a:t>
            </a:r>
            <a:r>
              <a:rPr sz="2200" dirty="0">
                <a:solidFill>
                  <a:srgbClr val="0000FF"/>
                </a:solidFill>
                <a:latin typeface="Calibri"/>
                <a:cs typeface="Calibri"/>
              </a:rPr>
              <a:t>blocks</a:t>
            </a:r>
            <a:r>
              <a:rPr sz="2200" spc="-45" dirty="0">
                <a:solidFill>
                  <a:srgbClr val="0000FF"/>
                </a:solidFill>
                <a:latin typeface="Calibri"/>
                <a:cs typeface="Calibri"/>
              </a:rPr>
              <a:t> </a:t>
            </a:r>
            <a:r>
              <a:rPr sz="2200" dirty="0">
                <a:solidFill>
                  <a:srgbClr val="0000FF"/>
                </a:solidFill>
                <a:latin typeface="Calibri"/>
                <a:cs typeface="Calibri"/>
              </a:rPr>
              <a:t>of</a:t>
            </a:r>
            <a:r>
              <a:rPr sz="2200" spc="-45" dirty="0">
                <a:solidFill>
                  <a:srgbClr val="0000FF"/>
                </a:solidFill>
                <a:latin typeface="Calibri"/>
                <a:cs typeface="Calibri"/>
              </a:rPr>
              <a:t> </a:t>
            </a:r>
            <a:r>
              <a:rPr sz="2200" dirty="0">
                <a:solidFill>
                  <a:srgbClr val="0000FF"/>
                </a:solidFill>
                <a:latin typeface="Calibri"/>
                <a:cs typeface="Calibri"/>
              </a:rPr>
              <a:t>HTML</a:t>
            </a:r>
            <a:r>
              <a:rPr sz="2200" spc="-40" dirty="0">
                <a:solidFill>
                  <a:srgbClr val="0000FF"/>
                </a:solidFill>
                <a:latin typeface="Calibri"/>
                <a:cs typeface="Calibri"/>
              </a:rPr>
              <a:t> </a:t>
            </a:r>
            <a:r>
              <a:rPr sz="2200" spc="-10" dirty="0">
                <a:solidFill>
                  <a:srgbClr val="0000FF"/>
                </a:solidFill>
                <a:latin typeface="Calibri"/>
                <a:cs typeface="Calibri"/>
              </a:rPr>
              <a:t>documents</a:t>
            </a:r>
            <a:endParaRPr sz="2200">
              <a:latin typeface="Calibri"/>
              <a:cs typeface="Calibri"/>
            </a:endParaRPr>
          </a:p>
          <a:p>
            <a:pPr marL="862965" lvl="1" indent="-393065">
              <a:lnSpc>
                <a:spcPct val="100000"/>
              </a:lnSpc>
              <a:spcBef>
                <a:spcPts val="670"/>
              </a:spcBef>
              <a:buSzPct val="88636"/>
              <a:buFont typeface="Wingdings"/>
              <a:buChar char=""/>
              <a:tabLst>
                <a:tab pos="862965" algn="l"/>
                <a:tab pos="2129155" algn="l"/>
              </a:tabLst>
            </a:pPr>
            <a:r>
              <a:rPr sz="2200" b="1" spc="-10" dirty="0">
                <a:solidFill>
                  <a:srgbClr val="B59B0C"/>
                </a:solidFill>
                <a:latin typeface="Calibri"/>
                <a:cs typeface="Calibri"/>
              </a:rPr>
              <a:t>Wrapping</a:t>
            </a:r>
            <a:r>
              <a:rPr sz="2200" b="1" dirty="0">
                <a:solidFill>
                  <a:srgbClr val="B59B0C"/>
                </a:solidFill>
                <a:latin typeface="Calibri"/>
                <a:cs typeface="Calibri"/>
              </a:rPr>
              <a:t>	</a:t>
            </a:r>
            <a:r>
              <a:rPr sz="2200" dirty="0">
                <a:solidFill>
                  <a:srgbClr val="404040"/>
                </a:solidFill>
                <a:latin typeface="Calibri"/>
                <a:cs typeface="Calibri"/>
              </a:rPr>
              <a:t>=</a:t>
            </a:r>
            <a:r>
              <a:rPr sz="2200" spc="-20" dirty="0">
                <a:solidFill>
                  <a:srgbClr val="404040"/>
                </a:solidFill>
                <a:latin typeface="Calibri"/>
                <a:cs typeface="Calibri"/>
              </a:rPr>
              <a:t> </a:t>
            </a:r>
            <a:r>
              <a:rPr sz="2200" dirty="0">
                <a:solidFill>
                  <a:srgbClr val="404040"/>
                </a:solidFill>
                <a:latin typeface="Calibri"/>
                <a:cs typeface="Calibri"/>
              </a:rPr>
              <a:t>placing</a:t>
            </a:r>
            <a:r>
              <a:rPr sz="2200" spc="-45" dirty="0">
                <a:solidFill>
                  <a:srgbClr val="404040"/>
                </a:solidFill>
                <a:latin typeface="Calibri"/>
                <a:cs typeface="Calibri"/>
              </a:rPr>
              <a:t> </a:t>
            </a:r>
            <a:r>
              <a:rPr sz="2200" dirty="0">
                <a:solidFill>
                  <a:srgbClr val="404040"/>
                </a:solidFill>
                <a:latin typeface="Calibri"/>
                <a:cs typeface="Calibri"/>
              </a:rPr>
              <a:t>a</a:t>
            </a:r>
            <a:r>
              <a:rPr sz="2200" spc="-30" dirty="0">
                <a:solidFill>
                  <a:srgbClr val="404040"/>
                </a:solidFill>
                <a:latin typeface="Calibri"/>
                <a:cs typeface="Calibri"/>
              </a:rPr>
              <a:t> </a:t>
            </a:r>
            <a:r>
              <a:rPr sz="2200" dirty="0">
                <a:solidFill>
                  <a:srgbClr val="404040"/>
                </a:solidFill>
                <a:latin typeface="Calibri"/>
                <a:cs typeface="Calibri"/>
              </a:rPr>
              <a:t>set</a:t>
            </a:r>
            <a:r>
              <a:rPr sz="2200" spc="-10" dirty="0">
                <a:solidFill>
                  <a:srgbClr val="404040"/>
                </a:solidFill>
                <a:latin typeface="Calibri"/>
                <a:cs typeface="Calibri"/>
              </a:rPr>
              <a:t> </a:t>
            </a:r>
            <a:r>
              <a:rPr sz="2200" dirty="0">
                <a:solidFill>
                  <a:srgbClr val="404040"/>
                </a:solidFill>
                <a:latin typeface="Calibri"/>
                <a:cs typeface="Calibri"/>
              </a:rPr>
              <a:t>of</a:t>
            </a:r>
            <a:r>
              <a:rPr sz="2200" spc="-20" dirty="0">
                <a:solidFill>
                  <a:srgbClr val="404040"/>
                </a:solidFill>
                <a:latin typeface="Calibri"/>
                <a:cs typeface="Calibri"/>
              </a:rPr>
              <a:t> </a:t>
            </a:r>
            <a:r>
              <a:rPr sz="2200" dirty="0">
                <a:solidFill>
                  <a:srgbClr val="404040"/>
                </a:solidFill>
                <a:latin typeface="Calibri"/>
                <a:cs typeface="Calibri"/>
              </a:rPr>
              <a:t>tags</a:t>
            </a:r>
            <a:r>
              <a:rPr sz="2200" spc="-20" dirty="0">
                <a:solidFill>
                  <a:srgbClr val="404040"/>
                </a:solidFill>
                <a:latin typeface="Calibri"/>
                <a:cs typeface="Calibri"/>
              </a:rPr>
              <a:t> </a:t>
            </a:r>
            <a:r>
              <a:rPr sz="2200" dirty="0">
                <a:solidFill>
                  <a:srgbClr val="404040"/>
                </a:solidFill>
                <a:latin typeface="Calibri"/>
                <a:cs typeface="Calibri"/>
              </a:rPr>
              <a:t>around</a:t>
            </a:r>
            <a:r>
              <a:rPr sz="2200" spc="-50" dirty="0">
                <a:solidFill>
                  <a:srgbClr val="404040"/>
                </a:solidFill>
                <a:latin typeface="Calibri"/>
                <a:cs typeface="Calibri"/>
              </a:rPr>
              <a:t> </a:t>
            </a:r>
            <a:r>
              <a:rPr sz="2200" dirty="0">
                <a:solidFill>
                  <a:srgbClr val="404040"/>
                </a:solidFill>
                <a:latin typeface="Calibri"/>
                <a:cs typeface="Calibri"/>
              </a:rPr>
              <a:t>content</a:t>
            </a:r>
            <a:r>
              <a:rPr sz="2200" spc="-20" dirty="0">
                <a:solidFill>
                  <a:srgbClr val="404040"/>
                </a:solidFill>
                <a:latin typeface="Calibri"/>
                <a:cs typeface="Calibri"/>
              </a:rPr>
              <a:t> </a:t>
            </a:r>
            <a:r>
              <a:rPr sz="2200" dirty="0">
                <a:solidFill>
                  <a:srgbClr val="404040"/>
                </a:solidFill>
                <a:latin typeface="Calibri"/>
                <a:cs typeface="Calibri"/>
              </a:rPr>
              <a:t>and</a:t>
            </a:r>
            <a:r>
              <a:rPr sz="2200" spc="-30" dirty="0">
                <a:solidFill>
                  <a:srgbClr val="404040"/>
                </a:solidFill>
                <a:latin typeface="Calibri"/>
                <a:cs typeface="Calibri"/>
              </a:rPr>
              <a:t> </a:t>
            </a:r>
            <a:r>
              <a:rPr sz="2200" dirty="0">
                <a:solidFill>
                  <a:srgbClr val="404040"/>
                </a:solidFill>
                <a:latin typeface="Calibri"/>
                <a:cs typeface="Calibri"/>
              </a:rPr>
              <a:t>other</a:t>
            </a:r>
            <a:r>
              <a:rPr sz="2200" spc="-20" dirty="0">
                <a:solidFill>
                  <a:srgbClr val="404040"/>
                </a:solidFill>
                <a:latin typeface="Calibri"/>
                <a:cs typeface="Calibri"/>
              </a:rPr>
              <a:t> code</a:t>
            </a:r>
            <a:endParaRPr sz="2200">
              <a:latin typeface="Calibri"/>
              <a:cs typeface="Calibri"/>
            </a:endParaRPr>
          </a:p>
          <a:p>
            <a:pPr marL="355600" marR="343535" indent="-342900">
              <a:lnSpc>
                <a:spcPts val="2380"/>
              </a:lnSpc>
              <a:spcBef>
                <a:spcPts val="960"/>
              </a:spcBef>
              <a:buFont typeface="Wingdings"/>
              <a:buChar char=""/>
              <a:tabLst>
                <a:tab pos="355600" algn="l"/>
              </a:tabLst>
            </a:pPr>
            <a:r>
              <a:rPr sz="2200" dirty="0">
                <a:latin typeface="Calibri"/>
                <a:cs typeface="Calibri"/>
              </a:rPr>
              <a:t>The</a:t>
            </a:r>
            <a:r>
              <a:rPr sz="2200" spc="-40" dirty="0">
                <a:latin typeface="Calibri"/>
                <a:cs typeface="Calibri"/>
              </a:rPr>
              <a:t> </a:t>
            </a:r>
            <a:r>
              <a:rPr sz="2200" b="1" dirty="0">
                <a:solidFill>
                  <a:srgbClr val="B59B0C"/>
                </a:solidFill>
                <a:latin typeface="Calibri"/>
                <a:cs typeface="Calibri"/>
              </a:rPr>
              <a:t>content</a:t>
            </a:r>
            <a:r>
              <a:rPr sz="2200" b="1" spc="-40" dirty="0">
                <a:solidFill>
                  <a:srgbClr val="B59B0C"/>
                </a:solidFill>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an</a:t>
            </a:r>
            <a:r>
              <a:rPr sz="2200" spc="-55" dirty="0">
                <a:latin typeface="Calibri"/>
                <a:cs typeface="Calibri"/>
              </a:rPr>
              <a:t> </a:t>
            </a:r>
            <a:r>
              <a:rPr sz="2200" dirty="0">
                <a:latin typeface="Calibri"/>
                <a:cs typeface="Calibri"/>
              </a:rPr>
              <a:t>HTML</a:t>
            </a:r>
            <a:r>
              <a:rPr sz="2200" spc="-35" dirty="0">
                <a:latin typeface="Calibri"/>
                <a:cs typeface="Calibri"/>
              </a:rPr>
              <a:t> </a:t>
            </a:r>
            <a:r>
              <a:rPr sz="2200" dirty="0">
                <a:latin typeface="Calibri"/>
                <a:cs typeface="Calibri"/>
              </a:rPr>
              <a:t>element</a:t>
            </a:r>
            <a:r>
              <a:rPr sz="2200" spc="-25" dirty="0">
                <a:latin typeface="Calibri"/>
                <a:cs typeface="Calibri"/>
              </a:rPr>
              <a:t> </a:t>
            </a:r>
            <a:r>
              <a:rPr sz="2200" dirty="0">
                <a:latin typeface="Calibri"/>
                <a:cs typeface="Calibri"/>
              </a:rPr>
              <a:t>is</a:t>
            </a:r>
            <a:r>
              <a:rPr sz="2200" spc="-55" dirty="0">
                <a:latin typeface="Calibri"/>
                <a:cs typeface="Calibri"/>
              </a:rPr>
              <a:t> </a:t>
            </a:r>
            <a:r>
              <a:rPr sz="2200" dirty="0">
                <a:latin typeface="Calibri"/>
                <a:cs typeface="Calibri"/>
              </a:rPr>
              <a:t>everything</a:t>
            </a:r>
            <a:r>
              <a:rPr sz="2200" spc="-60" dirty="0">
                <a:latin typeface="Calibri"/>
                <a:cs typeface="Calibri"/>
              </a:rPr>
              <a:t> </a:t>
            </a:r>
            <a:r>
              <a:rPr sz="2200" dirty="0">
                <a:latin typeface="Calibri"/>
                <a:cs typeface="Calibri"/>
              </a:rPr>
              <a:t>between</a:t>
            </a:r>
            <a:r>
              <a:rPr sz="2200" spc="-30"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start</a:t>
            </a:r>
            <a:r>
              <a:rPr sz="2200" spc="-60" dirty="0">
                <a:latin typeface="Calibri"/>
                <a:cs typeface="Calibri"/>
              </a:rPr>
              <a:t> </a:t>
            </a:r>
            <a:r>
              <a:rPr sz="2200" spc="-25" dirty="0">
                <a:latin typeface="Calibri"/>
                <a:cs typeface="Calibri"/>
              </a:rPr>
              <a:t>tag </a:t>
            </a:r>
            <a:r>
              <a:rPr sz="2200" dirty="0">
                <a:latin typeface="Calibri"/>
                <a:cs typeface="Calibri"/>
              </a:rPr>
              <a:t>and</a:t>
            </a:r>
            <a:r>
              <a:rPr sz="2200" spc="-2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end</a:t>
            </a:r>
            <a:r>
              <a:rPr sz="2200" spc="-20" dirty="0">
                <a:latin typeface="Calibri"/>
                <a:cs typeface="Calibri"/>
              </a:rPr>
              <a:t> tag.</a:t>
            </a:r>
            <a:endParaRPr sz="2200">
              <a:latin typeface="Calibri"/>
              <a:cs typeface="Calibri"/>
            </a:endParaRPr>
          </a:p>
        </p:txBody>
      </p:sp>
      <p:pic>
        <p:nvPicPr>
          <p:cNvPr id="4" name="object 4"/>
          <p:cNvPicPr/>
          <p:nvPr/>
        </p:nvPicPr>
        <p:blipFill>
          <a:blip r:embed="rId2"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54</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Page</a:t>
            </a:r>
            <a:r>
              <a:rPr spc="-75" dirty="0"/>
              <a:t> </a:t>
            </a:r>
            <a:r>
              <a:rPr spc="-10" dirty="0"/>
              <a:t>Layout</a:t>
            </a:r>
          </a:p>
        </p:txBody>
      </p:sp>
      <p:sp>
        <p:nvSpPr>
          <p:cNvPr id="3" name="object 3"/>
          <p:cNvSpPr txBox="1">
            <a:spLocks noGrp="1"/>
          </p:cNvSpPr>
          <p:nvPr>
            <p:ph type="body" idx="1"/>
          </p:nvPr>
        </p:nvSpPr>
        <p:spPr>
          <a:prstGeom prst="rect">
            <a:avLst/>
          </a:prstGeom>
        </p:spPr>
        <p:txBody>
          <a:bodyPr vert="horz" wrap="square" lIns="0" tIns="363084" rIns="0" bIns="0" rtlCol="0">
            <a:spAutoFit/>
          </a:bodyPr>
          <a:lstStyle/>
          <a:p>
            <a:pPr marL="354965" indent="-342265">
              <a:lnSpc>
                <a:spcPct val="100000"/>
              </a:lnSpc>
              <a:spcBef>
                <a:spcPts val="1860"/>
              </a:spcBef>
              <a:buFont typeface="Wingdings"/>
              <a:buChar char=""/>
              <a:tabLst>
                <a:tab pos="354965" algn="l"/>
              </a:tabLst>
            </a:pPr>
            <a:r>
              <a:rPr sz="2800" dirty="0">
                <a:solidFill>
                  <a:srgbClr val="000000"/>
                </a:solidFill>
              </a:rPr>
              <a:t>HTML</a:t>
            </a:r>
            <a:r>
              <a:rPr sz="2800" spc="-50" dirty="0">
                <a:solidFill>
                  <a:srgbClr val="000000"/>
                </a:solidFill>
              </a:rPr>
              <a:t> </a:t>
            </a:r>
            <a:r>
              <a:rPr sz="2800" dirty="0">
                <a:solidFill>
                  <a:srgbClr val="000000"/>
                </a:solidFill>
              </a:rPr>
              <a:t>elements</a:t>
            </a:r>
            <a:r>
              <a:rPr sz="2800" spc="-40" dirty="0">
                <a:solidFill>
                  <a:srgbClr val="000000"/>
                </a:solidFill>
              </a:rPr>
              <a:t> </a:t>
            </a:r>
            <a:r>
              <a:rPr sz="2800" dirty="0">
                <a:solidFill>
                  <a:srgbClr val="000000"/>
                </a:solidFill>
              </a:rPr>
              <a:t>can</a:t>
            </a:r>
            <a:r>
              <a:rPr sz="2800" spc="-60" dirty="0">
                <a:solidFill>
                  <a:srgbClr val="000000"/>
                </a:solidFill>
              </a:rPr>
              <a:t> </a:t>
            </a:r>
            <a:r>
              <a:rPr sz="2800" dirty="0">
                <a:solidFill>
                  <a:srgbClr val="000000"/>
                </a:solidFill>
              </a:rPr>
              <a:t>be</a:t>
            </a:r>
            <a:r>
              <a:rPr sz="2800" spc="-30" dirty="0">
                <a:solidFill>
                  <a:srgbClr val="000000"/>
                </a:solidFill>
              </a:rPr>
              <a:t> </a:t>
            </a:r>
            <a:r>
              <a:rPr sz="2800" b="1" spc="-10" dirty="0">
                <a:solidFill>
                  <a:srgbClr val="B59B0C"/>
                </a:solidFill>
                <a:latin typeface="Calibri"/>
                <a:cs typeface="Calibri"/>
              </a:rPr>
              <a:t>nested</a:t>
            </a:r>
            <a:r>
              <a:rPr sz="2800" b="1" spc="-10" dirty="0">
                <a:solidFill>
                  <a:srgbClr val="000000"/>
                </a:solidFill>
                <a:latin typeface="Calibri"/>
                <a:cs typeface="Calibri"/>
              </a:rPr>
              <a:t>:</a:t>
            </a:r>
            <a:endParaRPr sz="2800">
              <a:latin typeface="Calibri"/>
              <a:cs typeface="Calibri"/>
            </a:endParaRPr>
          </a:p>
          <a:p>
            <a:pPr marL="74930" algn="ctr">
              <a:lnSpc>
                <a:spcPct val="100000"/>
              </a:lnSpc>
              <a:spcBef>
                <a:spcPts val="1520"/>
              </a:spcBef>
            </a:pPr>
            <a:r>
              <a:rPr sz="2400" spc="-10" dirty="0">
                <a:solidFill>
                  <a:srgbClr val="C00000"/>
                </a:solidFill>
                <a:latin typeface="Consolas"/>
                <a:cs typeface="Consolas"/>
              </a:rPr>
              <a:t>&lt;head&gt;&lt;title&gt;Title&lt;/title&gt;&lt;/head&gt;</a:t>
            </a:r>
            <a:endParaRPr sz="2400">
              <a:latin typeface="Consolas"/>
              <a:cs typeface="Consolas"/>
            </a:endParaRPr>
          </a:p>
          <a:p>
            <a:pPr marL="354965" indent="-342265">
              <a:lnSpc>
                <a:spcPct val="100000"/>
              </a:lnSpc>
              <a:spcBef>
                <a:spcPts val="1450"/>
              </a:spcBef>
              <a:buFont typeface="Wingdings"/>
              <a:buChar char=""/>
              <a:tabLst>
                <a:tab pos="354965" algn="l"/>
              </a:tabLst>
            </a:pPr>
            <a:r>
              <a:rPr sz="2400" dirty="0">
                <a:solidFill>
                  <a:srgbClr val="434343"/>
                </a:solidFill>
              </a:rPr>
              <a:t>An</a:t>
            </a:r>
            <a:r>
              <a:rPr sz="2400" spc="-25" dirty="0">
                <a:solidFill>
                  <a:srgbClr val="434343"/>
                </a:solidFill>
              </a:rPr>
              <a:t> </a:t>
            </a:r>
            <a:r>
              <a:rPr sz="2400" dirty="0">
                <a:solidFill>
                  <a:srgbClr val="434343"/>
                </a:solidFill>
              </a:rPr>
              <a:t>element</a:t>
            </a:r>
            <a:r>
              <a:rPr sz="2400" spc="-45" dirty="0">
                <a:solidFill>
                  <a:srgbClr val="434343"/>
                </a:solidFill>
              </a:rPr>
              <a:t> </a:t>
            </a:r>
            <a:r>
              <a:rPr sz="2400" dirty="0">
                <a:solidFill>
                  <a:srgbClr val="434343"/>
                </a:solidFill>
              </a:rPr>
              <a:t>can</a:t>
            </a:r>
            <a:r>
              <a:rPr sz="2400" spc="-20" dirty="0">
                <a:solidFill>
                  <a:srgbClr val="434343"/>
                </a:solidFill>
              </a:rPr>
              <a:t> </a:t>
            </a:r>
            <a:r>
              <a:rPr sz="2400" dirty="0">
                <a:solidFill>
                  <a:srgbClr val="434343"/>
                </a:solidFill>
              </a:rPr>
              <a:t>be</a:t>
            </a:r>
            <a:r>
              <a:rPr sz="2400" spc="-20" dirty="0">
                <a:solidFill>
                  <a:srgbClr val="434343"/>
                </a:solidFill>
              </a:rPr>
              <a:t> self-</a:t>
            </a:r>
            <a:r>
              <a:rPr sz="2400" dirty="0">
                <a:solidFill>
                  <a:srgbClr val="434343"/>
                </a:solidFill>
              </a:rPr>
              <a:t>closing</a:t>
            </a:r>
            <a:r>
              <a:rPr sz="2400" spc="-15" dirty="0">
                <a:solidFill>
                  <a:srgbClr val="434343"/>
                </a:solidFill>
              </a:rPr>
              <a:t> </a:t>
            </a:r>
            <a:r>
              <a:rPr sz="2400" spc="-10" dirty="0">
                <a:solidFill>
                  <a:srgbClr val="434343"/>
                </a:solidFill>
              </a:rPr>
              <a:t>(</a:t>
            </a:r>
            <a:r>
              <a:rPr sz="2400" spc="-10" dirty="0">
                <a:solidFill>
                  <a:srgbClr val="B59B0C"/>
                </a:solidFill>
                <a:latin typeface="Consolas"/>
                <a:cs typeface="Consolas"/>
              </a:rPr>
              <a:t>img</a:t>
            </a:r>
            <a:r>
              <a:rPr sz="2400" spc="-10" dirty="0">
                <a:solidFill>
                  <a:srgbClr val="434343"/>
                </a:solidFill>
              </a:rPr>
              <a:t>)</a:t>
            </a:r>
            <a:endParaRPr sz="2400">
              <a:latin typeface="Consolas"/>
              <a:cs typeface="Consolas"/>
            </a:endParaRPr>
          </a:p>
          <a:p>
            <a:pPr marL="354965" indent="-342265">
              <a:lnSpc>
                <a:spcPct val="100000"/>
              </a:lnSpc>
              <a:spcBef>
                <a:spcPts val="880"/>
              </a:spcBef>
              <a:buFont typeface="Wingdings"/>
              <a:buChar char=""/>
              <a:tabLst>
                <a:tab pos="354965" algn="l"/>
              </a:tabLst>
            </a:pPr>
            <a:r>
              <a:rPr sz="2400" dirty="0">
                <a:solidFill>
                  <a:srgbClr val="434343"/>
                </a:solidFill>
              </a:rPr>
              <a:t>An</a:t>
            </a:r>
            <a:r>
              <a:rPr sz="2400" spc="-30" dirty="0">
                <a:solidFill>
                  <a:srgbClr val="434343"/>
                </a:solidFill>
              </a:rPr>
              <a:t> </a:t>
            </a:r>
            <a:r>
              <a:rPr sz="2400" dirty="0">
                <a:solidFill>
                  <a:srgbClr val="434343"/>
                </a:solidFill>
              </a:rPr>
              <a:t>element</a:t>
            </a:r>
            <a:r>
              <a:rPr sz="2400" spc="-40" dirty="0">
                <a:solidFill>
                  <a:srgbClr val="434343"/>
                </a:solidFill>
              </a:rPr>
              <a:t> </a:t>
            </a:r>
            <a:r>
              <a:rPr sz="2400" dirty="0">
                <a:solidFill>
                  <a:srgbClr val="434343"/>
                </a:solidFill>
              </a:rPr>
              <a:t>can</a:t>
            </a:r>
            <a:r>
              <a:rPr sz="2400" spc="-25" dirty="0">
                <a:solidFill>
                  <a:srgbClr val="434343"/>
                </a:solidFill>
              </a:rPr>
              <a:t> </a:t>
            </a:r>
            <a:r>
              <a:rPr sz="2400" dirty="0">
                <a:solidFill>
                  <a:srgbClr val="434343"/>
                </a:solidFill>
              </a:rPr>
              <a:t>have</a:t>
            </a:r>
            <a:r>
              <a:rPr sz="2400" spc="-20" dirty="0">
                <a:solidFill>
                  <a:srgbClr val="434343"/>
                </a:solidFill>
              </a:rPr>
              <a:t> </a:t>
            </a:r>
            <a:r>
              <a:rPr sz="2400" dirty="0">
                <a:solidFill>
                  <a:srgbClr val="434343"/>
                </a:solidFill>
              </a:rPr>
              <a:t>attributes</a:t>
            </a:r>
            <a:r>
              <a:rPr sz="2400" spc="-40" dirty="0">
                <a:solidFill>
                  <a:srgbClr val="434343"/>
                </a:solidFill>
              </a:rPr>
              <a:t> </a:t>
            </a:r>
            <a:r>
              <a:rPr sz="2400" spc="-10" dirty="0">
                <a:solidFill>
                  <a:srgbClr val="434343"/>
                </a:solidFill>
              </a:rPr>
              <a:t>(</a:t>
            </a:r>
            <a:r>
              <a:rPr sz="2400" spc="-10" dirty="0">
                <a:solidFill>
                  <a:srgbClr val="B59B0C"/>
                </a:solidFill>
                <a:latin typeface="Consolas"/>
                <a:cs typeface="Consolas"/>
              </a:rPr>
              <a:t>src="puppy.png"</a:t>
            </a:r>
            <a:r>
              <a:rPr sz="2400" spc="-10" dirty="0"/>
              <a:t>)</a:t>
            </a:r>
            <a:endParaRPr sz="2400">
              <a:latin typeface="Consolas"/>
              <a:cs typeface="Consolas"/>
            </a:endParaRPr>
          </a:p>
          <a:p>
            <a:pPr marL="354965" indent="-342265">
              <a:lnSpc>
                <a:spcPct val="100000"/>
              </a:lnSpc>
              <a:spcBef>
                <a:spcPts val="875"/>
              </a:spcBef>
              <a:buFont typeface="Wingdings"/>
              <a:buChar char=""/>
              <a:tabLst>
                <a:tab pos="354965" algn="l"/>
              </a:tabLst>
            </a:pPr>
            <a:r>
              <a:rPr sz="2400" dirty="0">
                <a:solidFill>
                  <a:srgbClr val="434343"/>
                </a:solidFill>
              </a:rPr>
              <a:t>Elements</a:t>
            </a:r>
            <a:r>
              <a:rPr sz="2400" spc="-100" dirty="0">
                <a:solidFill>
                  <a:srgbClr val="434343"/>
                </a:solidFill>
              </a:rPr>
              <a:t> </a:t>
            </a:r>
            <a:r>
              <a:rPr sz="2400" dirty="0">
                <a:solidFill>
                  <a:srgbClr val="434343"/>
                </a:solidFill>
              </a:rPr>
              <a:t>can</a:t>
            </a:r>
            <a:r>
              <a:rPr sz="2400" spc="-35" dirty="0">
                <a:solidFill>
                  <a:srgbClr val="434343"/>
                </a:solidFill>
              </a:rPr>
              <a:t> </a:t>
            </a:r>
            <a:r>
              <a:rPr sz="2400" dirty="0">
                <a:solidFill>
                  <a:srgbClr val="434343"/>
                </a:solidFill>
              </a:rPr>
              <a:t>contain</a:t>
            </a:r>
            <a:r>
              <a:rPr sz="2400" spc="-40" dirty="0">
                <a:solidFill>
                  <a:srgbClr val="434343"/>
                </a:solidFill>
              </a:rPr>
              <a:t> </a:t>
            </a:r>
            <a:r>
              <a:rPr sz="2400" dirty="0">
                <a:solidFill>
                  <a:srgbClr val="434343"/>
                </a:solidFill>
              </a:rPr>
              <a:t>other</a:t>
            </a:r>
            <a:r>
              <a:rPr sz="2400" spc="-30" dirty="0">
                <a:solidFill>
                  <a:srgbClr val="434343"/>
                </a:solidFill>
              </a:rPr>
              <a:t> </a:t>
            </a:r>
            <a:r>
              <a:rPr sz="2400" dirty="0">
                <a:solidFill>
                  <a:srgbClr val="434343"/>
                </a:solidFill>
              </a:rPr>
              <a:t>elements</a:t>
            </a:r>
            <a:r>
              <a:rPr sz="2400" spc="-40" dirty="0">
                <a:solidFill>
                  <a:srgbClr val="434343"/>
                </a:solidFill>
              </a:rPr>
              <a:t> </a:t>
            </a:r>
            <a:r>
              <a:rPr sz="2400" dirty="0">
                <a:solidFill>
                  <a:srgbClr val="434343"/>
                </a:solidFill>
              </a:rPr>
              <a:t>(e.g.</a:t>
            </a:r>
            <a:r>
              <a:rPr sz="2400" spc="-35" dirty="0">
                <a:solidFill>
                  <a:srgbClr val="434343"/>
                </a:solidFill>
              </a:rPr>
              <a:t> </a:t>
            </a:r>
            <a:r>
              <a:rPr sz="2400" b="1" spc="-20" dirty="0">
                <a:solidFill>
                  <a:srgbClr val="434343"/>
                </a:solidFill>
                <a:latin typeface="Consolas"/>
                <a:cs typeface="Consolas"/>
              </a:rPr>
              <a:t>p</a:t>
            </a:r>
            <a:r>
              <a:rPr sz="2400" b="1" spc="-780" dirty="0">
                <a:solidFill>
                  <a:srgbClr val="434343"/>
                </a:solidFill>
                <a:latin typeface="Consolas"/>
                <a:cs typeface="Consolas"/>
              </a:rPr>
              <a:t> </a:t>
            </a:r>
            <a:r>
              <a:rPr sz="2400" dirty="0">
                <a:solidFill>
                  <a:srgbClr val="434343"/>
                </a:solidFill>
              </a:rPr>
              <a:t>contains</a:t>
            </a:r>
            <a:r>
              <a:rPr sz="2400" spc="-45" dirty="0">
                <a:solidFill>
                  <a:srgbClr val="434343"/>
                </a:solidFill>
              </a:rPr>
              <a:t> </a:t>
            </a:r>
            <a:r>
              <a:rPr sz="2400" b="1" spc="-20" dirty="0">
                <a:solidFill>
                  <a:srgbClr val="434343"/>
                </a:solidFill>
                <a:latin typeface="Consolas"/>
                <a:cs typeface="Consolas"/>
              </a:rPr>
              <a:t>em</a:t>
            </a:r>
            <a:r>
              <a:rPr sz="2400" b="1" spc="-770" dirty="0">
                <a:solidFill>
                  <a:srgbClr val="434343"/>
                </a:solidFill>
                <a:latin typeface="Consolas"/>
                <a:cs typeface="Consolas"/>
              </a:rPr>
              <a:t> </a:t>
            </a:r>
            <a:r>
              <a:rPr sz="2400" dirty="0">
                <a:solidFill>
                  <a:srgbClr val="434343"/>
                </a:solidFill>
              </a:rPr>
              <a:t>and</a:t>
            </a:r>
            <a:r>
              <a:rPr sz="2400" spc="-30" dirty="0">
                <a:solidFill>
                  <a:srgbClr val="434343"/>
                </a:solidFill>
              </a:rPr>
              <a:t> </a:t>
            </a:r>
            <a:r>
              <a:rPr sz="2400" b="1" spc="-20" dirty="0">
                <a:solidFill>
                  <a:srgbClr val="434343"/>
                </a:solidFill>
                <a:latin typeface="Consolas"/>
                <a:cs typeface="Consolas"/>
              </a:rPr>
              <a:t>img</a:t>
            </a:r>
            <a:r>
              <a:rPr sz="2400" spc="-20" dirty="0">
                <a:solidFill>
                  <a:srgbClr val="434343"/>
                </a:solidFill>
              </a:rPr>
              <a:t>)</a:t>
            </a:r>
            <a:endParaRPr sz="2400">
              <a:latin typeface="Consolas"/>
              <a:cs typeface="Consolas"/>
            </a:endParaRPr>
          </a:p>
        </p:txBody>
      </p:sp>
      <p:pic>
        <p:nvPicPr>
          <p:cNvPr id="4" name="object 4"/>
          <p:cNvPicPr/>
          <p:nvPr/>
        </p:nvPicPr>
        <p:blipFill>
          <a:blip r:embed="rId2" cstate="print"/>
          <a:stretch>
            <a:fillRect/>
          </a:stretch>
        </p:blipFill>
        <p:spPr>
          <a:xfrm>
            <a:off x="2514600" y="5029200"/>
            <a:ext cx="3451860" cy="1159764"/>
          </a:xfrm>
          <a:prstGeom prst="rect">
            <a:avLst/>
          </a:prstGeom>
        </p:spPr>
      </p:pic>
      <p:sp>
        <p:nvSpPr>
          <p:cNvPr id="5" name="object 5"/>
          <p:cNvSpPr/>
          <p:nvPr/>
        </p:nvSpPr>
        <p:spPr>
          <a:xfrm>
            <a:off x="4648961" y="4173473"/>
            <a:ext cx="2444115" cy="728345"/>
          </a:xfrm>
          <a:custGeom>
            <a:avLst/>
            <a:gdLst/>
            <a:ahLst/>
            <a:cxnLst/>
            <a:rect l="l" t="t" r="r" b="b"/>
            <a:pathLst>
              <a:path w="2444115" h="728345">
                <a:moveTo>
                  <a:pt x="94614" y="618108"/>
                </a:moveTo>
                <a:lnTo>
                  <a:pt x="0" y="704088"/>
                </a:lnTo>
                <a:lnTo>
                  <a:pt x="125475" y="728218"/>
                </a:lnTo>
                <a:lnTo>
                  <a:pt x="116612" y="696594"/>
                </a:lnTo>
                <a:lnTo>
                  <a:pt x="96900" y="696594"/>
                </a:lnTo>
                <a:lnTo>
                  <a:pt x="86487" y="660019"/>
                </a:lnTo>
                <a:lnTo>
                  <a:pt x="104909" y="654837"/>
                </a:lnTo>
                <a:lnTo>
                  <a:pt x="94614" y="618108"/>
                </a:lnTo>
                <a:close/>
              </a:path>
              <a:path w="2444115" h="728345">
                <a:moveTo>
                  <a:pt x="104909" y="654837"/>
                </a:moveTo>
                <a:lnTo>
                  <a:pt x="86487" y="660019"/>
                </a:lnTo>
                <a:lnTo>
                  <a:pt x="96900" y="696594"/>
                </a:lnTo>
                <a:lnTo>
                  <a:pt x="115172" y="691456"/>
                </a:lnTo>
                <a:lnTo>
                  <a:pt x="104909" y="654837"/>
                </a:lnTo>
                <a:close/>
              </a:path>
              <a:path w="2444115" h="728345">
                <a:moveTo>
                  <a:pt x="115172" y="691456"/>
                </a:moveTo>
                <a:lnTo>
                  <a:pt x="96900" y="696594"/>
                </a:lnTo>
                <a:lnTo>
                  <a:pt x="116612" y="696594"/>
                </a:lnTo>
                <a:lnTo>
                  <a:pt x="115172" y="691456"/>
                </a:lnTo>
                <a:close/>
              </a:path>
              <a:path w="2444115" h="728345">
                <a:moveTo>
                  <a:pt x="2433192" y="0"/>
                </a:moveTo>
                <a:lnTo>
                  <a:pt x="104909" y="654837"/>
                </a:lnTo>
                <a:lnTo>
                  <a:pt x="115172" y="691456"/>
                </a:lnTo>
                <a:lnTo>
                  <a:pt x="2443607" y="36575"/>
                </a:lnTo>
                <a:lnTo>
                  <a:pt x="2433192" y="0"/>
                </a:lnTo>
                <a:close/>
              </a:path>
            </a:pathLst>
          </a:custGeom>
          <a:solidFill>
            <a:srgbClr val="0000FF"/>
          </a:solidFill>
        </p:spPr>
        <p:txBody>
          <a:bodyPr wrap="square" lIns="0" tIns="0" rIns="0" bIns="0" rtlCol="0"/>
          <a:lstStyle/>
          <a:p>
            <a:endParaRPr/>
          </a:p>
        </p:txBody>
      </p:sp>
      <p:pic>
        <p:nvPicPr>
          <p:cNvPr id="6" name="object 6"/>
          <p:cNvPicPr/>
          <p:nvPr/>
        </p:nvPicPr>
        <p:blipFill>
          <a:blip r:embed="rId3" cstate="print"/>
          <a:stretch>
            <a:fillRect/>
          </a:stretch>
        </p:blipFill>
        <p:spPr>
          <a:xfrm>
            <a:off x="8382000" y="6096000"/>
            <a:ext cx="609600" cy="609600"/>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55</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370" rIns="0" bIns="0" rtlCol="0">
            <a:spAutoFit/>
          </a:bodyPr>
          <a:lstStyle/>
          <a:p>
            <a:pPr marL="12700">
              <a:lnSpc>
                <a:spcPct val="100000"/>
              </a:lnSpc>
              <a:spcBef>
                <a:spcPts val="310"/>
              </a:spcBef>
            </a:pPr>
            <a:r>
              <a:rPr sz="3200" dirty="0"/>
              <a:t>Some</a:t>
            </a:r>
            <a:r>
              <a:rPr sz="3200" spc="-50" dirty="0"/>
              <a:t> </a:t>
            </a:r>
            <a:r>
              <a:rPr sz="3200" dirty="0"/>
              <a:t>HTML</a:t>
            </a:r>
            <a:r>
              <a:rPr sz="3200" spc="-40" dirty="0"/>
              <a:t> </a:t>
            </a:r>
            <a:r>
              <a:rPr sz="3200" spc="-10" dirty="0"/>
              <a:t>elements</a:t>
            </a:r>
            <a:endParaRPr sz="3200"/>
          </a:p>
          <a:p>
            <a:pPr marL="12700">
              <a:lnSpc>
                <a:spcPct val="100000"/>
              </a:lnSpc>
              <a:spcBef>
                <a:spcPts val="100"/>
              </a:spcBef>
            </a:pPr>
            <a:r>
              <a:rPr sz="1600" dirty="0"/>
              <a:t>(to</a:t>
            </a:r>
            <a:r>
              <a:rPr sz="1600" spc="-20" dirty="0"/>
              <a:t> </a:t>
            </a:r>
            <a:r>
              <a:rPr sz="1600" dirty="0"/>
              <a:t>place</a:t>
            </a:r>
            <a:r>
              <a:rPr sz="1600" spc="-25" dirty="0"/>
              <a:t> </a:t>
            </a:r>
            <a:r>
              <a:rPr sz="1600" dirty="0"/>
              <a:t>within</a:t>
            </a:r>
            <a:r>
              <a:rPr sz="1600" spc="-25" dirty="0"/>
              <a:t> </a:t>
            </a:r>
            <a:r>
              <a:rPr sz="1600" b="1" spc="-10" dirty="0">
                <a:latin typeface="Calibri"/>
                <a:cs typeface="Calibri"/>
              </a:rPr>
              <a:t>&lt;body&gt;</a:t>
            </a:r>
            <a:r>
              <a:rPr sz="1600" spc="-10" dirty="0"/>
              <a:t>)</a:t>
            </a:r>
            <a:endParaRPr sz="160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1348605844"/>
              </p:ext>
            </p:extLst>
          </p:nvPr>
        </p:nvGraphicFramePr>
        <p:xfrm>
          <a:off x="374650" y="1365250"/>
          <a:ext cx="8458200" cy="4796155"/>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639445">
                <a:tc>
                  <a:txBody>
                    <a:bodyPr/>
                    <a:lstStyle/>
                    <a:p>
                      <a:pPr marR="85090" algn="r">
                        <a:lnSpc>
                          <a:spcPct val="100000"/>
                        </a:lnSpc>
                        <a:spcBef>
                          <a:spcPts val="240"/>
                        </a:spcBef>
                      </a:pPr>
                      <a:r>
                        <a:rPr sz="1800" spc="-55" dirty="0">
                          <a:latin typeface="Calibri"/>
                          <a:cs typeface="Calibri"/>
                        </a:rPr>
                        <a:t>Top-</a:t>
                      </a:r>
                      <a:r>
                        <a:rPr sz="1800" dirty="0">
                          <a:latin typeface="Calibri"/>
                          <a:cs typeface="Calibri"/>
                        </a:rPr>
                        <a:t>level</a:t>
                      </a:r>
                      <a:r>
                        <a:rPr sz="1800" spc="-15" dirty="0">
                          <a:latin typeface="Calibri"/>
                          <a:cs typeface="Calibri"/>
                        </a:rPr>
                        <a:t> </a:t>
                      </a:r>
                      <a:r>
                        <a:rPr sz="1800" spc="-10" dirty="0">
                          <a:latin typeface="Calibri"/>
                          <a:cs typeface="Calibri"/>
                        </a:rPr>
                        <a:t>heading</a:t>
                      </a:r>
                      <a:endParaRPr sz="1800">
                        <a:latin typeface="Calibri"/>
                        <a:cs typeface="Calibri"/>
                      </a:endParaRPr>
                    </a:p>
                    <a:p>
                      <a:pPr marR="85090" algn="r">
                        <a:lnSpc>
                          <a:spcPct val="100000"/>
                        </a:lnSpc>
                        <a:spcBef>
                          <a:spcPts val="5"/>
                        </a:spcBef>
                      </a:pPr>
                      <a:r>
                        <a:rPr sz="1800" b="1" dirty="0">
                          <a:latin typeface="Calibri"/>
                          <a:cs typeface="Calibri"/>
                        </a:rPr>
                        <a:t>h1,</a:t>
                      </a:r>
                      <a:r>
                        <a:rPr sz="1800" b="1" spc="-10" dirty="0">
                          <a:latin typeface="Calibri"/>
                          <a:cs typeface="Calibri"/>
                        </a:rPr>
                        <a:t> </a:t>
                      </a:r>
                      <a:r>
                        <a:rPr sz="1800" b="1" dirty="0">
                          <a:latin typeface="Calibri"/>
                          <a:cs typeface="Calibri"/>
                        </a:rPr>
                        <a:t>h2,</a:t>
                      </a:r>
                      <a:r>
                        <a:rPr sz="1800" b="1" spc="-10" dirty="0">
                          <a:latin typeface="Calibri"/>
                          <a:cs typeface="Calibri"/>
                        </a:rPr>
                        <a:t> </a:t>
                      </a:r>
                      <a:r>
                        <a:rPr sz="1800" b="1" dirty="0">
                          <a:latin typeface="Calibri"/>
                          <a:cs typeface="Calibri"/>
                        </a:rPr>
                        <a:t>...</a:t>
                      </a:r>
                      <a:r>
                        <a:rPr sz="1800" b="1" spc="-15" dirty="0">
                          <a:latin typeface="Calibri"/>
                          <a:cs typeface="Calibri"/>
                        </a:rPr>
                        <a:t> </a:t>
                      </a:r>
                      <a:r>
                        <a:rPr sz="1800" b="1" spc="-25" dirty="0">
                          <a:latin typeface="Calibri"/>
                          <a:cs typeface="Calibri"/>
                        </a:rPr>
                        <a:t>h6</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1330"/>
                        </a:spcBef>
                        <a:tabLst>
                          <a:tab pos="2298700" algn="l"/>
                        </a:tabLst>
                      </a:pPr>
                      <a:r>
                        <a:rPr sz="1800" b="1" spc="-10" dirty="0">
                          <a:latin typeface="Consolas"/>
                          <a:cs typeface="Consolas"/>
                        </a:rPr>
                        <a:t>&lt;h1&gt;</a:t>
                      </a:r>
                      <a:r>
                        <a:rPr sz="1800" spc="-10" dirty="0">
                          <a:latin typeface="Calibri"/>
                          <a:cs typeface="Calibri"/>
                        </a:rPr>
                        <a:t>Headline</a:t>
                      </a:r>
                      <a:r>
                        <a:rPr sz="1800" b="1" spc="-10" dirty="0">
                          <a:latin typeface="Consolas"/>
                          <a:cs typeface="Consolas"/>
                        </a:rPr>
                        <a:t>&lt;/h1&gt;</a:t>
                      </a:r>
                      <a:r>
                        <a:rPr sz="1800" b="1" dirty="0">
                          <a:latin typeface="Consolas"/>
                          <a:cs typeface="Consolas"/>
                        </a:rPr>
                        <a:t>	</a:t>
                      </a:r>
                      <a:r>
                        <a:rPr sz="1800" b="1" dirty="0">
                          <a:solidFill>
                            <a:srgbClr val="0000FF"/>
                          </a:solidFill>
                          <a:latin typeface="Consolas"/>
                          <a:cs typeface="Consolas"/>
                        </a:rPr>
                        <a:t>which</a:t>
                      </a:r>
                      <a:r>
                        <a:rPr sz="1800" b="1" spc="-30" dirty="0">
                          <a:solidFill>
                            <a:srgbClr val="0000FF"/>
                          </a:solidFill>
                          <a:latin typeface="Consolas"/>
                          <a:cs typeface="Consolas"/>
                        </a:rPr>
                        <a:t> </a:t>
                      </a:r>
                      <a:r>
                        <a:rPr sz="1800" b="1" dirty="0">
                          <a:solidFill>
                            <a:srgbClr val="0000FF"/>
                          </a:solidFill>
                          <a:latin typeface="Consolas"/>
                          <a:cs typeface="Consolas"/>
                        </a:rPr>
                        <a:t>one</a:t>
                      </a:r>
                      <a:r>
                        <a:rPr sz="1800" b="1" spc="-30" dirty="0">
                          <a:solidFill>
                            <a:srgbClr val="0000FF"/>
                          </a:solidFill>
                          <a:latin typeface="Consolas"/>
                          <a:cs typeface="Consolas"/>
                        </a:rPr>
                        <a:t> </a:t>
                      </a:r>
                      <a:r>
                        <a:rPr sz="1800" b="1" dirty="0">
                          <a:solidFill>
                            <a:srgbClr val="0000FF"/>
                          </a:solidFill>
                          <a:latin typeface="Consolas"/>
                          <a:cs typeface="Consolas"/>
                        </a:rPr>
                        <a:t>is</a:t>
                      </a:r>
                      <a:r>
                        <a:rPr sz="1800" b="1" spc="-25" dirty="0">
                          <a:solidFill>
                            <a:srgbClr val="0000FF"/>
                          </a:solidFill>
                          <a:latin typeface="Consolas"/>
                          <a:cs typeface="Consolas"/>
                        </a:rPr>
                        <a:t> </a:t>
                      </a:r>
                      <a:r>
                        <a:rPr sz="1800" b="1" spc="-10" dirty="0">
                          <a:solidFill>
                            <a:srgbClr val="0000FF"/>
                          </a:solidFill>
                          <a:latin typeface="Consolas"/>
                          <a:cs typeface="Consolas"/>
                        </a:rPr>
                        <a:t>larger?</a:t>
                      </a:r>
                      <a:endParaRPr sz="1800">
                        <a:latin typeface="Consolas"/>
                        <a:cs typeface="Consolas"/>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59435">
                <a:tc>
                  <a:txBody>
                    <a:bodyPr/>
                    <a:lstStyle/>
                    <a:p>
                      <a:pPr marR="85725" algn="r">
                        <a:lnSpc>
                          <a:spcPct val="100000"/>
                        </a:lnSpc>
                        <a:spcBef>
                          <a:spcPts val="1005"/>
                        </a:spcBef>
                      </a:pPr>
                      <a:r>
                        <a:rPr sz="1800" spc="-10" dirty="0">
                          <a:latin typeface="Calibri"/>
                          <a:cs typeface="Calibri"/>
                        </a:rPr>
                        <a:t>Paragraph</a:t>
                      </a:r>
                      <a:endParaRPr sz="1800">
                        <a:latin typeface="Calibri"/>
                        <a:cs typeface="Calibri"/>
                      </a:endParaRPr>
                    </a:p>
                  </a:txBody>
                  <a:tcPr marL="0" marR="0" marT="127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1019"/>
                        </a:spcBef>
                      </a:pPr>
                      <a:r>
                        <a:rPr sz="1800" b="1" dirty="0">
                          <a:latin typeface="Consolas"/>
                          <a:cs typeface="Consolas"/>
                        </a:rPr>
                        <a:t>&lt;p&gt;</a:t>
                      </a:r>
                      <a:r>
                        <a:rPr sz="1800" dirty="0">
                          <a:latin typeface="Consolas"/>
                          <a:cs typeface="Consolas"/>
                        </a:rPr>
                        <a:t>The</a:t>
                      </a:r>
                      <a:r>
                        <a:rPr sz="1800" spc="-35" dirty="0">
                          <a:latin typeface="Consolas"/>
                          <a:cs typeface="Consolas"/>
                        </a:rPr>
                        <a:t> </a:t>
                      </a:r>
                      <a:r>
                        <a:rPr sz="1800" dirty="0">
                          <a:latin typeface="Consolas"/>
                          <a:cs typeface="Consolas"/>
                        </a:rPr>
                        <a:t>cat</a:t>
                      </a:r>
                      <a:r>
                        <a:rPr sz="1800" spc="-25" dirty="0">
                          <a:latin typeface="Consolas"/>
                          <a:cs typeface="Consolas"/>
                        </a:rPr>
                        <a:t> </a:t>
                      </a:r>
                      <a:r>
                        <a:rPr sz="1800" dirty="0">
                          <a:latin typeface="Consolas"/>
                          <a:cs typeface="Consolas"/>
                        </a:rPr>
                        <a:t>sat</a:t>
                      </a:r>
                      <a:r>
                        <a:rPr sz="1800" spc="-25" dirty="0">
                          <a:latin typeface="Consolas"/>
                          <a:cs typeface="Consolas"/>
                        </a:rPr>
                        <a:t> </a:t>
                      </a:r>
                      <a:r>
                        <a:rPr sz="1800" dirty="0">
                          <a:latin typeface="Consolas"/>
                          <a:cs typeface="Consolas"/>
                        </a:rPr>
                        <a:t>on</a:t>
                      </a:r>
                      <a:r>
                        <a:rPr sz="1800" spc="-15" dirty="0">
                          <a:latin typeface="Consolas"/>
                          <a:cs typeface="Consolas"/>
                        </a:rPr>
                        <a:t> </a:t>
                      </a:r>
                      <a:r>
                        <a:rPr sz="1800" dirty="0">
                          <a:latin typeface="Consolas"/>
                          <a:cs typeface="Consolas"/>
                        </a:rPr>
                        <a:t>the</a:t>
                      </a:r>
                      <a:r>
                        <a:rPr sz="1800" spc="-25" dirty="0">
                          <a:latin typeface="Consolas"/>
                          <a:cs typeface="Consolas"/>
                        </a:rPr>
                        <a:t> </a:t>
                      </a:r>
                      <a:r>
                        <a:rPr sz="1800" spc="-10" dirty="0">
                          <a:latin typeface="Consolas"/>
                          <a:cs typeface="Consolas"/>
                        </a:rPr>
                        <a:t>mat.</a:t>
                      </a:r>
                      <a:r>
                        <a:rPr sz="1800" b="1" spc="-10" dirty="0">
                          <a:latin typeface="Consolas"/>
                          <a:cs typeface="Consolas"/>
                        </a:rPr>
                        <a:t>&lt;/p&gt;</a:t>
                      </a:r>
                      <a:endParaRPr sz="1800">
                        <a:latin typeface="Consolas"/>
                        <a:cs typeface="Consolas"/>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39445">
                <a:tc>
                  <a:txBody>
                    <a:bodyPr/>
                    <a:lstStyle/>
                    <a:p>
                      <a:pPr marR="85090" algn="r">
                        <a:lnSpc>
                          <a:spcPct val="100000"/>
                        </a:lnSpc>
                        <a:spcBef>
                          <a:spcPts val="1325"/>
                        </a:spcBef>
                      </a:pPr>
                      <a:r>
                        <a:rPr sz="1800" dirty="0">
                          <a:latin typeface="Calibri"/>
                          <a:cs typeface="Calibri"/>
                        </a:rPr>
                        <a:t>Line</a:t>
                      </a:r>
                      <a:r>
                        <a:rPr sz="1800" spc="-25" dirty="0">
                          <a:latin typeface="Calibri"/>
                          <a:cs typeface="Calibri"/>
                        </a:rPr>
                        <a:t> </a:t>
                      </a:r>
                      <a:r>
                        <a:rPr sz="1800" spc="-10" dirty="0">
                          <a:latin typeface="Calibri"/>
                          <a:cs typeface="Calibri"/>
                        </a:rPr>
                        <a:t>break</a:t>
                      </a:r>
                      <a:endParaRPr sz="1800">
                        <a:latin typeface="Calibri"/>
                        <a:cs typeface="Calibri"/>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ts val="2155"/>
                        </a:lnSpc>
                        <a:spcBef>
                          <a:spcPts val="254"/>
                        </a:spcBef>
                      </a:pPr>
                      <a:r>
                        <a:rPr sz="1800" dirty="0">
                          <a:latin typeface="Calibri"/>
                          <a:cs typeface="Calibri"/>
                        </a:rPr>
                        <a:t>First</a:t>
                      </a:r>
                      <a:r>
                        <a:rPr sz="1800" spc="-45" dirty="0">
                          <a:latin typeface="Calibri"/>
                          <a:cs typeface="Calibri"/>
                        </a:rPr>
                        <a:t> </a:t>
                      </a:r>
                      <a:r>
                        <a:rPr sz="1800" dirty="0">
                          <a:latin typeface="Calibri"/>
                          <a:cs typeface="Calibri"/>
                        </a:rPr>
                        <a:t>line</a:t>
                      </a:r>
                      <a:r>
                        <a:rPr sz="1800" spc="-25" dirty="0">
                          <a:latin typeface="Calibri"/>
                          <a:cs typeface="Calibri"/>
                        </a:rPr>
                        <a:t> </a:t>
                      </a:r>
                      <a:r>
                        <a:rPr sz="1800" b="1" spc="-10" dirty="0">
                          <a:latin typeface="Consolas"/>
                          <a:cs typeface="Consolas"/>
                        </a:rPr>
                        <a:t>&lt;br/&gt;</a:t>
                      </a:r>
                      <a:endParaRPr sz="1800">
                        <a:latin typeface="Consolas"/>
                        <a:cs typeface="Consolas"/>
                      </a:endParaRPr>
                    </a:p>
                    <a:p>
                      <a:pPr marL="91440">
                        <a:lnSpc>
                          <a:spcPts val="2155"/>
                        </a:lnSpc>
                      </a:pPr>
                      <a:r>
                        <a:rPr sz="1800" dirty="0">
                          <a:latin typeface="Calibri"/>
                          <a:cs typeface="Calibri"/>
                        </a:rPr>
                        <a:t>Second</a:t>
                      </a:r>
                      <a:r>
                        <a:rPr sz="1800" spc="-65" dirty="0">
                          <a:latin typeface="Calibri"/>
                          <a:cs typeface="Calibri"/>
                        </a:rPr>
                        <a:t> </a:t>
                      </a:r>
                      <a:r>
                        <a:rPr sz="1800" spc="-20" dirty="0">
                          <a:latin typeface="Calibri"/>
                          <a:cs typeface="Calibri"/>
                        </a:rPr>
                        <a:t>line</a:t>
                      </a:r>
                      <a:endParaRPr sz="180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59435">
                <a:tc>
                  <a:txBody>
                    <a:bodyPr/>
                    <a:lstStyle/>
                    <a:p>
                      <a:pPr marR="85725" algn="r">
                        <a:lnSpc>
                          <a:spcPct val="100000"/>
                        </a:lnSpc>
                        <a:spcBef>
                          <a:spcPts val="1010"/>
                        </a:spcBef>
                      </a:pPr>
                      <a:r>
                        <a:rPr sz="1800" spc="-10" dirty="0">
                          <a:latin typeface="Calibri"/>
                          <a:cs typeface="Calibri"/>
                        </a:rPr>
                        <a:t>Image</a:t>
                      </a:r>
                      <a:endParaRPr sz="1800">
                        <a:latin typeface="Calibri"/>
                        <a:cs typeface="Calibri"/>
                      </a:endParaRPr>
                    </a:p>
                  </a:txBody>
                  <a:tcPr marL="0" marR="0" marT="128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1019"/>
                        </a:spcBef>
                      </a:pPr>
                      <a:r>
                        <a:rPr sz="1800" b="1" dirty="0">
                          <a:latin typeface="Consolas"/>
                          <a:cs typeface="Consolas"/>
                        </a:rPr>
                        <a:t>&lt;img</a:t>
                      </a:r>
                      <a:r>
                        <a:rPr sz="1800" b="1" spc="-40" dirty="0">
                          <a:latin typeface="Consolas"/>
                          <a:cs typeface="Consolas"/>
                        </a:rPr>
                        <a:t> </a:t>
                      </a:r>
                      <a:r>
                        <a:rPr sz="1800" b="1" dirty="0">
                          <a:latin typeface="Consolas"/>
                          <a:cs typeface="Consolas"/>
                        </a:rPr>
                        <a:t>src="me.png"</a:t>
                      </a:r>
                      <a:r>
                        <a:rPr sz="1800" b="1" spc="-40" dirty="0">
                          <a:latin typeface="Consolas"/>
                          <a:cs typeface="Consolas"/>
                        </a:rPr>
                        <a:t> </a:t>
                      </a:r>
                      <a:r>
                        <a:rPr sz="1800" b="1" spc="-25" dirty="0">
                          <a:latin typeface="Consolas"/>
                          <a:cs typeface="Consolas"/>
                        </a:rPr>
                        <a:t>&gt;</a:t>
                      </a:r>
                      <a:endParaRPr sz="1800" dirty="0">
                        <a:latin typeface="Consolas"/>
                        <a:cs typeface="Consolas"/>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59435">
                <a:tc>
                  <a:txBody>
                    <a:bodyPr/>
                    <a:lstStyle/>
                    <a:p>
                      <a:pPr marR="83820" algn="r">
                        <a:lnSpc>
                          <a:spcPct val="100000"/>
                        </a:lnSpc>
                        <a:spcBef>
                          <a:spcPts val="1010"/>
                        </a:spcBef>
                      </a:pPr>
                      <a:r>
                        <a:rPr sz="1800" spc="-20" dirty="0">
                          <a:latin typeface="Calibri"/>
                          <a:cs typeface="Calibri"/>
                        </a:rPr>
                        <a:t>Link</a:t>
                      </a:r>
                      <a:endParaRPr sz="1800">
                        <a:latin typeface="Calibri"/>
                        <a:cs typeface="Calibri"/>
                      </a:endParaRPr>
                    </a:p>
                  </a:txBody>
                  <a:tcPr marL="0" marR="0" marT="128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1019"/>
                        </a:spcBef>
                      </a:pPr>
                      <a:r>
                        <a:rPr sz="1800" b="1" dirty="0">
                          <a:latin typeface="Consolas"/>
                          <a:cs typeface="Consolas"/>
                        </a:rPr>
                        <a:t>&lt;a</a:t>
                      </a:r>
                      <a:r>
                        <a:rPr sz="1800" b="1" spc="10" dirty="0">
                          <a:latin typeface="Consolas"/>
                          <a:cs typeface="Consolas"/>
                        </a:rPr>
                        <a:t> </a:t>
                      </a:r>
                      <a:r>
                        <a:rPr sz="1800" b="1" spc="-10" dirty="0">
                          <a:latin typeface="Consolas"/>
                          <a:cs typeface="Consolas"/>
                        </a:rPr>
                        <a:t>href="google.com"&gt;</a:t>
                      </a:r>
                      <a:r>
                        <a:rPr sz="1800" spc="-10" dirty="0">
                          <a:latin typeface="Calibri"/>
                          <a:cs typeface="Calibri"/>
                        </a:rPr>
                        <a:t>click</a:t>
                      </a:r>
                      <a:r>
                        <a:rPr sz="1800" spc="55" dirty="0">
                          <a:latin typeface="Calibri"/>
                          <a:cs typeface="Calibri"/>
                        </a:rPr>
                        <a:t> </a:t>
                      </a:r>
                      <a:r>
                        <a:rPr sz="1800" spc="-10" dirty="0">
                          <a:latin typeface="Calibri"/>
                          <a:cs typeface="Calibri"/>
                        </a:rPr>
                        <a:t>here!</a:t>
                      </a:r>
                      <a:r>
                        <a:rPr sz="1800" b="1" spc="-10" dirty="0">
                          <a:latin typeface="Consolas"/>
                          <a:cs typeface="Consolas"/>
                        </a:rPr>
                        <a:t>&lt;/a&gt;</a:t>
                      </a:r>
                      <a:endParaRPr sz="1800">
                        <a:latin typeface="Consolas"/>
                        <a:cs typeface="Consolas"/>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59435">
                <a:tc>
                  <a:txBody>
                    <a:bodyPr/>
                    <a:lstStyle/>
                    <a:p>
                      <a:pPr marR="83185" algn="r">
                        <a:lnSpc>
                          <a:spcPct val="100000"/>
                        </a:lnSpc>
                        <a:spcBef>
                          <a:spcPts val="1010"/>
                        </a:spcBef>
                      </a:pPr>
                      <a:r>
                        <a:rPr sz="1800" dirty="0">
                          <a:latin typeface="Calibri"/>
                          <a:cs typeface="Calibri"/>
                        </a:rPr>
                        <a:t>Strong</a:t>
                      </a:r>
                      <a:r>
                        <a:rPr sz="1800" spc="-65" dirty="0">
                          <a:latin typeface="Calibri"/>
                          <a:cs typeface="Calibri"/>
                        </a:rPr>
                        <a:t> </a:t>
                      </a:r>
                      <a:r>
                        <a:rPr sz="1800" spc="-10" dirty="0">
                          <a:latin typeface="Calibri"/>
                          <a:cs typeface="Calibri"/>
                        </a:rPr>
                        <a:t>(bold)</a:t>
                      </a:r>
                      <a:endParaRPr sz="1800">
                        <a:latin typeface="Calibri"/>
                        <a:cs typeface="Calibri"/>
                      </a:endParaRPr>
                    </a:p>
                  </a:txBody>
                  <a:tcPr marL="0" marR="0" marT="128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1019"/>
                        </a:spcBef>
                      </a:pPr>
                      <a:r>
                        <a:rPr sz="1800" b="1" dirty="0">
                          <a:latin typeface="Consolas"/>
                          <a:cs typeface="Consolas"/>
                        </a:rPr>
                        <a:t>&lt;strong&gt;</a:t>
                      </a:r>
                      <a:r>
                        <a:rPr sz="1800" dirty="0">
                          <a:latin typeface="Calibri"/>
                          <a:cs typeface="Calibri"/>
                        </a:rPr>
                        <a:t>Be</a:t>
                      </a:r>
                      <a:r>
                        <a:rPr sz="1800" spc="-60" dirty="0">
                          <a:latin typeface="Calibri"/>
                          <a:cs typeface="Calibri"/>
                        </a:rPr>
                        <a:t> </a:t>
                      </a:r>
                      <a:r>
                        <a:rPr sz="1800" spc="-10" dirty="0">
                          <a:latin typeface="Calibri"/>
                          <a:cs typeface="Calibri"/>
                        </a:rPr>
                        <a:t>BOLD</a:t>
                      </a:r>
                      <a:r>
                        <a:rPr sz="1800" b="1" spc="-10" dirty="0">
                          <a:latin typeface="Consolas"/>
                          <a:cs typeface="Consolas"/>
                        </a:rPr>
                        <a:t>&lt;/strong&gt;</a:t>
                      </a:r>
                      <a:endParaRPr sz="1800">
                        <a:latin typeface="Consolas"/>
                        <a:cs typeface="Consolas"/>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40080">
                <a:tc>
                  <a:txBody>
                    <a:bodyPr/>
                    <a:lstStyle/>
                    <a:p>
                      <a:pPr marR="83820" algn="r">
                        <a:lnSpc>
                          <a:spcPct val="100000"/>
                        </a:lnSpc>
                        <a:spcBef>
                          <a:spcPts val="1330"/>
                        </a:spcBef>
                      </a:pPr>
                      <a:r>
                        <a:rPr sz="1800" dirty="0">
                          <a:latin typeface="Calibri"/>
                          <a:cs typeface="Calibri"/>
                        </a:rPr>
                        <a:t>Emphasis</a:t>
                      </a:r>
                      <a:r>
                        <a:rPr sz="1800" spc="-40" dirty="0">
                          <a:latin typeface="Calibri"/>
                          <a:cs typeface="Calibri"/>
                        </a:rPr>
                        <a:t> </a:t>
                      </a:r>
                      <a:r>
                        <a:rPr sz="1800" spc="-10" dirty="0">
                          <a:latin typeface="Calibri"/>
                          <a:cs typeface="Calibri"/>
                        </a:rPr>
                        <a:t>(italic)</a:t>
                      </a:r>
                      <a:endParaRPr sz="1800">
                        <a:latin typeface="Calibri"/>
                        <a:cs typeface="Calibri"/>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0"/>
                        </a:spcBef>
                      </a:pPr>
                      <a:r>
                        <a:rPr sz="1800" dirty="0">
                          <a:latin typeface="Calibri"/>
                          <a:cs typeface="Calibri"/>
                        </a:rPr>
                        <a:t>My</a:t>
                      </a:r>
                      <a:r>
                        <a:rPr sz="1800" spc="-40" dirty="0">
                          <a:latin typeface="Calibri"/>
                          <a:cs typeface="Calibri"/>
                        </a:rPr>
                        <a:t> </a:t>
                      </a:r>
                      <a:r>
                        <a:rPr sz="1800" spc="-10" dirty="0">
                          <a:latin typeface="Calibri"/>
                          <a:cs typeface="Calibri"/>
                        </a:rPr>
                        <a:t>research</a:t>
                      </a:r>
                      <a:r>
                        <a:rPr sz="1800" spc="-40" dirty="0">
                          <a:latin typeface="Calibri"/>
                          <a:cs typeface="Calibri"/>
                        </a:rPr>
                        <a:t> </a:t>
                      </a:r>
                      <a:r>
                        <a:rPr sz="1800" dirty="0">
                          <a:latin typeface="Calibri"/>
                          <a:cs typeface="Calibri"/>
                        </a:rPr>
                        <a:t>field</a:t>
                      </a:r>
                      <a:r>
                        <a:rPr sz="1800" spc="-20" dirty="0">
                          <a:latin typeface="Calibri"/>
                          <a:cs typeface="Calibri"/>
                        </a:rPr>
                        <a:t> </a:t>
                      </a:r>
                      <a:r>
                        <a:rPr sz="1800" dirty="0">
                          <a:latin typeface="Calibri"/>
                          <a:cs typeface="Calibri"/>
                        </a:rPr>
                        <a:t>is</a:t>
                      </a:r>
                      <a:r>
                        <a:rPr sz="1800" spc="-25" dirty="0">
                          <a:latin typeface="Calibri"/>
                          <a:cs typeface="Calibri"/>
                        </a:rPr>
                        <a:t> </a:t>
                      </a:r>
                      <a:r>
                        <a:rPr sz="1800" b="1" dirty="0">
                          <a:latin typeface="Consolas"/>
                          <a:cs typeface="Consolas"/>
                        </a:rPr>
                        <a:t>&lt;em&gt;</a:t>
                      </a:r>
                      <a:r>
                        <a:rPr sz="1800" dirty="0">
                          <a:latin typeface="Calibri"/>
                          <a:cs typeface="Calibri"/>
                        </a:rPr>
                        <a:t>machine</a:t>
                      </a:r>
                      <a:r>
                        <a:rPr sz="1800" spc="-15" dirty="0">
                          <a:latin typeface="Calibri"/>
                          <a:cs typeface="Calibri"/>
                        </a:rPr>
                        <a:t> </a:t>
                      </a:r>
                      <a:r>
                        <a:rPr sz="1800" dirty="0">
                          <a:latin typeface="Calibri"/>
                          <a:cs typeface="Calibri"/>
                        </a:rPr>
                        <a:t>learning</a:t>
                      </a:r>
                      <a:r>
                        <a:rPr sz="1800" b="1" dirty="0">
                          <a:latin typeface="Consolas"/>
                          <a:cs typeface="Consolas"/>
                        </a:rPr>
                        <a:t>&lt;/em&gt;</a:t>
                      </a:r>
                      <a:r>
                        <a:rPr sz="1800" b="1" spc="-70" dirty="0">
                          <a:latin typeface="Consolas"/>
                          <a:cs typeface="Consolas"/>
                        </a:rPr>
                        <a:t> </a:t>
                      </a:r>
                      <a:r>
                        <a:rPr sz="1800" spc="-25" dirty="0">
                          <a:latin typeface="Calibri"/>
                          <a:cs typeface="Calibri"/>
                        </a:rPr>
                        <a:t>and</a:t>
                      </a:r>
                      <a:endParaRPr sz="1800">
                        <a:latin typeface="Calibri"/>
                        <a:cs typeface="Calibri"/>
                      </a:endParaRPr>
                    </a:p>
                    <a:p>
                      <a:pPr marL="91440">
                        <a:lnSpc>
                          <a:spcPct val="100000"/>
                        </a:lnSpc>
                      </a:pPr>
                      <a:r>
                        <a:rPr sz="1800" spc="-10" dirty="0">
                          <a:latin typeface="Consolas"/>
                          <a:cs typeface="Consolas"/>
                        </a:rPr>
                        <a:t>&lt;</a:t>
                      </a:r>
                      <a:r>
                        <a:rPr sz="1800" b="1" spc="-10" dirty="0">
                          <a:latin typeface="Consolas"/>
                          <a:cs typeface="Consolas"/>
                        </a:rPr>
                        <a:t>em</a:t>
                      </a:r>
                      <a:r>
                        <a:rPr sz="1800" spc="-10" dirty="0">
                          <a:latin typeface="Consolas"/>
                          <a:cs typeface="Consolas"/>
                        </a:rPr>
                        <a:t>&gt;</a:t>
                      </a:r>
                      <a:r>
                        <a:rPr sz="1800" spc="-10" dirty="0">
                          <a:latin typeface="Calibri"/>
                          <a:cs typeface="Calibri"/>
                        </a:rPr>
                        <a:t>computer</a:t>
                      </a:r>
                      <a:r>
                        <a:rPr sz="1800" spc="-15" dirty="0">
                          <a:latin typeface="Calibri"/>
                          <a:cs typeface="Calibri"/>
                        </a:rPr>
                        <a:t> </a:t>
                      </a:r>
                      <a:r>
                        <a:rPr sz="1800" spc="-10" dirty="0">
                          <a:latin typeface="Calibri"/>
                          <a:cs typeface="Calibri"/>
                        </a:rPr>
                        <a:t>vision</a:t>
                      </a:r>
                      <a:r>
                        <a:rPr sz="1800" spc="-10" dirty="0">
                          <a:latin typeface="Consolas"/>
                          <a:cs typeface="Consolas"/>
                        </a:rPr>
                        <a:t>&lt;</a:t>
                      </a:r>
                      <a:r>
                        <a:rPr sz="1800" b="1" spc="-10" dirty="0">
                          <a:latin typeface="Consolas"/>
                          <a:cs typeface="Consolas"/>
                        </a:rPr>
                        <a:t>/em</a:t>
                      </a:r>
                      <a:r>
                        <a:rPr sz="1800" spc="-10" dirty="0">
                          <a:latin typeface="Consolas"/>
                          <a:cs typeface="Consolas"/>
                        </a:rPr>
                        <a:t>&gt;</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39445">
                <a:tc>
                  <a:txBody>
                    <a:bodyPr/>
                    <a:lstStyle/>
                    <a:p>
                      <a:pPr marR="85090" algn="r">
                        <a:lnSpc>
                          <a:spcPct val="100000"/>
                        </a:lnSpc>
                        <a:spcBef>
                          <a:spcPts val="1330"/>
                        </a:spcBef>
                      </a:pPr>
                      <a:r>
                        <a:rPr sz="1800" spc="-10" dirty="0">
                          <a:latin typeface="Calibri"/>
                          <a:cs typeface="Calibri"/>
                        </a:rPr>
                        <a:t>Horizontal</a:t>
                      </a:r>
                      <a:r>
                        <a:rPr sz="1800" spc="-25" dirty="0">
                          <a:latin typeface="Calibri"/>
                          <a:cs typeface="Calibri"/>
                        </a:rPr>
                        <a:t> </a:t>
                      </a:r>
                      <a:r>
                        <a:rPr sz="1800" spc="-20" dirty="0">
                          <a:latin typeface="Calibri"/>
                          <a:cs typeface="Calibri"/>
                        </a:rPr>
                        <a:t>rule</a:t>
                      </a:r>
                      <a:endParaRPr sz="1800">
                        <a:latin typeface="Calibri"/>
                        <a:cs typeface="Calibri"/>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ts val="2155"/>
                        </a:lnSpc>
                        <a:spcBef>
                          <a:spcPts val="260"/>
                        </a:spcBef>
                      </a:pPr>
                      <a:r>
                        <a:rPr sz="1800" dirty="0">
                          <a:latin typeface="Calibri"/>
                          <a:cs typeface="Calibri"/>
                        </a:rPr>
                        <a:t>My</a:t>
                      </a:r>
                      <a:r>
                        <a:rPr sz="1800" spc="-5" dirty="0">
                          <a:latin typeface="Calibri"/>
                          <a:cs typeface="Calibri"/>
                        </a:rPr>
                        <a:t> </a:t>
                      </a:r>
                      <a:r>
                        <a:rPr sz="1800" dirty="0">
                          <a:latin typeface="Calibri"/>
                          <a:cs typeface="Calibri"/>
                        </a:rPr>
                        <a:t>Bio: …</a:t>
                      </a:r>
                      <a:r>
                        <a:rPr sz="1800" spc="-10" dirty="0">
                          <a:latin typeface="Calibri"/>
                          <a:cs typeface="Calibri"/>
                        </a:rPr>
                        <a:t> </a:t>
                      </a:r>
                      <a:r>
                        <a:rPr sz="1800" b="1" spc="-20" dirty="0">
                          <a:latin typeface="Consolas"/>
                          <a:cs typeface="Consolas"/>
                        </a:rPr>
                        <a:t>&lt;hr&gt;</a:t>
                      </a:r>
                      <a:endParaRPr sz="1800" dirty="0">
                        <a:latin typeface="Consolas"/>
                        <a:cs typeface="Consolas"/>
                      </a:endParaRPr>
                    </a:p>
                    <a:p>
                      <a:pPr marL="91440">
                        <a:lnSpc>
                          <a:spcPts val="2155"/>
                        </a:lnSpc>
                      </a:pPr>
                      <a:r>
                        <a:rPr sz="1800" dirty="0">
                          <a:latin typeface="Calibri"/>
                          <a:cs typeface="Calibri"/>
                        </a:rPr>
                        <a:t>My </a:t>
                      </a:r>
                      <a:r>
                        <a:rPr sz="1800" spc="-10" dirty="0">
                          <a:latin typeface="Calibri"/>
                          <a:cs typeface="Calibri"/>
                        </a:rPr>
                        <a:t>Publications</a:t>
                      </a:r>
                      <a:endParaRPr sz="1800" dirty="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pic>
        <p:nvPicPr>
          <p:cNvPr id="4" name="object 4"/>
          <p:cNvPicPr/>
          <p:nvPr/>
        </p:nvPicPr>
        <p:blipFill>
          <a:blip r:embed="rId2"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56</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1028700"/>
            <a:ext cx="8648700" cy="76200"/>
          </a:xfrm>
          <a:custGeom>
            <a:avLst/>
            <a:gdLst/>
            <a:ahLst/>
            <a:cxnLst/>
            <a:rect l="l" t="t" r="r" b="b"/>
            <a:pathLst>
              <a:path w="8648700" h="76200">
                <a:moveTo>
                  <a:pt x="8610600" y="0"/>
                </a:moveTo>
                <a:lnTo>
                  <a:pt x="8595752" y="2988"/>
                </a:lnTo>
                <a:lnTo>
                  <a:pt x="8583644" y="11144"/>
                </a:lnTo>
                <a:lnTo>
                  <a:pt x="8575488" y="23252"/>
                </a:lnTo>
                <a:lnTo>
                  <a:pt x="8572500" y="38100"/>
                </a:lnTo>
                <a:lnTo>
                  <a:pt x="8575488" y="52947"/>
                </a:lnTo>
                <a:lnTo>
                  <a:pt x="8583644" y="65055"/>
                </a:lnTo>
                <a:lnTo>
                  <a:pt x="8595752" y="73211"/>
                </a:lnTo>
                <a:lnTo>
                  <a:pt x="8610600" y="76200"/>
                </a:lnTo>
                <a:lnTo>
                  <a:pt x="8625447" y="73211"/>
                </a:lnTo>
                <a:lnTo>
                  <a:pt x="8637555" y="65055"/>
                </a:lnTo>
                <a:lnTo>
                  <a:pt x="8645711" y="52947"/>
                </a:lnTo>
                <a:lnTo>
                  <a:pt x="8647421" y="44450"/>
                </a:lnTo>
                <a:lnTo>
                  <a:pt x="8610600" y="44450"/>
                </a:lnTo>
                <a:lnTo>
                  <a:pt x="8610600" y="31750"/>
                </a:lnTo>
                <a:lnTo>
                  <a:pt x="8647421" y="31750"/>
                </a:lnTo>
                <a:lnTo>
                  <a:pt x="8645711" y="23252"/>
                </a:lnTo>
                <a:lnTo>
                  <a:pt x="8637555" y="11144"/>
                </a:lnTo>
                <a:lnTo>
                  <a:pt x="8625447" y="2988"/>
                </a:lnTo>
                <a:lnTo>
                  <a:pt x="8610600" y="0"/>
                </a:lnTo>
                <a:close/>
              </a:path>
              <a:path w="8648700" h="76200">
                <a:moveTo>
                  <a:pt x="8573778" y="31750"/>
                </a:moveTo>
                <a:lnTo>
                  <a:pt x="0" y="31750"/>
                </a:lnTo>
                <a:lnTo>
                  <a:pt x="0" y="44450"/>
                </a:lnTo>
                <a:lnTo>
                  <a:pt x="8573778" y="44450"/>
                </a:lnTo>
                <a:lnTo>
                  <a:pt x="8572500" y="38100"/>
                </a:lnTo>
                <a:lnTo>
                  <a:pt x="8573778" y="31750"/>
                </a:lnTo>
                <a:close/>
              </a:path>
              <a:path w="8648700" h="76200">
                <a:moveTo>
                  <a:pt x="8647421" y="31750"/>
                </a:moveTo>
                <a:lnTo>
                  <a:pt x="8610600" y="31750"/>
                </a:lnTo>
                <a:lnTo>
                  <a:pt x="8610600" y="44450"/>
                </a:lnTo>
                <a:lnTo>
                  <a:pt x="8647421" y="44450"/>
                </a:lnTo>
                <a:lnTo>
                  <a:pt x="8648700" y="38100"/>
                </a:lnTo>
                <a:lnTo>
                  <a:pt x="8647421" y="31750"/>
                </a:lnTo>
                <a:close/>
              </a:path>
            </a:pathLst>
          </a:custGeom>
          <a:solidFill>
            <a:srgbClr val="B59B0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Some</a:t>
            </a:r>
            <a:r>
              <a:rPr spc="-10" dirty="0"/>
              <a:t> </a:t>
            </a:r>
            <a:r>
              <a:rPr dirty="0"/>
              <a:t>HTML</a:t>
            </a:r>
            <a:r>
              <a:rPr spc="-35" dirty="0"/>
              <a:t> </a:t>
            </a:r>
            <a:r>
              <a:rPr spc="-10" dirty="0"/>
              <a:t>elements</a:t>
            </a:r>
          </a:p>
        </p:txBody>
      </p:sp>
      <p:pic>
        <p:nvPicPr>
          <p:cNvPr id="4" name="object 4"/>
          <p:cNvPicPr/>
          <p:nvPr/>
        </p:nvPicPr>
        <p:blipFill>
          <a:blip r:embed="rId2" cstate="print"/>
          <a:stretch>
            <a:fillRect/>
          </a:stretch>
        </p:blipFill>
        <p:spPr>
          <a:xfrm>
            <a:off x="1323443" y="1399606"/>
            <a:ext cx="6827973" cy="4793512"/>
          </a:xfrm>
          <a:prstGeom prst="rect">
            <a:avLst/>
          </a:prstGeom>
        </p:spPr>
      </p:pic>
      <p:pic>
        <p:nvPicPr>
          <p:cNvPr id="5" name="object 5"/>
          <p:cNvPicPr/>
          <p:nvPr/>
        </p:nvPicPr>
        <p:blipFill>
          <a:blip r:embed="rId3" cstate="print"/>
          <a:stretch>
            <a:fillRect/>
          </a:stretch>
        </p:blipFill>
        <p:spPr>
          <a:xfrm>
            <a:off x="8382000" y="6096000"/>
            <a:ext cx="609600" cy="6096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57</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Types</a:t>
            </a:r>
            <a:r>
              <a:rPr spc="-30" dirty="0"/>
              <a:t> </a:t>
            </a:r>
            <a:r>
              <a:rPr dirty="0"/>
              <a:t>of</a:t>
            </a:r>
            <a:r>
              <a:rPr spc="-25" dirty="0"/>
              <a:t> </a:t>
            </a:r>
            <a:r>
              <a:rPr dirty="0"/>
              <a:t>HTML</a:t>
            </a:r>
            <a:r>
              <a:rPr spc="-35" dirty="0"/>
              <a:t> </a:t>
            </a:r>
            <a:r>
              <a:rPr spc="-10" dirty="0"/>
              <a:t>elements</a:t>
            </a:r>
          </a:p>
        </p:txBody>
      </p:sp>
      <p:sp>
        <p:nvSpPr>
          <p:cNvPr id="3" name="object 3"/>
          <p:cNvSpPr txBox="1"/>
          <p:nvPr/>
        </p:nvSpPr>
        <p:spPr>
          <a:xfrm>
            <a:off x="231140" y="1250949"/>
            <a:ext cx="8535035" cy="4995545"/>
          </a:xfrm>
          <a:prstGeom prst="rect">
            <a:avLst/>
          </a:prstGeom>
        </p:spPr>
        <p:txBody>
          <a:bodyPr vert="horz" wrap="square" lIns="0" tIns="12065" rIns="0" bIns="0" rtlCol="0">
            <a:spAutoFit/>
          </a:bodyPr>
          <a:lstStyle/>
          <a:p>
            <a:pPr marL="354965" indent="-342265">
              <a:lnSpc>
                <a:spcPct val="100000"/>
              </a:lnSpc>
              <a:spcBef>
                <a:spcPts val="95"/>
              </a:spcBef>
              <a:buFont typeface="Wingdings"/>
              <a:buChar char=""/>
              <a:tabLst>
                <a:tab pos="354965" algn="l"/>
              </a:tabLst>
            </a:pPr>
            <a:r>
              <a:rPr sz="2200" dirty="0">
                <a:solidFill>
                  <a:srgbClr val="404040"/>
                </a:solidFill>
                <a:latin typeface="Calibri"/>
                <a:cs typeface="Calibri"/>
              </a:rPr>
              <a:t>Each</a:t>
            </a:r>
            <a:r>
              <a:rPr sz="2200" spc="-45" dirty="0">
                <a:solidFill>
                  <a:srgbClr val="404040"/>
                </a:solidFill>
                <a:latin typeface="Calibri"/>
                <a:cs typeface="Calibri"/>
              </a:rPr>
              <a:t> </a:t>
            </a:r>
            <a:r>
              <a:rPr sz="2200" dirty="0">
                <a:solidFill>
                  <a:srgbClr val="404040"/>
                </a:solidFill>
                <a:latin typeface="Calibri"/>
                <a:cs typeface="Calibri"/>
              </a:rPr>
              <a:t>HTML</a:t>
            </a:r>
            <a:r>
              <a:rPr sz="2200" spc="-30" dirty="0">
                <a:solidFill>
                  <a:srgbClr val="404040"/>
                </a:solidFill>
                <a:latin typeface="Calibri"/>
                <a:cs typeface="Calibri"/>
              </a:rPr>
              <a:t> </a:t>
            </a:r>
            <a:r>
              <a:rPr sz="2200" dirty="0">
                <a:solidFill>
                  <a:srgbClr val="404040"/>
                </a:solidFill>
                <a:latin typeface="Calibri"/>
                <a:cs typeface="Calibri"/>
              </a:rPr>
              <a:t>element</a:t>
            </a:r>
            <a:r>
              <a:rPr sz="2200" spc="-20" dirty="0">
                <a:solidFill>
                  <a:srgbClr val="404040"/>
                </a:solidFill>
                <a:latin typeface="Calibri"/>
                <a:cs typeface="Calibri"/>
              </a:rPr>
              <a:t> </a:t>
            </a:r>
            <a:r>
              <a:rPr sz="2200" dirty="0">
                <a:solidFill>
                  <a:srgbClr val="404040"/>
                </a:solidFill>
                <a:latin typeface="Calibri"/>
                <a:cs typeface="Calibri"/>
              </a:rPr>
              <a:t>is</a:t>
            </a:r>
            <a:r>
              <a:rPr sz="2200" spc="-35" dirty="0">
                <a:solidFill>
                  <a:srgbClr val="404040"/>
                </a:solidFill>
                <a:latin typeface="Calibri"/>
                <a:cs typeface="Calibri"/>
              </a:rPr>
              <a:t> </a:t>
            </a:r>
            <a:r>
              <a:rPr sz="2200" spc="-10" dirty="0">
                <a:solidFill>
                  <a:srgbClr val="404040"/>
                </a:solidFill>
                <a:latin typeface="Calibri"/>
                <a:cs typeface="Calibri"/>
              </a:rPr>
              <a:t>categorised</a:t>
            </a:r>
            <a:r>
              <a:rPr sz="2200" spc="-40" dirty="0">
                <a:solidFill>
                  <a:srgbClr val="404040"/>
                </a:solidFill>
                <a:latin typeface="Calibri"/>
                <a:cs typeface="Calibri"/>
              </a:rPr>
              <a:t> </a:t>
            </a:r>
            <a:r>
              <a:rPr sz="2200" dirty="0">
                <a:solidFill>
                  <a:srgbClr val="404040"/>
                </a:solidFill>
                <a:latin typeface="Calibri"/>
                <a:cs typeface="Calibri"/>
              </a:rPr>
              <a:t>by</a:t>
            </a:r>
            <a:r>
              <a:rPr sz="2200" spc="-35" dirty="0">
                <a:solidFill>
                  <a:srgbClr val="404040"/>
                </a:solidFill>
                <a:latin typeface="Calibri"/>
                <a:cs typeface="Calibri"/>
              </a:rPr>
              <a:t> </a:t>
            </a:r>
            <a:r>
              <a:rPr sz="2200" dirty="0">
                <a:solidFill>
                  <a:srgbClr val="404040"/>
                </a:solidFill>
                <a:latin typeface="Calibri"/>
                <a:cs typeface="Calibri"/>
              </a:rPr>
              <a:t>the</a:t>
            </a:r>
            <a:r>
              <a:rPr sz="2200" spc="-45" dirty="0">
                <a:solidFill>
                  <a:srgbClr val="404040"/>
                </a:solidFill>
                <a:latin typeface="Calibri"/>
                <a:cs typeface="Calibri"/>
              </a:rPr>
              <a:t> </a:t>
            </a:r>
            <a:r>
              <a:rPr sz="2200" dirty="0">
                <a:solidFill>
                  <a:srgbClr val="404040"/>
                </a:solidFill>
                <a:latin typeface="Calibri"/>
                <a:cs typeface="Calibri"/>
              </a:rPr>
              <a:t>HTML</a:t>
            </a:r>
            <a:r>
              <a:rPr sz="2200" spc="-30" dirty="0">
                <a:solidFill>
                  <a:srgbClr val="404040"/>
                </a:solidFill>
                <a:latin typeface="Calibri"/>
                <a:cs typeface="Calibri"/>
              </a:rPr>
              <a:t> </a:t>
            </a:r>
            <a:r>
              <a:rPr sz="2200" dirty="0">
                <a:solidFill>
                  <a:srgbClr val="404040"/>
                </a:solidFill>
                <a:latin typeface="Calibri"/>
                <a:cs typeface="Calibri"/>
              </a:rPr>
              <a:t>spec</a:t>
            </a:r>
            <a:r>
              <a:rPr sz="2200" spc="-30" dirty="0">
                <a:solidFill>
                  <a:srgbClr val="404040"/>
                </a:solidFill>
                <a:latin typeface="Calibri"/>
                <a:cs typeface="Calibri"/>
              </a:rPr>
              <a:t> </a:t>
            </a:r>
            <a:r>
              <a:rPr sz="2200" spc="-10" dirty="0">
                <a:solidFill>
                  <a:srgbClr val="404040"/>
                </a:solidFill>
                <a:latin typeface="Calibri"/>
                <a:cs typeface="Calibri"/>
              </a:rPr>
              <a:t>into:</a:t>
            </a:r>
            <a:endParaRPr sz="2200">
              <a:latin typeface="Calibri"/>
              <a:cs typeface="Calibri"/>
            </a:endParaRPr>
          </a:p>
          <a:p>
            <a:pPr marL="1033780" lvl="1" indent="-513715">
              <a:lnSpc>
                <a:spcPts val="2160"/>
              </a:lnSpc>
              <a:spcBef>
                <a:spcPts val="10"/>
              </a:spcBef>
              <a:buSzPct val="90000"/>
              <a:buAutoNum type="arabicPeriod"/>
              <a:tabLst>
                <a:tab pos="1033780" algn="l"/>
              </a:tabLst>
            </a:pPr>
            <a:r>
              <a:rPr sz="2000" dirty="0">
                <a:solidFill>
                  <a:srgbClr val="0000FF"/>
                </a:solidFill>
                <a:latin typeface="Calibri"/>
                <a:cs typeface="Calibri"/>
              </a:rPr>
              <a:t>block:</a:t>
            </a:r>
            <a:r>
              <a:rPr sz="2000" spc="-35" dirty="0">
                <a:solidFill>
                  <a:srgbClr val="0000FF"/>
                </a:solidFill>
                <a:latin typeface="Calibri"/>
                <a:cs typeface="Calibri"/>
              </a:rPr>
              <a:t> </a:t>
            </a:r>
            <a:r>
              <a:rPr sz="2000" dirty="0">
                <a:solidFill>
                  <a:srgbClr val="404040"/>
                </a:solidFill>
                <a:latin typeface="Calibri"/>
                <a:cs typeface="Calibri"/>
              </a:rPr>
              <a:t>large</a:t>
            </a:r>
            <a:r>
              <a:rPr sz="2000" spc="-25" dirty="0">
                <a:solidFill>
                  <a:srgbClr val="404040"/>
                </a:solidFill>
                <a:latin typeface="Calibri"/>
                <a:cs typeface="Calibri"/>
              </a:rPr>
              <a:t> </a:t>
            </a:r>
            <a:r>
              <a:rPr sz="2000" dirty="0">
                <a:solidFill>
                  <a:srgbClr val="404040"/>
                </a:solidFill>
                <a:latin typeface="Calibri"/>
                <a:cs typeface="Calibri"/>
              </a:rPr>
              <a:t>blocks</a:t>
            </a:r>
            <a:r>
              <a:rPr sz="2000" spc="-40" dirty="0">
                <a:solidFill>
                  <a:srgbClr val="404040"/>
                </a:solidFill>
                <a:latin typeface="Calibri"/>
                <a:cs typeface="Calibri"/>
              </a:rPr>
              <a:t> </a:t>
            </a:r>
            <a:r>
              <a:rPr sz="2000" dirty="0">
                <a:solidFill>
                  <a:srgbClr val="404040"/>
                </a:solidFill>
                <a:latin typeface="Calibri"/>
                <a:cs typeface="Calibri"/>
              </a:rPr>
              <a:t>of</a:t>
            </a:r>
            <a:r>
              <a:rPr sz="2000" spc="-40" dirty="0">
                <a:solidFill>
                  <a:srgbClr val="404040"/>
                </a:solidFill>
                <a:latin typeface="Calibri"/>
                <a:cs typeface="Calibri"/>
              </a:rPr>
              <a:t> </a:t>
            </a:r>
            <a:r>
              <a:rPr sz="2000" dirty="0">
                <a:solidFill>
                  <a:srgbClr val="404040"/>
                </a:solidFill>
                <a:latin typeface="Calibri"/>
                <a:cs typeface="Calibri"/>
              </a:rPr>
              <a:t>content,</a:t>
            </a:r>
            <a:r>
              <a:rPr sz="2000" spc="-30" dirty="0">
                <a:solidFill>
                  <a:srgbClr val="404040"/>
                </a:solidFill>
                <a:latin typeface="Calibri"/>
                <a:cs typeface="Calibri"/>
              </a:rPr>
              <a:t> </a:t>
            </a:r>
            <a:r>
              <a:rPr sz="2000" dirty="0">
                <a:solidFill>
                  <a:srgbClr val="404040"/>
                </a:solidFill>
                <a:latin typeface="Calibri"/>
                <a:cs typeface="Calibri"/>
              </a:rPr>
              <a:t>has</a:t>
            </a:r>
            <a:r>
              <a:rPr sz="2000" spc="-25" dirty="0">
                <a:solidFill>
                  <a:srgbClr val="404040"/>
                </a:solidFill>
                <a:latin typeface="Calibri"/>
                <a:cs typeface="Calibri"/>
              </a:rPr>
              <a:t> </a:t>
            </a:r>
            <a:r>
              <a:rPr sz="2000" dirty="0">
                <a:solidFill>
                  <a:srgbClr val="404040"/>
                </a:solidFill>
                <a:latin typeface="Calibri"/>
                <a:cs typeface="Calibri"/>
              </a:rPr>
              <a:t>height</a:t>
            </a:r>
            <a:r>
              <a:rPr sz="2000" spc="-45" dirty="0">
                <a:solidFill>
                  <a:srgbClr val="404040"/>
                </a:solidFill>
                <a:latin typeface="Calibri"/>
                <a:cs typeface="Calibri"/>
              </a:rPr>
              <a:t> </a:t>
            </a:r>
            <a:r>
              <a:rPr sz="2000" dirty="0">
                <a:solidFill>
                  <a:srgbClr val="404040"/>
                </a:solidFill>
                <a:latin typeface="Calibri"/>
                <a:cs typeface="Calibri"/>
              </a:rPr>
              <a:t>and</a:t>
            </a:r>
            <a:r>
              <a:rPr sz="2000" spc="-35" dirty="0">
                <a:solidFill>
                  <a:srgbClr val="404040"/>
                </a:solidFill>
                <a:latin typeface="Calibri"/>
                <a:cs typeface="Calibri"/>
              </a:rPr>
              <a:t> </a:t>
            </a:r>
            <a:r>
              <a:rPr sz="2000" spc="-10" dirty="0">
                <a:solidFill>
                  <a:srgbClr val="404040"/>
                </a:solidFill>
                <a:latin typeface="Calibri"/>
                <a:cs typeface="Calibri"/>
              </a:rPr>
              <a:t>width</a:t>
            </a:r>
            <a:endParaRPr sz="2000">
              <a:latin typeface="Calibri"/>
              <a:cs typeface="Calibri"/>
            </a:endParaRPr>
          </a:p>
          <a:p>
            <a:pPr marL="1033780">
              <a:lnSpc>
                <a:spcPts val="2160"/>
              </a:lnSpc>
            </a:pPr>
            <a:r>
              <a:rPr sz="2000" dirty="0">
                <a:solidFill>
                  <a:srgbClr val="C00000"/>
                </a:solidFill>
                <a:latin typeface="Consolas"/>
                <a:cs typeface="Consolas"/>
              </a:rPr>
              <a:t>&lt;p&gt;,</a:t>
            </a:r>
            <a:r>
              <a:rPr sz="2000" spc="-30" dirty="0">
                <a:solidFill>
                  <a:srgbClr val="C00000"/>
                </a:solidFill>
                <a:latin typeface="Consolas"/>
                <a:cs typeface="Consolas"/>
              </a:rPr>
              <a:t> </a:t>
            </a:r>
            <a:r>
              <a:rPr sz="2000" dirty="0">
                <a:solidFill>
                  <a:srgbClr val="C00000"/>
                </a:solidFill>
                <a:latin typeface="Consolas"/>
                <a:cs typeface="Consolas"/>
              </a:rPr>
              <a:t>&lt;h1&gt;,</a:t>
            </a:r>
            <a:r>
              <a:rPr sz="2000" spc="-30" dirty="0">
                <a:solidFill>
                  <a:srgbClr val="C00000"/>
                </a:solidFill>
                <a:latin typeface="Consolas"/>
                <a:cs typeface="Consolas"/>
              </a:rPr>
              <a:t> </a:t>
            </a:r>
            <a:r>
              <a:rPr sz="2000" dirty="0">
                <a:solidFill>
                  <a:srgbClr val="C00000"/>
                </a:solidFill>
                <a:latin typeface="Consolas"/>
                <a:cs typeface="Consolas"/>
              </a:rPr>
              <a:t>&lt;blockquote&gt;,</a:t>
            </a:r>
            <a:r>
              <a:rPr sz="2000" spc="-10" dirty="0">
                <a:solidFill>
                  <a:srgbClr val="C00000"/>
                </a:solidFill>
                <a:latin typeface="Consolas"/>
                <a:cs typeface="Consolas"/>
              </a:rPr>
              <a:t> </a:t>
            </a:r>
            <a:r>
              <a:rPr sz="2000" dirty="0">
                <a:solidFill>
                  <a:srgbClr val="C00000"/>
                </a:solidFill>
                <a:latin typeface="Consolas"/>
                <a:cs typeface="Consolas"/>
              </a:rPr>
              <a:t>&lt;ol&gt;,</a:t>
            </a:r>
            <a:r>
              <a:rPr sz="2000" spc="-10" dirty="0">
                <a:solidFill>
                  <a:srgbClr val="C00000"/>
                </a:solidFill>
                <a:latin typeface="Consolas"/>
                <a:cs typeface="Consolas"/>
              </a:rPr>
              <a:t> </a:t>
            </a:r>
            <a:r>
              <a:rPr sz="2000" dirty="0">
                <a:solidFill>
                  <a:srgbClr val="C00000"/>
                </a:solidFill>
                <a:latin typeface="Consolas"/>
                <a:cs typeface="Consolas"/>
              </a:rPr>
              <a:t>&lt;ul&gt;,</a:t>
            </a:r>
            <a:r>
              <a:rPr sz="2000" spc="-20" dirty="0">
                <a:solidFill>
                  <a:srgbClr val="C00000"/>
                </a:solidFill>
                <a:latin typeface="Consolas"/>
                <a:cs typeface="Consolas"/>
              </a:rPr>
              <a:t> </a:t>
            </a:r>
            <a:r>
              <a:rPr sz="2000" spc="-10" dirty="0">
                <a:solidFill>
                  <a:srgbClr val="C00000"/>
                </a:solidFill>
                <a:latin typeface="Consolas"/>
                <a:cs typeface="Consolas"/>
              </a:rPr>
              <a:t>&lt;table&gt;</a:t>
            </a:r>
            <a:endParaRPr sz="2000">
              <a:latin typeface="Consolas"/>
              <a:cs typeface="Consolas"/>
            </a:endParaRPr>
          </a:p>
          <a:p>
            <a:pPr marL="1259205" lvl="2" indent="-332105">
              <a:lnSpc>
                <a:spcPct val="100000"/>
              </a:lnSpc>
              <a:buSzPct val="80000"/>
              <a:buFont typeface="Wingdings"/>
              <a:buChar char=""/>
              <a:tabLst>
                <a:tab pos="1259205" algn="l"/>
              </a:tabLst>
            </a:pPr>
            <a:r>
              <a:rPr sz="2000" dirty="0">
                <a:solidFill>
                  <a:srgbClr val="404040"/>
                </a:solidFill>
                <a:latin typeface="Calibri"/>
                <a:cs typeface="Calibri"/>
              </a:rPr>
              <a:t>Starting</a:t>
            </a:r>
            <a:r>
              <a:rPr sz="2000" spc="-25" dirty="0">
                <a:solidFill>
                  <a:srgbClr val="404040"/>
                </a:solidFill>
                <a:latin typeface="Calibri"/>
                <a:cs typeface="Calibri"/>
              </a:rPr>
              <a:t> </a:t>
            </a:r>
            <a:r>
              <a:rPr sz="2000" dirty="0">
                <a:solidFill>
                  <a:srgbClr val="404040"/>
                </a:solidFill>
                <a:latin typeface="Calibri"/>
                <a:cs typeface="Calibri"/>
              </a:rPr>
              <a:t>with</a:t>
            </a:r>
            <a:r>
              <a:rPr sz="2000" spc="-25" dirty="0">
                <a:solidFill>
                  <a:srgbClr val="404040"/>
                </a:solidFill>
                <a:latin typeface="Calibri"/>
                <a:cs typeface="Calibri"/>
              </a:rPr>
              <a:t> </a:t>
            </a:r>
            <a:r>
              <a:rPr sz="2000" dirty="0">
                <a:solidFill>
                  <a:srgbClr val="404040"/>
                </a:solidFill>
                <a:latin typeface="Calibri"/>
                <a:cs typeface="Calibri"/>
              </a:rPr>
              <a:t>a</a:t>
            </a:r>
            <a:r>
              <a:rPr sz="2000" spc="-30" dirty="0">
                <a:solidFill>
                  <a:srgbClr val="404040"/>
                </a:solidFill>
                <a:latin typeface="Calibri"/>
                <a:cs typeface="Calibri"/>
              </a:rPr>
              <a:t> </a:t>
            </a:r>
            <a:r>
              <a:rPr sz="2000" dirty="0">
                <a:solidFill>
                  <a:srgbClr val="C00000"/>
                </a:solidFill>
                <a:latin typeface="Calibri"/>
                <a:cs typeface="Calibri"/>
              </a:rPr>
              <a:t>new</a:t>
            </a:r>
            <a:r>
              <a:rPr sz="2000" spc="-40" dirty="0">
                <a:solidFill>
                  <a:srgbClr val="C00000"/>
                </a:solidFill>
                <a:latin typeface="Calibri"/>
                <a:cs typeface="Calibri"/>
              </a:rPr>
              <a:t> </a:t>
            </a:r>
            <a:r>
              <a:rPr sz="2000" spc="-20" dirty="0">
                <a:solidFill>
                  <a:srgbClr val="C00000"/>
                </a:solidFill>
                <a:latin typeface="Calibri"/>
                <a:cs typeface="Calibri"/>
              </a:rPr>
              <a:t>line</a:t>
            </a:r>
            <a:endParaRPr sz="2000">
              <a:latin typeface="Calibri"/>
              <a:cs typeface="Calibri"/>
            </a:endParaRPr>
          </a:p>
          <a:p>
            <a:pPr marL="1259205" lvl="2" indent="-332105">
              <a:lnSpc>
                <a:spcPct val="100000"/>
              </a:lnSpc>
              <a:buSzPct val="80000"/>
              <a:buFont typeface="Wingdings"/>
              <a:buChar char=""/>
              <a:tabLst>
                <a:tab pos="1259205" algn="l"/>
              </a:tabLst>
            </a:pPr>
            <a:r>
              <a:rPr sz="2000" dirty="0">
                <a:solidFill>
                  <a:srgbClr val="404040"/>
                </a:solidFill>
                <a:latin typeface="Calibri"/>
                <a:cs typeface="Calibri"/>
              </a:rPr>
              <a:t>Take</a:t>
            </a:r>
            <a:r>
              <a:rPr sz="2000" spc="-25" dirty="0">
                <a:solidFill>
                  <a:srgbClr val="404040"/>
                </a:solidFill>
                <a:latin typeface="Calibri"/>
                <a:cs typeface="Calibri"/>
              </a:rPr>
              <a:t> </a:t>
            </a:r>
            <a:r>
              <a:rPr sz="2000" dirty="0">
                <a:solidFill>
                  <a:srgbClr val="404040"/>
                </a:solidFill>
                <a:latin typeface="Calibri"/>
                <a:cs typeface="Calibri"/>
              </a:rPr>
              <a:t>up</a:t>
            </a:r>
            <a:r>
              <a:rPr sz="2000" spc="-15" dirty="0">
                <a:solidFill>
                  <a:srgbClr val="404040"/>
                </a:solidFill>
                <a:latin typeface="Calibri"/>
                <a:cs typeface="Calibri"/>
              </a:rPr>
              <a:t> </a:t>
            </a:r>
            <a:r>
              <a:rPr sz="2000" dirty="0">
                <a:solidFill>
                  <a:srgbClr val="404040"/>
                </a:solidFill>
                <a:latin typeface="Calibri"/>
                <a:cs typeface="Calibri"/>
              </a:rPr>
              <a:t>the</a:t>
            </a:r>
            <a:r>
              <a:rPr sz="2000" spc="-25" dirty="0">
                <a:solidFill>
                  <a:srgbClr val="404040"/>
                </a:solidFill>
                <a:latin typeface="Calibri"/>
                <a:cs typeface="Calibri"/>
              </a:rPr>
              <a:t> </a:t>
            </a:r>
            <a:r>
              <a:rPr sz="2000" dirty="0">
                <a:solidFill>
                  <a:srgbClr val="404040"/>
                </a:solidFill>
                <a:latin typeface="Calibri"/>
                <a:cs typeface="Calibri"/>
              </a:rPr>
              <a:t>full</a:t>
            </a:r>
            <a:r>
              <a:rPr sz="2000" spc="-10" dirty="0">
                <a:solidFill>
                  <a:srgbClr val="404040"/>
                </a:solidFill>
                <a:latin typeface="Calibri"/>
                <a:cs typeface="Calibri"/>
              </a:rPr>
              <a:t> </a:t>
            </a:r>
            <a:r>
              <a:rPr sz="2000" dirty="0">
                <a:solidFill>
                  <a:srgbClr val="404040"/>
                </a:solidFill>
                <a:latin typeface="Calibri"/>
                <a:cs typeface="Calibri"/>
              </a:rPr>
              <a:t>width</a:t>
            </a:r>
            <a:r>
              <a:rPr sz="2000" spc="-20" dirty="0">
                <a:solidFill>
                  <a:srgbClr val="404040"/>
                </a:solidFill>
                <a:latin typeface="Calibri"/>
                <a:cs typeface="Calibri"/>
              </a:rPr>
              <a:t> </a:t>
            </a:r>
            <a:r>
              <a:rPr sz="2000" dirty="0">
                <a:solidFill>
                  <a:srgbClr val="404040"/>
                </a:solidFill>
                <a:latin typeface="Calibri"/>
                <a:cs typeface="Calibri"/>
              </a:rPr>
              <a:t>of</a:t>
            </a:r>
            <a:r>
              <a:rPr sz="2000" spc="-25"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dirty="0">
                <a:solidFill>
                  <a:srgbClr val="404040"/>
                </a:solidFill>
                <a:latin typeface="Calibri"/>
                <a:cs typeface="Calibri"/>
              </a:rPr>
              <a:t>page</a:t>
            </a:r>
            <a:r>
              <a:rPr sz="2000" spc="-25" dirty="0">
                <a:solidFill>
                  <a:srgbClr val="404040"/>
                </a:solidFill>
                <a:latin typeface="Calibri"/>
                <a:cs typeface="Calibri"/>
              </a:rPr>
              <a:t> </a:t>
            </a:r>
            <a:r>
              <a:rPr sz="2000" dirty="0">
                <a:solidFill>
                  <a:srgbClr val="404040"/>
                </a:solidFill>
                <a:latin typeface="Calibri"/>
                <a:cs typeface="Calibri"/>
              </a:rPr>
              <a:t>(</a:t>
            </a:r>
            <a:r>
              <a:rPr sz="2000" b="1" dirty="0">
                <a:solidFill>
                  <a:srgbClr val="404040"/>
                </a:solidFill>
                <a:latin typeface="Calibri"/>
                <a:cs typeface="Calibri"/>
              </a:rPr>
              <a:t>flows</a:t>
            </a:r>
            <a:r>
              <a:rPr sz="2000" b="1" spc="-35" dirty="0">
                <a:solidFill>
                  <a:srgbClr val="404040"/>
                </a:solidFill>
                <a:latin typeface="Calibri"/>
                <a:cs typeface="Calibri"/>
              </a:rPr>
              <a:t> </a:t>
            </a:r>
            <a:r>
              <a:rPr sz="2000" b="1" dirty="0">
                <a:solidFill>
                  <a:srgbClr val="404040"/>
                </a:solidFill>
                <a:latin typeface="Calibri"/>
                <a:cs typeface="Calibri"/>
              </a:rPr>
              <a:t>top</a:t>
            </a:r>
            <a:r>
              <a:rPr sz="2000" b="1" spc="-30" dirty="0">
                <a:solidFill>
                  <a:srgbClr val="404040"/>
                </a:solidFill>
                <a:latin typeface="Calibri"/>
                <a:cs typeface="Calibri"/>
              </a:rPr>
              <a:t> </a:t>
            </a:r>
            <a:r>
              <a:rPr sz="2000" b="1" dirty="0">
                <a:solidFill>
                  <a:srgbClr val="404040"/>
                </a:solidFill>
                <a:latin typeface="Calibri"/>
                <a:cs typeface="Calibri"/>
              </a:rPr>
              <a:t>to</a:t>
            </a:r>
            <a:r>
              <a:rPr sz="2000" b="1" spc="-15" dirty="0">
                <a:solidFill>
                  <a:srgbClr val="404040"/>
                </a:solidFill>
                <a:latin typeface="Calibri"/>
                <a:cs typeface="Calibri"/>
              </a:rPr>
              <a:t> </a:t>
            </a:r>
            <a:r>
              <a:rPr sz="2000" b="1" spc="-10" dirty="0">
                <a:solidFill>
                  <a:srgbClr val="404040"/>
                </a:solidFill>
                <a:latin typeface="Calibri"/>
                <a:cs typeface="Calibri"/>
              </a:rPr>
              <a:t>bottom</a:t>
            </a:r>
            <a:r>
              <a:rPr sz="2000" spc="-10" dirty="0">
                <a:solidFill>
                  <a:srgbClr val="404040"/>
                </a:solidFill>
                <a:latin typeface="Calibri"/>
                <a:cs typeface="Calibri"/>
              </a:rPr>
              <a:t>)</a:t>
            </a:r>
            <a:endParaRPr sz="2000">
              <a:latin typeface="Calibri"/>
              <a:cs typeface="Calibri"/>
            </a:endParaRPr>
          </a:p>
          <a:p>
            <a:pPr marL="1259205" lvl="2" indent="-332105">
              <a:lnSpc>
                <a:spcPct val="100000"/>
              </a:lnSpc>
              <a:buSzPct val="80000"/>
              <a:buFont typeface="Wingdings"/>
              <a:buChar char=""/>
              <a:tabLst>
                <a:tab pos="1259205" algn="l"/>
              </a:tabLst>
            </a:pPr>
            <a:r>
              <a:rPr sz="2000" dirty="0">
                <a:solidFill>
                  <a:srgbClr val="404040"/>
                </a:solidFill>
                <a:latin typeface="Calibri"/>
                <a:cs typeface="Calibri"/>
              </a:rPr>
              <a:t>Have</a:t>
            </a:r>
            <a:r>
              <a:rPr sz="2000" spc="-15" dirty="0">
                <a:solidFill>
                  <a:srgbClr val="404040"/>
                </a:solidFill>
                <a:latin typeface="Calibri"/>
                <a:cs typeface="Calibri"/>
              </a:rPr>
              <a:t> </a:t>
            </a:r>
            <a:r>
              <a:rPr sz="2000" dirty="0">
                <a:solidFill>
                  <a:srgbClr val="404040"/>
                </a:solidFill>
                <a:latin typeface="Calibri"/>
                <a:cs typeface="Calibri"/>
              </a:rPr>
              <a:t>a</a:t>
            </a:r>
            <a:r>
              <a:rPr sz="2000" spc="-10" dirty="0">
                <a:solidFill>
                  <a:srgbClr val="404040"/>
                </a:solidFill>
                <a:latin typeface="Calibri"/>
                <a:cs typeface="Calibri"/>
              </a:rPr>
              <a:t> </a:t>
            </a:r>
            <a:r>
              <a:rPr sz="2000" dirty="0">
                <a:solidFill>
                  <a:srgbClr val="404040"/>
                </a:solidFill>
                <a:latin typeface="Calibri"/>
                <a:cs typeface="Calibri"/>
              </a:rPr>
              <a:t>height</a:t>
            </a:r>
            <a:r>
              <a:rPr sz="2000" spc="-15" dirty="0">
                <a:solidFill>
                  <a:srgbClr val="404040"/>
                </a:solidFill>
                <a:latin typeface="Calibri"/>
                <a:cs typeface="Calibri"/>
              </a:rPr>
              <a:t> </a:t>
            </a:r>
            <a:r>
              <a:rPr sz="2000" dirty="0">
                <a:solidFill>
                  <a:srgbClr val="404040"/>
                </a:solidFill>
                <a:latin typeface="Calibri"/>
                <a:cs typeface="Calibri"/>
              </a:rPr>
              <a:t>and</a:t>
            </a:r>
            <a:r>
              <a:rPr sz="2000" spc="-30" dirty="0">
                <a:solidFill>
                  <a:srgbClr val="404040"/>
                </a:solidFill>
                <a:latin typeface="Calibri"/>
                <a:cs typeface="Calibri"/>
              </a:rPr>
              <a:t> </a:t>
            </a:r>
            <a:r>
              <a:rPr sz="2000" spc="-10" dirty="0">
                <a:solidFill>
                  <a:srgbClr val="404040"/>
                </a:solidFill>
                <a:latin typeface="Calibri"/>
                <a:cs typeface="Calibri"/>
              </a:rPr>
              <a:t>width</a:t>
            </a:r>
            <a:endParaRPr sz="2000">
              <a:latin typeface="Calibri"/>
              <a:cs typeface="Calibri"/>
            </a:endParaRPr>
          </a:p>
          <a:p>
            <a:pPr marL="1259205" lvl="2" indent="-332105">
              <a:lnSpc>
                <a:spcPct val="100000"/>
              </a:lnSpc>
              <a:buSzPct val="80000"/>
              <a:buFont typeface="Wingdings"/>
              <a:buChar char=""/>
              <a:tabLst>
                <a:tab pos="1259205" algn="l"/>
              </a:tabLst>
            </a:pPr>
            <a:r>
              <a:rPr sz="2000" dirty="0">
                <a:solidFill>
                  <a:srgbClr val="404040"/>
                </a:solidFill>
                <a:latin typeface="Calibri"/>
                <a:cs typeface="Calibri"/>
              </a:rPr>
              <a:t>Can</a:t>
            </a:r>
            <a:r>
              <a:rPr sz="2000" spc="-30" dirty="0">
                <a:solidFill>
                  <a:srgbClr val="404040"/>
                </a:solidFill>
                <a:latin typeface="Calibri"/>
                <a:cs typeface="Calibri"/>
              </a:rPr>
              <a:t> </a:t>
            </a:r>
            <a:r>
              <a:rPr sz="2000" dirty="0">
                <a:solidFill>
                  <a:srgbClr val="404040"/>
                </a:solidFill>
                <a:latin typeface="Calibri"/>
                <a:cs typeface="Calibri"/>
              </a:rPr>
              <a:t>have</a:t>
            </a:r>
            <a:r>
              <a:rPr sz="2000" spc="-35" dirty="0">
                <a:solidFill>
                  <a:srgbClr val="404040"/>
                </a:solidFill>
                <a:latin typeface="Calibri"/>
                <a:cs typeface="Calibri"/>
              </a:rPr>
              <a:t> </a:t>
            </a:r>
            <a:r>
              <a:rPr sz="2000" dirty="0">
                <a:solidFill>
                  <a:srgbClr val="404040"/>
                </a:solidFill>
                <a:latin typeface="Calibri"/>
                <a:cs typeface="Calibri"/>
              </a:rPr>
              <a:t>block</a:t>
            </a:r>
            <a:r>
              <a:rPr sz="2000" spc="-25" dirty="0">
                <a:solidFill>
                  <a:srgbClr val="404040"/>
                </a:solidFill>
                <a:latin typeface="Calibri"/>
                <a:cs typeface="Calibri"/>
              </a:rPr>
              <a:t> </a:t>
            </a:r>
            <a:r>
              <a:rPr sz="2000" dirty="0">
                <a:solidFill>
                  <a:srgbClr val="404040"/>
                </a:solidFill>
                <a:latin typeface="Calibri"/>
                <a:cs typeface="Calibri"/>
              </a:rPr>
              <a:t>or</a:t>
            </a:r>
            <a:r>
              <a:rPr sz="2000" spc="-40" dirty="0">
                <a:solidFill>
                  <a:srgbClr val="404040"/>
                </a:solidFill>
                <a:latin typeface="Calibri"/>
                <a:cs typeface="Calibri"/>
              </a:rPr>
              <a:t> </a:t>
            </a:r>
            <a:r>
              <a:rPr sz="2000" dirty="0">
                <a:solidFill>
                  <a:srgbClr val="404040"/>
                </a:solidFill>
                <a:latin typeface="Calibri"/>
                <a:cs typeface="Calibri"/>
              </a:rPr>
              <a:t>inline</a:t>
            </a:r>
            <a:r>
              <a:rPr sz="2000" spc="-25" dirty="0">
                <a:solidFill>
                  <a:srgbClr val="404040"/>
                </a:solidFill>
                <a:latin typeface="Calibri"/>
                <a:cs typeface="Calibri"/>
              </a:rPr>
              <a:t> </a:t>
            </a:r>
            <a:r>
              <a:rPr sz="2000" dirty="0">
                <a:solidFill>
                  <a:srgbClr val="404040"/>
                </a:solidFill>
                <a:latin typeface="Calibri"/>
                <a:cs typeface="Calibri"/>
              </a:rPr>
              <a:t>elements</a:t>
            </a:r>
            <a:r>
              <a:rPr sz="2000" spc="-10" dirty="0">
                <a:solidFill>
                  <a:srgbClr val="404040"/>
                </a:solidFill>
                <a:latin typeface="Calibri"/>
                <a:cs typeface="Calibri"/>
              </a:rPr>
              <a:t> </a:t>
            </a:r>
            <a:r>
              <a:rPr sz="2000" dirty="0">
                <a:solidFill>
                  <a:srgbClr val="404040"/>
                </a:solidFill>
                <a:latin typeface="Calibri"/>
                <a:cs typeface="Calibri"/>
              </a:rPr>
              <a:t>as</a:t>
            </a:r>
            <a:r>
              <a:rPr sz="2000" spc="-25" dirty="0">
                <a:solidFill>
                  <a:srgbClr val="404040"/>
                </a:solidFill>
                <a:latin typeface="Calibri"/>
                <a:cs typeface="Calibri"/>
              </a:rPr>
              <a:t> </a:t>
            </a:r>
            <a:r>
              <a:rPr sz="2000" spc="-10" dirty="0">
                <a:solidFill>
                  <a:srgbClr val="404040"/>
                </a:solidFill>
                <a:latin typeface="Calibri"/>
                <a:cs typeface="Calibri"/>
              </a:rPr>
              <a:t>children</a:t>
            </a:r>
            <a:endParaRPr sz="2000">
              <a:latin typeface="Calibri"/>
              <a:cs typeface="Calibri"/>
            </a:endParaRPr>
          </a:p>
          <a:p>
            <a:pPr marL="984885" lvl="1" indent="-514984">
              <a:lnSpc>
                <a:spcPts val="2160"/>
              </a:lnSpc>
              <a:buSzPct val="90000"/>
              <a:buAutoNum type="arabicPeriod" startAt="2"/>
              <a:tabLst>
                <a:tab pos="984885" algn="l"/>
              </a:tabLst>
            </a:pPr>
            <a:r>
              <a:rPr sz="2000" dirty="0">
                <a:solidFill>
                  <a:srgbClr val="0000FF"/>
                </a:solidFill>
                <a:latin typeface="Calibri"/>
                <a:cs typeface="Calibri"/>
              </a:rPr>
              <a:t>inline:</a:t>
            </a:r>
            <a:r>
              <a:rPr sz="2000" spc="-30" dirty="0">
                <a:solidFill>
                  <a:srgbClr val="0000FF"/>
                </a:solidFill>
                <a:latin typeface="Calibri"/>
                <a:cs typeface="Calibri"/>
              </a:rPr>
              <a:t> </a:t>
            </a:r>
            <a:r>
              <a:rPr sz="2000" dirty="0">
                <a:solidFill>
                  <a:srgbClr val="404040"/>
                </a:solidFill>
                <a:latin typeface="Calibri"/>
                <a:cs typeface="Calibri"/>
              </a:rPr>
              <a:t>small</a:t>
            </a:r>
            <a:r>
              <a:rPr sz="2000" spc="-15" dirty="0">
                <a:solidFill>
                  <a:srgbClr val="404040"/>
                </a:solidFill>
                <a:latin typeface="Calibri"/>
                <a:cs typeface="Calibri"/>
              </a:rPr>
              <a:t> </a:t>
            </a:r>
            <a:r>
              <a:rPr sz="2000" dirty="0">
                <a:solidFill>
                  <a:srgbClr val="404040"/>
                </a:solidFill>
                <a:latin typeface="Calibri"/>
                <a:cs typeface="Calibri"/>
              </a:rPr>
              <a:t>amount</a:t>
            </a:r>
            <a:r>
              <a:rPr sz="2000" spc="-30" dirty="0">
                <a:solidFill>
                  <a:srgbClr val="404040"/>
                </a:solidFill>
                <a:latin typeface="Calibri"/>
                <a:cs typeface="Calibri"/>
              </a:rPr>
              <a:t> </a:t>
            </a:r>
            <a:r>
              <a:rPr sz="2000" dirty="0">
                <a:solidFill>
                  <a:srgbClr val="404040"/>
                </a:solidFill>
                <a:latin typeface="Calibri"/>
                <a:cs typeface="Calibri"/>
              </a:rPr>
              <a:t>of</a:t>
            </a:r>
            <a:r>
              <a:rPr sz="2000" spc="-45" dirty="0">
                <a:solidFill>
                  <a:srgbClr val="404040"/>
                </a:solidFill>
                <a:latin typeface="Calibri"/>
                <a:cs typeface="Calibri"/>
              </a:rPr>
              <a:t> </a:t>
            </a:r>
            <a:r>
              <a:rPr sz="2000" spc="-10" dirty="0">
                <a:solidFill>
                  <a:srgbClr val="404040"/>
                </a:solidFill>
                <a:latin typeface="Calibri"/>
                <a:cs typeface="Calibri"/>
              </a:rPr>
              <a:t>content</a:t>
            </a:r>
            <a:endParaRPr sz="2000">
              <a:latin typeface="Calibri"/>
              <a:cs typeface="Calibri"/>
            </a:endParaRPr>
          </a:p>
          <a:p>
            <a:pPr marL="984885">
              <a:lnSpc>
                <a:spcPts val="2160"/>
              </a:lnSpc>
            </a:pPr>
            <a:r>
              <a:rPr sz="2000" dirty="0">
                <a:solidFill>
                  <a:srgbClr val="C00000"/>
                </a:solidFill>
                <a:latin typeface="Consolas"/>
                <a:cs typeface="Consolas"/>
              </a:rPr>
              <a:t>&lt;a&gt;,</a:t>
            </a:r>
            <a:r>
              <a:rPr sz="2000" spc="-15" dirty="0">
                <a:solidFill>
                  <a:srgbClr val="C00000"/>
                </a:solidFill>
                <a:latin typeface="Consolas"/>
                <a:cs typeface="Consolas"/>
              </a:rPr>
              <a:t> </a:t>
            </a:r>
            <a:r>
              <a:rPr sz="2000" dirty="0">
                <a:solidFill>
                  <a:srgbClr val="C00000"/>
                </a:solidFill>
                <a:latin typeface="Consolas"/>
                <a:cs typeface="Consolas"/>
              </a:rPr>
              <a:t>&lt;em&gt;,</a:t>
            </a:r>
            <a:r>
              <a:rPr sz="2000" spc="-20" dirty="0">
                <a:solidFill>
                  <a:srgbClr val="C00000"/>
                </a:solidFill>
                <a:latin typeface="Consolas"/>
                <a:cs typeface="Consolas"/>
              </a:rPr>
              <a:t> </a:t>
            </a:r>
            <a:r>
              <a:rPr sz="2000" spc="-10" dirty="0">
                <a:solidFill>
                  <a:srgbClr val="C00000"/>
                </a:solidFill>
                <a:latin typeface="Consolas"/>
                <a:cs typeface="Consolas"/>
              </a:rPr>
              <a:t>&lt;strong&gt;,&lt;br&gt;</a:t>
            </a:r>
            <a:endParaRPr sz="2000">
              <a:latin typeface="Consolas"/>
              <a:cs typeface="Consolas"/>
            </a:endParaRPr>
          </a:p>
          <a:p>
            <a:pPr marL="1259205" lvl="2" indent="-332105">
              <a:lnSpc>
                <a:spcPct val="100000"/>
              </a:lnSpc>
              <a:buSzPct val="80000"/>
              <a:buFont typeface="Wingdings"/>
              <a:buChar char=""/>
              <a:tabLst>
                <a:tab pos="1259205" algn="l"/>
              </a:tabLst>
            </a:pPr>
            <a:r>
              <a:rPr sz="2000" dirty="0">
                <a:solidFill>
                  <a:srgbClr val="404040"/>
                </a:solidFill>
                <a:latin typeface="Calibri"/>
                <a:cs typeface="Calibri"/>
              </a:rPr>
              <a:t>Starting</a:t>
            </a:r>
            <a:r>
              <a:rPr sz="2000" spc="-30" dirty="0">
                <a:solidFill>
                  <a:srgbClr val="404040"/>
                </a:solidFill>
                <a:latin typeface="Calibri"/>
                <a:cs typeface="Calibri"/>
              </a:rPr>
              <a:t> </a:t>
            </a:r>
            <a:r>
              <a:rPr sz="2000" dirty="0">
                <a:solidFill>
                  <a:srgbClr val="404040"/>
                </a:solidFill>
                <a:latin typeface="Calibri"/>
                <a:cs typeface="Calibri"/>
              </a:rPr>
              <a:t>within</a:t>
            </a:r>
            <a:r>
              <a:rPr sz="2000" spc="-40" dirty="0">
                <a:solidFill>
                  <a:srgbClr val="404040"/>
                </a:solidFill>
                <a:latin typeface="Calibri"/>
                <a:cs typeface="Calibri"/>
              </a:rPr>
              <a:t> </a:t>
            </a:r>
            <a:r>
              <a:rPr sz="2000" dirty="0">
                <a:solidFill>
                  <a:srgbClr val="404040"/>
                </a:solidFill>
                <a:latin typeface="Calibri"/>
                <a:cs typeface="Calibri"/>
              </a:rPr>
              <a:t>the</a:t>
            </a:r>
            <a:r>
              <a:rPr sz="2000" spc="-40" dirty="0">
                <a:solidFill>
                  <a:srgbClr val="404040"/>
                </a:solidFill>
                <a:latin typeface="Calibri"/>
                <a:cs typeface="Calibri"/>
              </a:rPr>
              <a:t> </a:t>
            </a:r>
            <a:r>
              <a:rPr sz="2000" dirty="0">
                <a:solidFill>
                  <a:srgbClr val="C00000"/>
                </a:solidFill>
                <a:latin typeface="Calibri"/>
                <a:cs typeface="Calibri"/>
              </a:rPr>
              <a:t>current</a:t>
            </a:r>
            <a:r>
              <a:rPr sz="2000" spc="-30" dirty="0">
                <a:solidFill>
                  <a:srgbClr val="C00000"/>
                </a:solidFill>
                <a:latin typeface="Calibri"/>
                <a:cs typeface="Calibri"/>
              </a:rPr>
              <a:t> </a:t>
            </a:r>
            <a:r>
              <a:rPr sz="2000" spc="-20" dirty="0">
                <a:solidFill>
                  <a:srgbClr val="C00000"/>
                </a:solidFill>
                <a:latin typeface="Calibri"/>
                <a:cs typeface="Calibri"/>
              </a:rPr>
              <a:t>line</a:t>
            </a:r>
            <a:endParaRPr sz="2000">
              <a:latin typeface="Calibri"/>
              <a:cs typeface="Calibri"/>
            </a:endParaRPr>
          </a:p>
          <a:p>
            <a:pPr marL="1259205" lvl="2" indent="-332105">
              <a:lnSpc>
                <a:spcPct val="100000"/>
              </a:lnSpc>
              <a:spcBef>
                <a:spcPts val="5"/>
              </a:spcBef>
              <a:buSzPct val="80000"/>
              <a:buFont typeface="Wingdings"/>
              <a:buChar char=""/>
              <a:tabLst>
                <a:tab pos="1259205" algn="l"/>
              </a:tabLst>
            </a:pPr>
            <a:r>
              <a:rPr sz="2000" b="1" dirty="0">
                <a:solidFill>
                  <a:srgbClr val="404040"/>
                </a:solidFill>
                <a:latin typeface="Calibri"/>
                <a:cs typeface="Calibri"/>
              </a:rPr>
              <a:t>Cannot</a:t>
            </a:r>
            <a:r>
              <a:rPr sz="2000" b="1" spc="-25" dirty="0">
                <a:solidFill>
                  <a:srgbClr val="404040"/>
                </a:solidFill>
                <a:latin typeface="Calibri"/>
                <a:cs typeface="Calibri"/>
              </a:rPr>
              <a:t> </a:t>
            </a:r>
            <a:r>
              <a:rPr sz="2000" dirty="0">
                <a:solidFill>
                  <a:srgbClr val="404040"/>
                </a:solidFill>
                <a:latin typeface="Calibri"/>
                <a:cs typeface="Calibri"/>
              </a:rPr>
              <a:t>have</a:t>
            </a:r>
            <a:r>
              <a:rPr sz="2000" spc="-5" dirty="0">
                <a:solidFill>
                  <a:srgbClr val="404040"/>
                </a:solidFill>
                <a:latin typeface="Calibri"/>
                <a:cs typeface="Calibri"/>
              </a:rPr>
              <a:t> </a:t>
            </a:r>
            <a:r>
              <a:rPr sz="2000" dirty="0">
                <a:solidFill>
                  <a:srgbClr val="404040"/>
                </a:solidFill>
                <a:latin typeface="Calibri"/>
                <a:cs typeface="Calibri"/>
              </a:rPr>
              <a:t>height</a:t>
            </a:r>
            <a:r>
              <a:rPr sz="2000" spc="-5" dirty="0">
                <a:solidFill>
                  <a:srgbClr val="404040"/>
                </a:solidFill>
                <a:latin typeface="Calibri"/>
                <a:cs typeface="Calibri"/>
              </a:rPr>
              <a:t> </a:t>
            </a:r>
            <a:r>
              <a:rPr sz="2000" dirty="0">
                <a:solidFill>
                  <a:srgbClr val="404040"/>
                </a:solidFill>
                <a:latin typeface="Calibri"/>
                <a:cs typeface="Calibri"/>
              </a:rPr>
              <a:t>and</a:t>
            </a:r>
            <a:r>
              <a:rPr sz="2000" spc="-20" dirty="0">
                <a:solidFill>
                  <a:srgbClr val="404040"/>
                </a:solidFill>
                <a:latin typeface="Calibri"/>
                <a:cs typeface="Calibri"/>
              </a:rPr>
              <a:t> </a:t>
            </a:r>
            <a:r>
              <a:rPr sz="2000" spc="-10" dirty="0">
                <a:solidFill>
                  <a:srgbClr val="404040"/>
                </a:solidFill>
                <a:latin typeface="Calibri"/>
                <a:cs typeface="Calibri"/>
              </a:rPr>
              <a:t>width</a:t>
            </a:r>
            <a:endParaRPr sz="2000">
              <a:latin typeface="Calibri"/>
              <a:cs typeface="Calibri"/>
            </a:endParaRPr>
          </a:p>
          <a:p>
            <a:pPr marL="1259205" lvl="2" indent="-332105">
              <a:lnSpc>
                <a:spcPct val="100000"/>
              </a:lnSpc>
              <a:buSzPct val="80000"/>
              <a:buFont typeface="Wingdings"/>
              <a:buChar char=""/>
              <a:tabLst>
                <a:tab pos="1259205" algn="l"/>
              </a:tabLst>
            </a:pPr>
            <a:r>
              <a:rPr sz="2000" b="1" dirty="0">
                <a:solidFill>
                  <a:srgbClr val="404040"/>
                </a:solidFill>
                <a:latin typeface="Calibri"/>
                <a:cs typeface="Calibri"/>
              </a:rPr>
              <a:t>Cannot</a:t>
            </a:r>
            <a:r>
              <a:rPr sz="2000" b="1" spc="-40" dirty="0">
                <a:solidFill>
                  <a:srgbClr val="404040"/>
                </a:solidFill>
                <a:latin typeface="Calibri"/>
                <a:cs typeface="Calibri"/>
              </a:rPr>
              <a:t> </a:t>
            </a:r>
            <a:r>
              <a:rPr sz="2000" dirty="0">
                <a:solidFill>
                  <a:srgbClr val="404040"/>
                </a:solidFill>
                <a:latin typeface="Calibri"/>
                <a:cs typeface="Calibri"/>
              </a:rPr>
              <a:t>have</a:t>
            </a:r>
            <a:r>
              <a:rPr sz="2000" spc="-20" dirty="0">
                <a:solidFill>
                  <a:srgbClr val="404040"/>
                </a:solidFill>
                <a:latin typeface="Calibri"/>
                <a:cs typeface="Calibri"/>
              </a:rPr>
              <a:t> </a:t>
            </a:r>
            <a:r>
              <a:rPr sz="2000" dirty="0">
                <a:solidFill>
                  <a:srgbClr val="404040"/>
                </a:solidFill>
                <a:latin typeface="Calibri"/>
                <a:cs typeface="Calibri"/>
              </a:rPr>
              <a:t>a</a:t>
            </a:r>
            <a:r>
              <a:rPr sz="2000" spc="-20" dirty="0">
                <a:solidFill>
                  <a:srgbClr val="404040"/>
                </a:solidFill>
                <a:latin typeface="Calibri"/>
                <a:cs typeface="Calibri"/>
              </a:rPr>
              <a:t> </a:t>
            </a:r>
            <a:r>
              <a:rPr sz="2000" dirty="0">
                <a:solidFill>
                  <a:srgbClr val="404040"/>
                </a:solidFill>
                <a:latin typeface="Calibri"/>
                <a:cs typeface="Calibri"/>
              </a:rPr>
              <a:t>block</a:t>
            </a:r>
            <a:r>
              <a:rPr sz="2000" spc="-30" dirty="0">
                <a:solidFill>
                  <a:srgbClr val="404040"/>
                </a:solidFill>
                <a:latin typeface="Calibri"/>
                <a:cs typeface="Calibri"/>
              </a:rPr>
              <a:t> </a:t>
            </a:r>
            <a:r>
              <a:rPr sz="2000" dirty="0">
                <a:solidFill>
                  <a:srgbClr val="404040"/>
                </a:solidFill>
                <a:latin typeface="Calibri"/>
                <a:cs typeface="Calibri"/>
              </a:rPr>
              <a:t>element</a:t>
            </a:r>
            <a:r>
              <a:rPr sz="2000" spc="-5" dirty="0">
                <a:solidFill>
                  <a:srgbClr val="404040"/>
                </a:solidFill>
                <a:latin typeface="Calibri"/>
                <a:cs typeface="Calibri"/>
              </a:rPr>
              <a:t> </a:t>
            </a:r>
            <a:r>
              <a:rPr sz="2000" spc="-10" dirty="0">
                <a:solidFill>
                  <a:srgbClr val="404040"/>
                </a:solidFill>
                <a:latin typeface="Calibri"/>
                <a:cs typeface="Calibri"/>
              </a:rPr>
              <a:t>child</a:t>
            </a:r>
            <a:endParaRPr sz="2000">
              <a:latin typeface="Calibri"/>
              <a:cs typeface="Calibri"/>
            </a:endParaRPr>
          </a:p>
          <a:p>
            <a:pPr marL="1259205" lvl="2" indent="-332105">
              <a:lnSpc>
                <a:spcPts val="2160"/>
              </a:lnSpc>
              <a:buSzPct val="80000"/>
              <a:buFont typeface="Wingdings"/>
              <a:buChar char=""/>
              <a:tabLst>
                <a:tab pos="1259205" algn="l"/>
              </a:tabLst>
            </a:pPr>
            <a:r>
              <a:rPr sz="2000" b="1" dirty="0">
                <a:solidFill>
                  <a:srgbClr val="404040"/>
                </a:solidFill>
                <a:latin typeface="Calibri"/>
                <a:cs typeface="Calibri"/>
              </a:rPr>
              <a:t>Cannot</a:t>
            </a:r>
            <a:r>
              <a:rPr sz="2000" b="1" spc="-50" dirty="0">
                <a:solidFill>
                  <a:srgbClr val="404040"/>
                </a:solidFill>
                <a:latin typeface="Calibri"/>
                <a:cs typeface="Calibri"/>
              </a:rPr>
              <a:t> </a:t>
            </a:r>
            <a:r>
              <a:rPr sz="2000" dirty="0">
                <a:solidFill>
                  <a:srgbClr val="404040"/>
                </a:solidFill>
                <a:latin typeface="Calibri"/>
                <a:cs typeface="Calibri"/>
              </a:rPr>
              <a:t>be</a:t>
            </a:r>
            <a:r>
              <a:rPr sz="2000" spc="-35" dirty="0">
                <a:solidFill>
                  <a:srgbClr val="404040"/>
                </a:solidFill>
                <a:latin typeface="Calibri"/>
                <a:cs typeface="Calibri"/>
              </a:rPr>
              <a:t> </a:t>
            </a:r>
            <a:r>
              <a:rPr sz="2000" dirty="0">
                <a:solidFill>
                  <a:srgbClr val="404040"/>
                </a:solidFill>
                <a:latin typeface="Calibri"/>
                <a:cs typeface="Calibri"/>
              </a:rPr>
              <a:t>positioned</a:t>
            </a:r>
            <a:r>
              <a:rPr sz="2000" spc="-40" dirty="0">
                <a:solidFill>
                  <a:srgbClr val="404040"/>
                </a:solidFill>
                <a:latin typeface="Calibri"/>
                <a:cs typeface="Calibri"/>
              </a:rPr>
              <a:t> </a:t>
            </a:r>
            <a:r>
              <a:rPr sz="2000" dirty="0">
                <a:solidFill>
                  <a:srgbClr val="404040"/>
                </a:solidFill>
                <a:latin typeface="Calibri"/>
                <a:cs typeface="Calibri"/>
              </a:rPr>
              <a:t>(i.e.</a:t>
            </a:r>
            <a:r>
              <a:rPr sz="2000" spc="-35" dirty="0">
                <a:solidFill>
                  <a:srgbClr val="404040"/>
                </a:solidFill>
                <a:latin typeface="Calibri"/>
                <a:cs typeface="Calibri"/>
              </a:rPr>
              <a:t> </a:t>
            </a:r>
            <a:r>
              <a:rPr sz="2000" dirty="0">
                <a:solidFill>
                  <a:srgbClr val="404040"/>
                </a:solidFill>
                <a:latin typeface="Calibri"/>
                <a:cs typeface="Calibri"/>
              </a:rPr>
              <a:t>CSS</a:t>
            </a:r>
            <a:r>
              <a:rPr sz="2000" spc="-35" dirty="0">
                <a:solidFill>
                  <a:srgbClr val="404040"/>
                </a:solidFill>
                <a:latin typeface="Calibri"/>
                <a:cs typeface="Calibri"/>
              </a:rPr>
              <a:t> </a:t>
            </a:r>
            <a:r>
              <a:rPr sz="2000" dirty="0">
                <a:solidFill>
                  <a:srgbClr val="404040"/>
                </a:solidFill>
                <a:latin typeface="Calibri"/>
                <a:cs typeface="Calibri"/>
              </a:rPr>
              <a:t>properties</a:t>
            </a:r>
            <a:r>
              <a:rPr sz="2000" spc="-25" dirty="0">
                <a:solidFill>
                  <a:srgbClr val="404040"/>
                </a:solidFill>
                <a:latin typeface="Calibri"/>
                <a:cs typeface="Calibri"/>
              </a:rPr>
              <a:t> </a:t>
            </a:r>
            <a:r>
              <a:rPr sz="2000" dirty="0">
                <a:solidFill>
                  <a:srgbClr val="404040"/>
                </a:solidFill>
                <a:latin typeface="Calibri"/>
                <a:cs typeface="Calibri"/>
              </a:rPr>
              <a:t>like</a:t>
            </a:r>
            <a:r>
              <a:rPr sz="2000" spc="-20" dirty="0">
                <a:solidFill>
                  <a:srgbClr val="404040"/>
                </a:solidFill>
                <a:latin typeface="Calibri"/>
                <a:cs typeface="Calibri"/>
              </a:rPr>
              <a:t> </a:t>
            </a:r>
            <a:r>
              <a:rPr sz="2000" dirty="0">
                <a:solidFill>
                  <a:srgbClr val="404040"/>
                </a:solidFill>
                <a:latin typeface="Calibri"/>
                <a:cs typeface="Calibri"/>
              </a:rPr>
              <a:t>float</a:t>
            </a:r>
            <a:r>
              <a:rPr sz="2000" spc="-30" dirty="0">
                <a:solidFill>
                  <a:srgbClr val="404040"/>
                </a:solidFill>
                <a:latin typeface="Calibri"/>
                <a:cs typeface="Calibri"/>
              </a:rPr>
              <a:t> </a:t>
            </a:r>
            <a:r>
              <a:rPr sz="2000" dirty="0">
                <a:solidFill>
                  <a:srgbClr val="404040"/>
                </a:solidFill>
                <a:latin typeface="Calibri"/>
                <a:cs typeface="Calibri"/>
              </a:rPr>
              <a:t>and</a:t>
            </a:r>
            <a:r>
              <a:rPr sz="2000" spc="-45" dirty="0">
                <a:solidFill>
                  <a:srgbClr val="404040"/>
                </a:solidFill>
                <a:latin typeface="Calibri"/>
                <a:cs typeface="Calibri"/>
              </a:rPr>
              <a:t> </a:t>
            </a:r>
            <a:r>
              <a:rPr sz="2000" dirty="0">
                <a:solidFill>
                  <a:srgbClr val="404040"/>
                </a:solidFill>
                <a:latin typeface="Calibri"/>
                <a:cs typeface="Calibri"/>
              </a:rPr>
              <a:t>position</a:t>
            </a:r>
            <a:r>
              <a:rPr sz="2000" spc="-30" dirty="0">
                <a:solidFill>
                  <a:srgbClr val="404040"/>
                </a:solidFill>
                <a:latin typeface="Calibri"/>
                <a:cs typeface="Calibri"/>
              </a:rPr>
              <a:t> </a:t>
            </a:r>
            <a:r>
              <a:rPr sz="2000" dirty="0">
                <a:solidFill>
                  <a:srgbClr val="404040"/>
                </a:solidFill>
                <a:latin typeface="Calibri"/>
                <a:cs typeface="Calibri"/>
              </a:rPr>
              <a:t>do</a:t>
            </a:r>
            <a:r>
              <a:rPr sz="2000" spc="-50" dirty="0">
                <a:solidFill>
                  <a:srgbClr val="404040"/>
                </a:solidFill>
                <a:latin typeface="Calibri"/>
                <a:cs typeface="Calibri"/>
              </a:rPr>
              <a:t> </a:t>
            </a:r>
            <a:r>
              <a:rPr sz="2000" spc="-25" dirty="0">
                <a:solidFill>
                  <a:srgbClr val="404040"/>
                </a:solidFill>
                <a:latin typeface="Calibri"/>
                <a:cs typeface="Calibri"/>
              </a:rPr>
              <a:t>not</a:t>
            </a:r>
            <a:endParaRPr sz="2000">
              <a:latin typeface="Calibri"/>
              <a:cs typeface="Calibri"/>
            </a:endParaRPr>
          </a:p>
          <a:p>
            <a:pPr marL="1259205">
              <a:lnSpc>
                <a:spcPts val="2160"/>
              </a:lnSpc>
            </a:pPr>
            <a:r>
              <a:rPr sz="2000" dirty="0">
                <a:solidFill>
                  <a:srgbClr val="404040"/>
                </a:solidFill>
                <a:latin typeface="Calibri"/>
                <a:cs typeface="Calibri"/>
              </a:rPr>
              <a:t>apply</a:t>
            </a:r>
            <a:r>
              <a:rPr sz="2000" spc="-25" dirty="0">
                <a:solidFill>
                  <a:srgbClr val="404040"/>
                </a:solidFill>
                <a:latin typeface="Calibri"/>
                <a:cs typeface="Calibri"/>
              </a:rPr>
              <a:t> </a:t>
            </a:r>
            <a:r>
              <a:rPr sz="2000" dirty="0">
                <a:solidFill>
                  <a:srgbClr val="404040"/>
                </a:solidFill>
                <a:latin typeface="Calibri"/>
                <a:cs typeface="Calibri"/>
              </a:rPr>
              <a:t>to</a:t>
            </a:r>
            <a:r>
              <a:rPr sz="2000" spc="-15" dirty="0">
                <a:solidFill>
                  <a:srgbClr val="404040"/>
                </a:solidFill>
                <a:latin typeface="Calibri"/>
                <a:cs typeface="Calibri"/>
              </a:rPr>
              <a:t> </a:t>
            </a:r>
            <a:r>
              <a:rPr sz="2000" dirty="0">
                <a:solidFill>
                  <a:srgbClr val="404040"/>
                </a:solidFill>
                <a:latin typeface="Calibri"/>
                <a:cs typeface="Calibri"/>
              </a:rPr>
              <a:t>inline </a:t>
            </a:r>
            <a:r>
              <a:rPr sz="2000" spc="-10" dirty="0">
                <a:solidFill>
                  <a:srgbClr val="404040"/>
                </a:solidFill>
                <a:latin typeface="Calibri"/>
                <a:cs typeface="Calibri"/>
              </a:rPr>
              <a:t>elements)</a:t>
            </a:r>
            <a:endParaRPr sz="2000">
              <a:latin typeface="Calibri"/>
              <a:cs typeface="Calibri"/>
            </a:endParaRPr>
          </a:p>
          <a:p>
            <a:pPr marL="984885" lvl="1" indent="-514984">
              <a:lnSpc>
                <a:spcPct val="100000"/>
              </a:lnSpc>
              <a:buSzPct val="90000"/>
              <a:buAutoNum type="arabicPeriod" startAt="3"/>
              <a:tabLst>
                <a:tab pos="984885" algn="l"/>
              </a:tabLst>
            </a:pPr>
            <a:r>
              <a:rPr sz="2000" dirty="0">
                <a:solidFill>
                  <a:srgbClr val="0000FF"/>
                </a:solidFill>
                <a:latin typeface="Calibri"/>
                <a:cs typeface="Calibri"/>
              </a:rPr>
              <a:t>inline</a:t>
            </a:r>
            <a:r>
              <a:rPr sz="2000" spc="-30" dirty="0">
                <a:solidFill>
                  <a:srgbClr val="0000FF"/>
                </a:solidFill>
                <a:latin typeface="Calibri"/>
                <a:cs typeface="Calibri"/>
              </a:rPr>
              <a:t> </a:t>
            </a:r>
            <a:r>
              <a:rPr sz="2000" dirty="0">
                <a:solidFill>
                  <a:srgbClr val="0000FF"/>
                </a:solidFill>
                <a:latin typeface="Calibri"/>
                <a:cs typeface="Calibri"/>
              </a:rPr>
              <a:t>block:</a:t>
            </a:r>
            <a:r>
              <a:rPr sz="2000" spc="-35" dirty="0">
                <a:solidFill>
                  <a:srgbClr val="0000FF"/>
                </a:solidFill>
                <a:latin typeface="Calibri"/>
                <a:cs typeface="Calibri"/>
              </a:rPr>
              <a:t> </a:t>
            </a:r>
            <a:r>
              <a:rPr sz="2000" dirty="0">
                <a:solidFill>
                  <a:srgbClr val="404040"/>
                </a:solidFill>
                <a:latin typeface="Calibri"/>
                <a:cs typeface="Calibri"/>
              </a:rPr>
              <a:t>inline</a:t>
            </a:r>
            <a:r>
              <a:rPr sz="2000" spc="-10" dirty="0">
                <a:solidFill>
                  <a:srgbClr val="404040"/>
                </a:solidFill>
                <a:latin typeface="Calibri"/>
                <a:cs typeface="Calibri"/>
              </a:rPr>
              <a:t> </a:t>
            </a:r>
            <a:r>
              <a:rPr sz="2000" dirty="0">
                <a:solidFill>
                  <a:srgbClr val="404040"/>
                </a:solidFill>
                <a:latin typeface="Calibri"/>
                <a:cs typeface="Calibri"/>
              </a:rPr>
              <a:t>content</a:t>
            </a:r>
            <a:r>
              <a:rPr sz="2000" spc="-45" dirty="0">
                <a:solidFill>
                  <a:srgbClr val="404040"/>
                </a:solidFill>
                <a:latin typeface="Calibri"/>
                <a:cs typeface="Calibri"/>
              </a:rPr>
              <a:t> </a:t>
            </a:r>
            <a:r>
              <a:rPr sz="2000" dirty="0">
                <a:solidFill>
                  <a:srgbClr val="404040"/>
                </a:solidFill>
                <a:latin typeface="Calibri"/>
                <a:cs typeface="Calibri"/>
              </a:rPr>
              <a:t>with</a:t>
            </a:r>
            <a:r>
              <a:rPr sz="2000" spc="-20" dirty="0">
                <a:solidFill>
                  <a:srgbClr val="404040"/>
                </a:solidFill>
                <a:latin typeface="Calibri"/>
                <a:cs typeface="Calibri"/>
              </a:rPr>
              <a:t> </a:t>
            </a:r>
            <a:r>
              <a:rPr sz="2000" dirty="0">
                <a:solidFill>
                  <a:srgbClr val="404040"/>
                </a:solidFill>
                <a:latin typeface="Calibri"/>
                <a:cs typeface="Calibri"/>
              </a:rPr>
              <a:t>height</a:t>
            </a:r>
            <a:r>
              <a:rPr sz="2000" spc="-25" dirty="0">
                <a:solidFill>
                  <a:srgbClr val="404040"/>
                </a:solidFill>
                <a:latin typeface="Calibri"/>
                <a:cs typeface="Calibri"/>
              </a:rPr>
              <a:t> </a:t>
            </a:r>
            <a:r>
              <a:rPr sz="2000" dirty="0">
                <a:solidFill>
                  <a:srgbClr val="404040"/>
                </a:solidFill>
                <a:latin typeface="Calibri"/>
                <a:cs typeface="Calibri"/>
              </a:rPr>
              <a:t>and</a:t>
            </a:r>
            <a:r>
              <a:rPr sz="2000" spc="-45" dirty="0">
                <a:solidFill>
                  <a:srgbClr val="404040"/>
                </a:solidFill>
                <a:latin typeface="Calibri"/>
                <a:cs typeface="Calibri"/>
              </a:rPr>
              <a:t> </a:t>
            </a:r>
            <a:r>
              <a:rPr sz="2000" dirty="0">
                <a:solidFill>
                  <a:srgbClr val="404040"/>
                </a:solidFill>
                <a:latin typeface="Calibri"/>
                <a:cs typeface="Calibri"/>
              </a:rPr>
              <a:t>width</a:t>
            </a:r>
            <a:r>
              <a:rPr sz="2000" spc="-15" dirty="0">
                <a:solidFill>
                  <a:srgbClr val="404040"/>
                </a:solidFill>
                <a:latin typeface="Calibri"/>
                <a:cs typeface="Calibri"/>
              </a:rPr>
              <a:t> </a:t>
            </a:r>
            <a:r>
              <a:rPr sz="2000" spc="-10" dirty="0">
                <a:solidFill>
                  <a:srgbClr val="C00000"/>
                </a:solidFill>
                <a:latin typeface="Consolas"/>
                <a:cs typeface="Consolas"/>
              </a:rPr>
              <a:t>&lt;img&gt;</a:t>
            </a:r>
            <a:endParaRPr sz="2000">
              <a:latin typeface="Consolas"/>
              <a:cs typeface="Consolas"/>
            </a:endParaRPr>
          </a:p>
          <a:p>
            <a:pPr marL="984885" lvl="1" indent="-514984">
              <a:lnSpc>
                <a:spcPts val="2160"/>
              </a:lnSpc>
              <a:buSzPct val="90000"/>
              <a:buAutoNum type="arabicPeriod" startAt="3"/>
              <a:tabLst>
                <a:tab pos="984885" algn="l"/>
              </a:tabLst>
            </a:pPr>
            <a:r>
              <a:rPr sz="2000" dirty="0">
                <a:solidFill>
                  <a:srgbClr val="0000FF"/>
                </a:solidFill>
                <a:latin typeface="Calibri"/>
                <a:cs typeface="Calibri"/>
              </a:rPr>
              <a:t>metadata:</a:t>
            </a:r>
            <a:r>
              <a:rPr sz="2000" spc="-15" dirty="0">
                <a:solidFill>
                  <a:srgbClr val="0000FF"/>
                </a:solidFill>
                <a:latin typeface="Calibri"/>
                <a:cs typeface="Calibri"/>
              </a:rPr>
              <a:t> </a:t>
            </a:r>
            <a:r>
              <a:rPr sz="2000" dirty="0">
                <a:solidFill>
                  <a:srgbClr val="404040"/>
                </a:solidFill>
                <a:latin typeface="Calibri"/>
                <a:cs typeface="Calibri"/>
              </a:rPr>
              <a:t>information</a:t>
            </a:r>
            <a:r>
              <a:rPr sz="2000" spc="-35" dirty="0">
                <a:solidFill>
                  <a:srgbClr val="404040"/>
                </a:solidFill>
                <a:latin typeface="Calibri"/>
                <a:cs typeface="Calibri"/>
              </a:rPr>
              <a:t> </a:t>
            </a:r>
            <a:r>
              <a:rPr sz="2000" dirty="0">
                <a:solidFill>
                  <a:srgbClr val="404040"/>
                </a:solidFill>
                <a:latin typeface="Calibri"/>
                <a:cs typeface="Calibri"/>
              </a:rPr>
              <a:t>about</a:t>
            </a:r>
            <a:r>
              <a:rPr sz="2000" spc="-35" dirty="0">
                <a:solidFill>
                  <a:srgbClr val="404040"/>
                </a:solidFill>
                <a:latin typeface="Calibri"/>
                <a:cs typeface="Calibri"/>
              </a:rPr>
              <a:t> </a:t>
            </a:r>
            <a:r>
              <a:rPr sz="2000" dirty="0">
                <a:solidFill>
                  <a:srgbClr val="404040"/>
                </a:solidFill>
                <a:latin typeface="Calibri"/>
                <a:cs typeface="Calibri"/>
              </a:rPr>
              <a:t>the</a:t>
            </a:r>
            <a:r>
              <a:rPr sz="2000" spc="-30" dirty="0">
                <a:solidFill>
                  <a:srgbClr val="404040"/>
                </a:solidFill>
                <a:latin typeface="Calibri"/>
                <a:cs typeface="Calibri"/>
              </a:rPr>
              <a:t> </a:t>
            </a:r>
            <a:r>
              <a:rPr sz="2000" dirty="0">
                <a:solidFill>
                  <a:srgbClr val="404040"/>
                </a:solidFill>
                <a:latin typeface="Calibri"/>
                <a:cs typeface="Calibri"/>
              </a:rPr>
              <a:t>page,</a:t>
            </a:r>
            <a:r>
              <a:rPr sz="2000" spc="-35" dirty="0">
                <a:solidFill>
                  <a:srgbClr val="404040"/>
                </a:solidFill>
                <a:latin typeface="Calibri"/>
                <a:cs typeface="Calibri"/>
              </a:rPr>
              <a:t> </a:t>
            </a:r>
            <a:r>
              <a:rPr sz="2000" dirty="0">
                <a:solidFill>
                  <a:srgbClr val="404040"/>
                </a:solidFill>
                <a:latin typeface="Calibri"/>
                <a:cs typeface="Calibri"/>
              </a:rPr>
              <a:t>usually</a:t>
            </a:r>
            <a:r>
              <a:rPr sz="2000" spc="-35" dirty="0">
                <a:solidFill>
                  <a:srgbClr val="404040"/>
                </a:solidFill>
                <a:latin typeface="Calibri"/>
                <a:cs typeface="Calibri"/>
              </a:rPr>
              <a:t> </a:t>
            </a:r>
            <a:r>
              <a:rPr sz="2000" dirty="0">
                <a:solidFill>
                  <a:srgbClr val="404040"/>
                </a:solidFill>
                <a:latin typeface="Calibri"/>
                <a:cs typeface="Calibri"/>
              </a:rPr>
              <a:t>not</a:t>
            </a:r>
            <a:r>
              <a:rPr sz="2000" spc="-25" dirty="0">
                <a:solidFill>
                  <a:srgbClr val="404040"/>
                </a:solidFill>
                <a:latin typeface="Calibri"/>
                <a:cs typeface="Calibri"/>
              </a:rPr>
              <a:t> </a:t>
            </a:r>
            <a:r>
              <a:rPr sz="2000" spc="-10" dirty="0">
                <a:solidFill>
                  <a:srgbClr val="404040"/>
                </a:solidFill>
                <a:latin typeface="Calibri"/>
                <a:cs typeface="Calibri"/>
              </a:rPr>
              <a:t>visible</a:t>
            </a:r>
            <a:endParaRPr sz="2000">
              <a:latin typeface="Calibri"/>
              <a:cs typeface="Calibri"/>
            </a:endParaRPr>
          </a:p>
          <a:p>
            <a:pPr marL="984885">
              <a:lnSpc>
                <a:spcPts val="2160"/>
              </a:lnSpc>
            </a:pPr>
            <a:r>
              <a:rPr sz="2000" dirty="0">
                <a:solidFill>
                  <a:srgbClr val="C00000"/>
                </a:solidFill>
                <a:latin typeface="Consolas"/>
                <a:cs typeface="Consolas"/>
              </a:rPr>
              <a:t>&lt;title&gt;,</a:t>
            </a:r>
            <a:r>
              <a:rPr sz="2000" spc="-15" dirty="0">
                <a:solidFill>
                  <a:srgbClr val="C00000"/>
                </a:solidFill>
                <a:latin typeface="Consolas"/>
                <a:cs typeface="Consolas"/>
              </a:rPr>
              <a:t> </a:t>
            </a:r>
            <a:r>
              <a:rPr sz="2000" spc="-10" dirty="0">
                <a:solidFill>
                  <a:srgbClr val="C00000"/>
                </a:solidFill>
                <a:latin typeface="Consolas"/>
                <a:cs typeface="Consolas"/>
              </a:rPr>
              <a:t>&lt;meta&gt;</a:t>
            </a:r>
            <a:endParaRPr sz="2000">
              <a:latin typeface="Consolas"/>
              <a:cs typeface="Consolas"/>
            </a:endParaRPr>
          </a:p>
        </p:txBody>
      </p:sp>
      <p:pic>
        <p:nvPicPr>
          <p:cNvPr id="4" name="object 4"/>
          <p:cNvPicPr/>
          <p:nvPr/>
        </p:nvPicPr>
        <p:blipFill>
          <a:blip r:embed="rId2"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58</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spc="-20" dirty="0"/>
              <a:t>Head</a:t>
            </a:r>
          </a:p>
        </p:txBody>
      </p:sp>
      <p:sp>
        <p:nvSpPr>
          <p:cNvPr id="3" name="object 3"/>
          <p:cNvSpPr txBox="1"/>
          <p:nvPr/>
        </p:nvSpPr>
        <p:spPr>
          <a:xfrm>
            <a:off x="231140" y="1097732"/>
            <a:ext cx="8500745" cy="3356610"/>
          </a:xfrm>
          <a:prstGeom prst="rect">
            <a:avLst/>
          </a:prstGeom>
        </p:spPr>
        <p:txBody>
          <a:bodyPr vert="horz" wrap="square" lIns="0" tIns="74930" rIns="0" bIns="0" rtlCol="0">
            <a:spAutoFit/>
          </a:bodyPr>
          <a:lstStyle/>
          <a:p>
            <a:pPr marL="354965" indent="-342265">
              <a:lnSpc>
                <a:spcPct val="100000"/>
              </a:lnSpc>
              <a:spcBef>
                <a:spcPts val="590"/>
              </a:spcBef>
              <a:buFont typeface="Wingdings"/>
              <a:buChar char=""/>
              <a:tabLst>
                <a:tab pos="354965" algn="l"/>
              </a:tabLst>
            </a:pPr>
            <a:r>
              <a:rPr sz="2000" dirty="0">
                <a:solidFill>
                  <a:srgbClr val="404040"/>
                </a:solidFill>
                <a:latin typeface="Calibri"/>
                <a:cs typeface="Calibri"/>
              </a:rPr>
              <a:t>This</a:t>
            </a:r>
            <a:r>
              <a:rPr sz="2000" spc="-40" dirty="0">
                <a:solidFill>
                  <a:srgbClr val="404040"/>
                </a:solidFill>
                <a:latin typeface="Calibri"/>
                <a:cs typeface="Calibri"/>
              </a:rPr>
              <a:t> </a:t>
            </a:r>
            <a:r>
              <a:rPr sz="2000" dirty="0">
                <a:solidFill>
                  <a:srgbClr val="404040"/>
                </a:solidFill>
                <a:latin typeface="Calibri"/>
                <a:cs typeface="Calibri"/>
              </a:rPr>
              <a:t>is</a:t>
            </a:r>
            <a:r>
              <a:rPr sz="2000" spc="-25" dirty="0">
                <a:solidFill>
                  <a:srgbClr val="404040"/>
                </a:solidFill>
                <a:latin typeface="Calibri"/>
                <a:cs typeface="Calibri"/>
              </a:rPr>
              <a:t> </a:t>
            </a:r>
            <a:r>
              <a:rPr sz="2000" dirty="0">
                <a:solidFill>
                  <a:srgbClr val="404040"/>
                </a:solidFill>
                <a:latin typeface="Calibri"/>
                <a:cs typeface="Calibri"/>
              </a:rPr>
              <a:t>where</a:t>
            </a:r>
            <a:r>
              <a:rPr sz="2000" spc="-30" dirty="0">
                <a:solidFill>
                  <a:srgbClr val="404040"/>
                </a:solidFill>
                <a:latin typeface="Calibri"/>
                <a:cs typeface="Calibri"/>
              </a:rPr>
              <a:t> </a:t>
            </a:r>
            <a:r>
              <a:rPr sz="2000" spc="-25" dirty="0">
                <a:solidFill>
                  <a:srgbClr val="404040"/>
                </a:solidFill>
                <a:latin typeface="Calibri"/>
                <a:cs typeface="Calibri"/>
              </a:rPr>
              <a:t>we:</a:t>
            </a:r>
            <a:endParaRPr sz="2000">
              <a:latin typeface="Calibri"/>
              <a:cs typeface="Calibri"/>
            </a:endParaRPr>
          </a:p>
          <a:p>
            <a:pPr marL="862965" lvl="1" indent="-393065">
              <a:lnSpc>
                <a:spcPct val="100000"/>
              </a:lnSpc>
              <a:spcBef>
                <a:spcPts val="459"/>
              </a:spcBef>
              <a:buSzPct val="89473"/>
              <a:buFont typeface="Wingdings"/>
              <a:buChar char=""/>
              <a:tabLst>
                <a:tab pos="862965" algn="l"/>
              </a:tabLst>
            </a:pPr>
            <a:r>
              <a:rPr sz="1900" dirty="0">
                <a:solidFill>
                  <a:srgbClr val="404040"/>
                </a:solidFill>
                <a:latin typeface="Calibri"/>
                <a:cs typeface="Calibri"/>
              </a:rPr>
              <a:t>put</a:t>
            </a:r>
            <a:r>
              <a:rPr sz="1900" spc="-55" dirty="0">
                <a:solidFill>
                  <a:srgbClr val="404040"/>
                </a:solidFill>
                <a:latin typeface="Calibri"/>
                <a:cs typeface="Calibri"/>
              </a:rPr>
              <a:t> </a:t>
            </a:r>
            <a:r>
              <a:rPr sz="1900" dirty="0">
                <a:solidFill>
                  <a:srgbClr val="404040"/>
                </a:solidFill>
                <a:latin typeface="Calibri"/>
                <a:cs typeface="Calibri"/>
              </a:rPr>
              <a:t>information</a:t>
            </a:r>
            <a:r>
              <a:rPr sz="1900" spc="-35" dirty="0">
                <a:solidFill>
                  <a:srgbClr val="404040"/>
                </a:solidFill>
                <a:latin typeface="Calibri"/>
                <a:cs typeface="Calibri"/>
              </a:rPr>
              <a:t> </a:t>
            </a:r>
            <a:r>
              <a:rPr sz="1900" dirty="0">
                <a:solidFill>
                  <a:srgbClr val="404040"/>
                </a:solidFill>
                <a:latin typeface="Calibri"/>
                <a:cs typeface="Calibri"/>
              </a:rPr>
              <a:t>about</a:t>
            </a:r>
            <a:r>
              <a:rPr sz="1900" spc="-45" dirty="0">
                <a:solidFill>
                  <a:srgbClr val="404040"/>
                </a:solidFill>
                <a:latin typeface="Calibri"/>
                <a:cs typeface="Calibri"/>
              </a:rPr>
              <a:t> </a:t>
            </a:r>
            <a:r>
              <a:rPr sz="1900" dirty="0">
                <a:solidFill>
                  <a:srgbClr val="404040"/>
                </a:solidFill>
                <a:latin typeface="Calibri"/>
                <a:cs typeface="Calibri"/>
              </a:rPr>
              <a:t>the</a:t>
            </a:r>
            <a:r>
              <a:rPr sz="1900" spc="-50" dirty="0">
                <a:solidFill>
                  <a:srgbClr val="404040"/>
                </a:solidFill>
                <a:latin typeface="Calibri"/>
                <a:cs typeface="Calibri"/>
              </a:rPr>
              <a:t> </a:t>
            </a:r>
            <a:r>
              <a:rPr sz="1900" dirty="0">
                <a:solidFill>
                  <a:srgbClr val="404040"/>
                </a:solidFill>
                <a:latin typeface="Calibri"/>
                <a:cs typeface="Calibri"/>
              </a:rPr>
              <a:t>page</a:t>
            </a:r>
            <a:r>
              <a:rPr sz="1900" spc="-35" dirty="0">
                <a:solidFill>
                  <a:srgbClr val="404040"/>
                </a:solidFill>
                <a:latin typeface="Calibri"/>
                <a:cs typeface="Calibri"/>
              </a:rPr>
              <a:t> </a:t>
            </a:r>
            <a:r>
              <a:rPr sz="1900" dirty="0">
                <a:solidFill>
                  <a:srgbClr val="404040"/>
                </a:solidFill>
                <a:latin typeface="Calibri"/>
                <a:cs typeface="Calibri"/>
              </a:rPr>
              <a:t>itself</a:t>
            </a:r>
            <a:r>
              <a:rPr sz="1900" spc="-55" dirty="0">
                <a:solidFill>
                  <a:srgbClr val="404040"/>
                </a:solidFill>
                <a:latin typeface="Calibri"/>
                <a:cs typeface="Calibri"/>
              </a:rPr>
              <a:t> </a:t>
            </a:r>
            <a:r>
              <a:rPr sz="1900" dirty="0">
                <a:solidFill>
                  <a:srgbClr val="404040"/>
                </a:solidFill>
                <a:latin typeface="Calibri"/>
                <a:cs typeface="Calibri"/>
              </a:rPr>
              <a:t>(called</a:t>
            </a:r>
            <a:r>
              <a:rPr sz="1900" spc="-55" dirty="0">
                <a:solidFill>
                  <a:srgbClr val="404040"/>
                </a:solidFill>
                <a:latin typeface="Calibri"/>
                <a:cs typeface="Calibri"/>
              </a:rPr>
              <a:t> </a:t>
            </a:r>
            <a:r>
              <a:rPr sz="1900" spc="-10" dirty="0">
                <a:solidFill>
                  <a:srgbClr val="404040"/>
                </a:solidFill>
                <a:latin typeface="Calibri"/>
                <a:cs typeface="Calibri"/>
              </a:rPr>
              <a:t>metadata)</a:t>
            </a:r>
            <a:endParaRPr sz="1900">
              <a:latin typeface="Calibri"/>
              <a:cs typeface="Calibri"/>
            </a:endParaRPr>
          </a:p>
          <a:p>
            <a:pPr marL="862965" marR="294640" lvl="1" indent="-393700">
              <a:lnSpc>
                <a:spcPct val="100000"/>
              </a:lnSpc>
              <a:spcBef>
                <a:spcPts val="459"/>
              </a:spcBef>
              <a:buSzPct val="89473"/>
              <a:buFont typeface="Wingdings"/>
              <a:buChar char=""/>
              <a:tabLst>
                <a:tab pos="862965" algn="l"/>
              </a:tabLst>
            </a:pPr>
            <a:r>
              <a:rPr sz="1900" dirty="0">
                <a:solidFill>
                  <a:srgbClr val="404040"/>
                </a:solidFill>
                <a:latin typeface="Calibri"/>
                <a:cs typeface="Calibri"/>
              </a:rPr>
              <a:t>connect</a:t>
            </a:r>
            <a:r>
              <a:rPr sz="1900" spc="-40" dirty="0">
                <a:solidFill>
                  <a:srgbClr val="404040"/>
                </a:solidFill>
                <a:latin typeface="Calibri"/>
                <a:cs typeface="Calibri"/>
              </a:rPr>
              <a:t> </a:t>
            </a:r>
            <a:r>
              <a:rPr sz="1900" dirty="0">
                <a:solidFill>
                  <a:srgbClr val="404040"/>
                </a:solidFill>
                <a:latin typeface="Calibri"/>
                <a:cs typeface="Calibri"/>
              </a:rPr>
              <a:t>to</a:t>
            </a:r>
            <a:r>
              <a:rPr sz="1900" spc="-40" dirty="0">
                <a:solidFill>
                  <a:srgbClr val="404040"/>
                </a:solidFill>
                <a:latin typeface="Calibri"/>
                <a:cs typeface="Calibri"/>
              </a:rPr>
              <a:t> </a:t>
            </a:r>
            <a:r>
              <a:rPr sz="1900" dirty="0">
                <a:solidFill>
                  <a:srgbClr val="404040"/>
                </a:solidFill>
                <a:latin typeface="Calibri"/>
                <a:cs typeface="Calibri"/>
              </a:rPr>
              <a:t>any</a:t>
            </a:r>
            <a:r>
              <a:rPr sz="1900" spc="-35" dirty="0">
                <a:solidFill>
                  <a:srgbClr val="404040"/>
                </a:solidFill>
                <a:latin typeface="Calibri"/>
                <a:cs typeface="Calibri"/>
              </a:rPr>
              <a:t> </a:t>
            </a:r>
            <a:r>
              <a:rPr sz="1900" dirty="0">
                <a:solidFill>
                  <a:srgbClr val="404040"/>
                </a:solidFill>
                <a:latin typeface="Calibri"/>
                <a:cs typeface="Calibri"/>
              </a:rPr>
              <a:t>other</a:t>
            </a:r>
            <a:r>
              <a:rPr sz="1900" spc="-30" dirty="0">
                <a:solidFill>
                  <a:srgbClr val="404040"/>
                </a:solidFill>
                <a:latin typeface="Calibri"/>
                <a:cs typeface="Calibri"/>
              </a:rPr>
              <a:t> </a:t>
            </a:r>
            <a:r>
              <a:rPr sz="1900" dirty="0">
                <a:solidFill>
                  <a:srgbClr val="404040"/>
                </a:solidFill>
                <a:latin typeface="Calibri"/>
                <a:cs typeface="Calibri"/>
              </a:rPr>
              <a:t>resources</a:t>
            </a:r>
            <a:r>
              <a:rPr sz="1900" spc="-35" dirty="0">
                <a:solidFill>
                  <a:srgbClr val="404040"/>
                </a:solidFill>
                <a:latin typeface="Calibri"/>
                <a:cs typeface="Calibri"/>
              </a:rPr>
              <a:t> </a:t>
            </a:r>
            <a:r>
              <a:rPr sz="1900" dirty="0">
                <a:solidFill>
                  <a:srgbClr val="404040"/>
                </a:solidFill>
                <a:latin typeface="Calibri"/>
                <a:cs typeface="Calibri"/>
              </a:rPr>
              <a:t>like</a:t>
            </a:r>
            <a:r>
              <a:rPr sz="1900" spc="-30" dirty="0">
                <a:solidFill>
                  <a:srgbClr val="404040"/>
                </a:solidFill>
                <a:latin typeface="Calibri"/>
                <a:cs typeface="Calibri"/>
              </a:rPr>
              <a:t> </a:t>
            </a:r>
            <a:r>
              <a:rPr sz="1900" dirty="0">
                <a:solidFill>
                  <a:srgbClr val="404040"/>
                </a:solidFill>
                <a:latin typeface="Calibri"/>
                <a:cs typeface="Calibri"/>
              </a:rPr>
              <a:t>scripts</a:t>
            </a:r>
            <a:r>
              <a:rPr sz="1900" spc="-40" dirty="0">
                <a:solidFill>
                  <a:srgbClr val="404040"/>
                </a:solidFill>
                <a:latin typeface="Calibri"/>
                <a:cs typeface="Calibri"/>
              </a:rPr>
              <a:t> </a:t>
            </a:r>
            <a:r>
              <a:rPr sz="1900" dirty="0">
                <a:solidFill>
                  <a:srgbClr val="404040"/>
                </a:solidFill>
                <a:latin typeface="Calibri"/>
                <a:cs typeface="Calibri"/>
              </a:rPr>
              <a:t>and</a:t>
            </a:r>
            <a:r>
              <a:rPr sz="1900" spc="-35" dirty="0">
                <a:solidFill>
                  <a:srgbClr val="404040"/>
                </a:solidFill>
                <a:latin typeface="Calibri"/>
                <a:cs typeface="Calibri"/>
              </a:rPr>
              <a:t> </a:t>
            </a:r>
            <a:r>
              <a:rPr sz="1900" dirty="0">
                <a:solidFill>
                  <a:srgbClr val="404040"/>
                </a:solidFill>
                <a:latin typeface="Calibri"/>
                <a:cs typeface="Calibri"/>
              </a:rPr>
              <a:t>files</a:t>
            </a:r>
            <a:r>
              <a:rPr sz="1900" spc="-35" dirty="0">
                <a:solidFill>
                  <a:srgbClr val="404040"/>
                </a:solidFill>
                <a:latin typeface="Calibri"/>
                <a:cs typeface="Calibri"/>
              </a:rPr>
              <a:t> </a:t>
            </a:r>
            <a:r>
              <a:rPr sz="1900" dirty="0">
                <a:solidFill>
                  <a:srgbClr val="404040"/>
                </a:solidFill>
                <a:latin typeface="Calibri"/>
                <a:cs typeface="Calibri"/>
              </a:rPr>
              <a:t>that</a:t>
            </a:r>
            <a:r>
              <a:rPr sz="1900" spc="-40" dirty="0">
                <a:solidFill>
                  <a:srgbClr val="404040"/>
                </a:solidFill>
                <a:latin typeface="Calibri"/>
                <a:cs typeface="Calibri"/>
              </a:rPr>
              <a:t> </a:t>
            </a:r>
            <a:r>
              <a:rPr sz="1900" dirty="0">
                <a:solidFill>
                  <a:srgbClr val="404040"/>
                </a:solidFill>
                <a:latin typeface="Calibri"/>
                <a:cs typeface="Calibri"/>
              </a:rPr>
              <a:t>are</a:t>
            </a:r>
            <a:r>
              <a:rPr sz="1900" spc="-40" dirty="0">
                <a:solidFill>
                  <a:srgbClr val="404040"/>
                </a:solidFill>
                <a:latin typeface="Calibri"/>
                <a:cs typeface="Calibri"/>
              </a:rPr>
              <a:t> </a:t>
            </a:r>
            <a:r>
              <a:rPr sz="1900" dirty="0">
                <a:solidFill>
                  <a:srgbClr val="404040"/>
                </a:solidFill>
                <a:latin typeface="Calibri"/>
                <a:cs typeface="Calibri"/>
              </a:rPr>
              <a:t>not</a:t>
            </a:r>
            <a:r>
              <a:rPr sz="1900" spc="-40" dirty="0">
                <a:solidFill>
                  <a:srgbClr val="404040"/>
                </a:solidFill>
                <a:latin typeface="Calibri"/>
                <a:cs typeface="Calibri"/>
              </a:rPr>
              <a:t> </a:t>
            </a:r>
            <a:r>
              <a:rPr sz="1900" dirty="0">
                <a:solidFill>
                  <a:srgbClr val="404040"/>
                </a:solidFill>
                <a:latin typeface="Calibri"/>
                <a:cs typeface="Calibri"/>
              </a:rPr>
              <a:t>part</a:t>
            </a:r>
            <a:r>
              <a:rPr sz="1900" spc="-35" dirty="0">
                <a:solidFill>
                  <a:srgbClr val="404040"/>
                </a:solidFill>
                <a:latin typeface="Calibri"/>
                <a:cs typeface="Calibri"/>
              </a:rPr>
              <a:t> </a:t>
            </a:r>
            <a:r>
              <a:rPr sz="1900" dirty="0">
                <a:solidFill>
                  <a:srgbClr val="404040"/>
                </a:solidFill>
                <a:latin typeface="Calibri"/>
                <a:cs typeface="Calibri"/>
              </a:rPr>
              <a:t>of</a:t>
            </a:r>
            <a:r>
              <a:rPr sz="1900" spc="-35" dirty="0">
                <a:solidFill>
                  <a:srgbClr val="404040"/>
                </a:solidFill>
                <a:latin typeface="Calibri"/>
                <a:cs typeface="Calibri"/>
              </a:rPr>
              <a:t> </a:t>
            </a:r>
            <a:r>
              <a:rPr sz="1900" spc="-25" dirty="0">
                <a:solidFill>
                  <a:srgbClr val="404040"/>
                </a:solidFill>
                <a:latin typeface="Calibri"/>
                <a:cs typeface="Calibri"/>
              </a:rPr>
              <a:t>the </a:t>
            </a:r>
            <a:r>
              <a:rPr sz="1900" dirty="0">
                <a:solidFill>
                  <a:srgbClr val="404040"/>
                </a:solidFill>
                <a:latin typeface="Calibri"/>
                <a:cs typeface="Calibri"/>
              </a:rPr>
              <a:t>page</a:t>
            </a:r>
            <a:r>
              <a:rPr sz="1900" spc="-15" dirty="0">
                <a:solidFill>
                  <a:srgbClr val="404040"/>
                </a:solidFill>
                <a:latin typeface="Calibri"/>
                <a:cs typeface="Calibri"/>
              </a:rPr>
              <a:t> </a:t>
            </a:r>
            <a:r>
              <a:rPr sz="1900" dirty="0">
                <a:solidFill>
                  <a:srgbClr val="404040"/>
                </a:solidFill>
                <a:latin typeface="Calibri"/>
                <a:cs typeface="Calibri"/>
              </a:rPr>
              <a:t>we</a:t>
            </a:r>
            <a:r>
              <a:rPr sz="1900" spc="-25" dirty="0">
                <a:solidFill>
                  <a:srgbClr val="404040"/>
                </a:solidFill>
                <a:latin typeface="Calibri"/>
                <a:cs typeface="Calibri"/>
              </a:rPr>
              <a:t> </a:t>
            </a:r>
            <a:r>
              <a:rPr sz="1900" dirty="0">
                <a:solidFill>
                  <a:srgbClr val="404040"/>
                </a:solidFill>
                <a:latin typeface="Calibri"/>
                <a:cs typeface="Calibri"/>
              </a:rPr>
              <a:t>are</a:t>
            </a:r>
            <a:r>
              <a:rPr sz="1900" spc="-30" dirty="0">
                <a:solidFill>
                  <a:srgbClr val="404040"/>
                </a:solidFill>
                <a:latin typeface="Calibri"/>
                <a:cs typeface="Calibri"/>
              </a:rPr>
              <a:t> </a:t>
            </a:r>
            <a:r>
              <a:rPr sz="1900" spc="-20" dirty="0">
                <a:solidFill>
                  <a:srgbClr val="404040"/>
                </a:solidFill>
                <a:latin typeface="Calibri"/>
                <a:cs typeface="Calibri"/>
              </a:rPr>
              <a:t>using</a:t>
            </a:r>
            <a:endParaRPr sz="1900">
              <a:latin typeface="Calibri"/>
              <a:cs typeface="Calibri"/>
            </a:endParaRPr>
          </a:p>
          <a:p>
            <a:pPr marL="354965" indent="-342265">
              <a:lnSpc>
                <a:spcPct val="100000"/>
              </a:lnSpc>
              <a:spcBef>
                <a:spcPts val="390"/>
              </a:spcBef>
              <a:buFont typeface="Wingdings"/>
              <a:buChar char=""/>
              <a:tabLst>
                <a:tab pos="354965" algn="l"/>
              </a:tabLst>
            </a:pPr>
            <a:r>
              <a:rPr sz="2000" dirty="0">
                <a:solidFill>
                  <a:srgbClr val="404040"/>
                </a:solidFill>
                <a:latin typeface="Calibri"/>
                <a:cs typeface="Calibri"/>
              </a:rPr>
              <a:t>It</a:t>
            </a:r>
            <a:r>
              <a:rPr sz="2000" spc="-35" dirty="0">
                <a:solidFill>
                  <a:srgbClr val="404040"/>
                </a:solidFill>
                <a:latin typeface="Calibri"/>
                <a:cs typeface="Calibri"/>
              </a:rPr>
              <a:t> </a:t>
            </a:r>
            <a:r>
              <a:rPr sz="2000" dirty="0">
                <a:solidFill>
                  <a:srgbClr val="404040"/>
                </a:solidFill>
                <a:latin typeface="Calibri"/>
                <a:cs typeface="Calibri"/>
              </a:rPr>
              <a:t>is</a:t>
            </a:r>
            <a:r>
              <a:rPr sz="2000" spc="-20" dirty="0">
                <a:solidFill>
                  <a:srgbClr val="404040"/>
                </a:solidFill>
                <a:latin typeface="Calibri"/>
                <a:cs typeface="Calibri"/>
              </a:rPr>
              <a:t> </a:t>
            </a:r>
            <a:r>
              <a:rPr sz="2000" dirty="0">
                <a:solidFill>
                  <a:srgbClr val="404040"/>
                </a:solidFill>
                <a:latin typeface="Calibri"/>
                <a:cs typeface="Calibri"/>
              </a:rPr>
              <a:t>important</a:t>
            </a:r>
            <a:r>
              <a:rPr sz="2000" spc="-15" dirty="0">
                <a:solidFill>
                  <a:srgbClr val="404040"/>
                </a:solidFill>
                <a:latin typeface="Calibri"/>
                <a:cs typeface="Calibri"/>
              </a:rPr>
              <a:t> </a:t>
            </a:r>
            <a:r>
              <a:rPr sz="2000" dirty="0">
                <a:solidFill>
                  <a:srgbClr val="404040"/>
                </a:solidFill>
                <a:latin typeface="Calibri"/>
                <a:cs typeface="Calibri"/>
              </a:rPr>
              <a:t>that</a:t>
            </a:r>
            <a:r>
              <a:rPr sz="2000" spc="-20" dirty="0">
                <a:solidFill>
                  <a:srgbClr val="404040"/>
                </a:solidFill>
                <a:latin typeface="Calibri"/>
                <a:cs typeface="Calibri"/>
              </a:rPr>
              <a:t> </a:t>
            </a:r>
            <a:r>
              <a:rPr sz="2000" dirty="0">
                <a:solidFill>
                  <a:srgbClr val="404040"/>
                </a:solidFill>
                <a:latin typeface="Calibri"/>
                <a:cs typeface="Calibri"/>
              </a:rPr>
              <a:t>your</a:t>
            </a:r>
            <a:r>
              <a:rPr sz="2000" spc="-35" dirty="0">
                <a:solidFill>
                  <a:srgbClr val="404040"/>
                </a:solidFill>
                <a:latin typeface="Calibri"/>
                <a:cs typeface="Calibri"/>
              </a:rPr>
              <a:t> </a:t>
            </a:r>
            <a:r>
              <a:rPr sz="2000" dirty="0">
                <a:solidFill>
                  <a:srgbClr val="404040"/>
                </a:solidFill>
                <a:latin typeface="Courier New"/>
                <a:cs typeface="Courier New"/>
              </a:rPr>
              <a:t>&lt;head&gt;</a:t>
            </a:r>
            <a:r>
              <a:rPr sz="2000" spc="-65" dirty="0">
                <a:solidFill>
                  <a:srgbClr val="404040"/>
                </a:solidFill>
                <a:latin typeface="Courier New"/>
                <a:cs typeface="Courier New"/>
              </a:rPr>
              <a:t> </a:t>
            </a:r>
            <a:r>
              <a:rPr sz="2000" dirty="0">
                <a:solidFill>
                  <a:srgbClr val="404040"/>
                </a:solidFill>
                <a:latin typeface="Calibri"/>
                <a:cs typeface="Calibri"/>
              </a:rPr>
              <a:t>tags</a:t>
            </a:r>
            <a:r>
              <a:rPr sz="2000" spc="-30" dirty="0">
                <a:solidFill>
                  <a:srgbClr val="404040"/>
                </a:solidFill>
                <a:latin typeface="Calibri"/>
                <a:cs typeface="Calibri"/>
              </a:rPr>
              <a:t> </a:t>
            </a:r>
            <a:r>
              <a:rPr sz="2000" dirty="0">
                <a:solidFill>
                  <a:srgbClr val="404040"/>
                </a:solidFill>
                <a:latin typeface="Calibri"/>
                <a:cs typeface="Calibri"/>
              </a:rPr>
              <a:t>are</a:t>
            </a:r>
            <a:r>
              <a:rPr sz="2000" spc="-20" dirty="0">
                <a:solidFill>
                  <a:srgbClr val="404040"/>
                </a:solidFill>
                <a:latin typeface="Calibri"/>
                <a:cs typeface="Calibri"/>
              </a:rPr>
              <a:t> </a:t>
            </a:r>
            <a:r>
              <a:rPr sz="2000" dirty="0">
                <a:solidFill>
                  <a:srgbClr val="404040"/>
                </a:solidFill>
                <a:latin typeface="Calibri"/>
                <a:cs typeface="Calibri"/>
              </a:rPr>
              <a:t>always</a:t>
            </a:r>
            <a:r>
              <a:rPr sz="2000" spc="-35"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dirty="0">
                <a:solidFill>
                  <a:srgbClr val="404040"/>
                </a:solidFill>
                <a:latin typeface="Calibri"/>
                <a:cs typeface="Calibri"/>
              </a:rPr>
              <a:t>first</a:t>
            </a:r>
            <a:r>
              <a:rPr sz="2000" spc="-15" dirty="0">
                <a:solidFill>
                  <a:srgbClr val="404040"/>
                </a:solidFill>
                <a:latin typeface="Calibri"/>
                <a:cs typeface="Calibri"/>
              </a:rPr>
              <a:t> </a:t>
            </a:r>
            <a:r>
              <a:rPr sz="2000" dirty="0">
                <a:solidFill>
                  <a:srgbClr val="404040"/>
                </a:solidFill>
                <a:latin typeface="Calibri"/>
                <a:cs typeface="Calibri"/>
              </a:rPr>
              <a:t>set</a:t>
            </a:r>
            <a:r>
              <a:rPr sz="2000" spc="-20" dirty="0">
                <a:solidFill>
                  <a:srgbClr val="404040"/>
                </a:solidFill>
                <a:latin typeface="Calibri"/>
                <a:cs typeface="Calibri"/>
              </a:rPr>
              <a:t> </a:t>
            </a:r>
            <a:r>
              <a:rPr sz="2000" dirty="0">
                <a:solidFill>
                  <a:srgbClr val="404040"/>
                </a:solidFill>
                <a:latin typeface="Calibri"/>
                <a:cs typeface="Calibri"/>
              </a:rPr>
              <a:t>of</a:t>
            </a:r>
            <a:r>
              <a:rPr sz="2000" spc="-30" dirty="0">
                <a:solidFill>
                  <a:srgbClr val="404040"/>
                </a:solidFill>
                <a:latin typeface="Calibri"/>
                <a:cs typeface="Calibri"/>
              </a:rPr>
              <a:t> </a:t>
            </a:r>
            <a:r>
              <a:rPr sz="2000" dirty="0">
                <a:solidFill>
                  <a:srgbClr val="404040"/>
                </a:solidFill>
                <a:latin typeface="Calibri"/>
                <a:cs typeface="Calibri"/>
              </a:rPr>
              <a:t>tags</a:t>
            </a:r>
            <a:r>
              <a:rPr sz="2000" spc="-25" dirty="0">
                <a:solidFill>
                  <a:srgbClr val="404040"/>
                </a:solidFill>
                <a:latin typeface="Calibri"/>
                <a:cs typeface="Calibri"/>
              </a:rPr>
              <a:t> </a:t>
            </a:r>
            <a:r>
              <a:rPr sz="2000" spc="-10" dirty="0">
                <a:solidFill>
                  <a:srgbClr val="404040"/>
                </a:solidFill>
                <a:latin typeface="Calibri"/>
                <a:cs typeface="Calibri"/>
              </a:rPr>
              <a:t>after</a:t>
            </a:r>
            <a:endParaRPr sz="2000">
              <a:latin typeface="Calibri"/>
              <a:cs typeface="Calibri"/>
            </a:endParaRPr>
          </a:p>
          <a:p>
            <a:pPr marL="355600">
              <a:lnSpc>
                <a:spcPct val="100000"/>
              </a:lnSpc>
            </a:pPr>
            <a:r>
              <a:rPr sz="2000" dirty="0">
                <a:solidFill>
                  <a:srgbClr val="404040"/>
                </a:solidFill>
                <a:latin typeface="Courier New"/>
                <a:cs typeface="Courier New"/>
              </a:rPr>
              <a:t>&lt;html&gt;</a:t>
            </a:r>
            <a:r>
              <a:rPr sz="2000" dirty="0">
                <a:solidFill>
                  <a:srgbClr val="404040"/>
                </a:solidFill>
                <a:latin typeface="Calibri"/>
                <a:cs typeface="Calibri"/>
              </a:rPr>
              <a:t>,</a:t>
            </a:r>
            <a:r>
              <a:rPr sz="2000" spc="-30" dirty="0">
                <a:solidFill>
                  <a:srgbClr val="404040"/>
                </a:solidFill>
                <a:latin typeface="Calibri"/>
                <a:cs typeface="Calibri"/>
              </a:rPr>
              <a:t> </a:t>
            </a:r>
            <a:r>
              <a:rPr sz="2000" dirty="0">
                <a:solidFill>
                  <a:srgbClr val="404040"/>
                </a:solidFill>
                <a:latin typeface="Calibri"/>
                <a:cs typeface="Calibri"/>
              </a:rPr>
              <a:t>as</a:t>
            </a:r>
            <a:r>
              <a:rPr sz="2000" spc="-40" dirty="0">
                <a:solidFill>
                  <a:srgbClr val="404040"/>
                </a:solidFill>
                <a:latin typeface="Calibri"/>
                <a:cs typeface="Calibri"/>
              </a:rPr>
              <a:t> </a:t>
            </a:r>
            <a:r>
              <a:rPr sz="2000" dirty="0">
                <a:solidFill>
                  <a:srgbClr val="404040"/>
                </a:solidFill>
                <a:latin typeface="Calibri"/>
                <a:cs typeface="Calibri"/>
              </a:rPr>
              <a:t>this</a:t>
            </a:r>
            <a:r>
              <a:rPr sz="2000" spc="-25" dirty="0">
                <a:solidFill>
                  <a:srgbClr val="404040"/>
                </a:solidFill>
                <a:latin typeface="Calibri"/>
                <a:cs typeface="Calibri"/>
              </a:rPr>
              <a:t> </a:t>
            </a:r>
            <a:r>
              <a:rPr sz="2000" dirty="0">
                <a:solidFill>
                  <a:srgbClr val="404040"/>
                </a:solidFill>
                <a:latin typeface="Calibri"/>
                <a:cs typeface="Calibri"/>
              </a:rPr>
              <a:t>is</a:t>
            </a:r>
            <a:r>
              <a:rPr sz="2000" spc="-20" dirty="0">
                <a:solidFill>
                  <a:srgbClr val="404040"/>
                </a:solidFill>
                <a:latin typeface="Calibri"/>
                <a:cs typeface="Calibri"/>
              </a:rPr>
              <a:t> </a:t>
            </a:r>
            <a:r>
              <a:rPr sz="2000" dirty="0">
                <a:solidFill>
                  <a:srgbClr val="404040"/>
                </a:solidFill>
                <a:latin typeface="Calibri"/>
                <a:cs typeface="Calibri"/>
              </a:rPr>
              <a:t>the</a:t>
            </a:r>
            <a:r>
              <a:rPr sz="2000" spc="-35" dirty="0">
                <a:solidFill>
                  <a:srgbClr val="404040"/>
                </a:solidFill>
                <a:latin typeface="Calibri"/>
                <a:cs typeface="Calibri"/>
              </a:rPr>
              <a:t> </a:t>
            </a:r>
            <a:r>
              <a:rPr sz="2000" dirty="0">
                <a:solidFill>
                  <a:srgbClr val="404040"/>
                </a:solidFill>
                <a:latin typeface="Calibri"/>
                <a:cs typeface="Calibri"/>
              </a:rPr>
              <a:t>order</a:t>
            </a:r>
            <a:r>
              <a:rPr sz="2000" spc="-30" dirty="0">
                <a:solidFill>
                  <a:srgbClr val="404040"/>
                </a:solidFill>
                <a:latin typeface="Calibri"/>
                <a:cs typeface="Calibri"/>
              </a:rPr>
              <a:t> </a:t>
            </a:r>
            <a:r>
              <a:rPr sz="2000" dirty="0">
                <a:solidFill>
                  <a:srgbClr val="404040"/>
                </a:solidFill>
                <a:latin typeface="Calibri"/>
                <a:cs typeface="Calibri"/>
              </a:rPr>
              <a:t>in</a:t>
            </a:r>
            <a:r>
              <a:rPr sz="2000" spc="-25" dirty="0">
                <a:solidFill>
                  <a:srgbClr val="404040"/>
                </a:solidFill>
                <a:latin typeface="Calibri"/>
                <a:cs typeface="Calibri"/>
              </a:rPr>
              <a:t> </a:t>
            </a:r>
            <a:r>
              <a:rPr sz="2000" dirty="0">
                <a:solidFill>
                  <a:srgbClr val="404040"/>
                </a:solidFill>
                <a:latin typeface="Calibri"/>
                <a:cs typeface="Calibri"/>
              </a:rPr>
              <a:t>which</a:t>
            </a:r>
            <a:r>
              <a:rPr sz="2000" spc="-35" dirty="0">
                <a:solidFill>
                  <a:srgbClr val="404040"/>
                </a:solidFill>
                <a:latin typeface="Calibri"/>
                <a:cs typeface="Calibri"/>
              </a:rPr>
              <a:t> </a:t>
            </a:r>
            <a:r>
              <a:rPr sz="2000" dirty="0">
                <a:solidFill>
                  <a:srgbClr val="404040"/>
                </a:solidFill>
                <a:latin typeface="Calibri"/>
                <a:cs typeface="Calibri"/>
              </a:rPr>
              <a:t>browsers</a:t>
            </a:r>
            <a:r>
              <a:rPr sz="2000" spc="-40" dirty="0">
                <a:solidFill>
                  <a:srgbClr val="404040"/>
                </a:solidFill>
                <a:latin typeface="Calibri"/>
                <a:cs typeface="Calibri"/>
              </a:rPr>
              <a:t> </a:t>
            </a:r>
            <a:r>
              <a:rPr sz="2000" dirty="0">
                <a:solidFill>
                  <a:srgbClr val="404040"/>
                </a:solidFill>
                <a:latin typeface="Calibri"/>
                <a:cs typeface="Calibri"/>
              </a:rPr>
              <a:t>expect</a:t>
            </a:r>
            <a:r>
              <a:rPr sz="2000" spc="-20" dirty="0">
                <a:solidFill>
                  <a:srgbClr val="404040"/>
                </a:solidFill>
                <a:latin typeface="Calibri"/>
                <a:cs typeface="Calibri"/>
              </a:rPr>
              <a:t> </a:t>
            </a:r>
            <a:r>
              <a:rPr sz="2000" dirty="0">
                <a:solidFill>
                  <a:srgbClr val="404040"/>
                </a:solidFill>
                <a:latin typeface="Calibri"/>
                <a:cs typeface="Calibri"/>
              </a:rPr>
              <a:t>the</a:t>
            </a:r>
            <a:r>
              <a:rPr sz="2000" spc="-30" dirty="0">
                <a:solidFill>
                  <a:srgbClr val="404040"/>
                </a:solidFill>
                <a:latin typeface="Calibri"/>
                <a:cs typeface="Calibri"/>
              </a:rPr>
              <a:t> </a:t>
            </a:r>
            <a:r>
              <a:rPr sz="2000" spc="-10" dirty="0">
                <a:solidFill>
                  <a:srgbClr val="404040"/>
                </a:solidFill>
                <a:latin typeface="Calibri"/>
                <a:cs typeface="Calibri"/>
              </a:rPr>
              <a:t>information</a:t>
            </a:r>
            <a:endParaRPr sz="2000">
              <a:latin typeface="Calibri"/>
              <a:cs typeface="Calibri"/>
            </a:endParaRPr>
          </a:p>
          <a:p>
            <a:pPr marL="355600" marR="51435" indent="-342900">
              <a:lnSpc>
                <a:spcPct val="100000"/>
              </a:lnSpc>
              <a:spcBef>
                <a:spcPts val="565"/>
              </a:spcBef>
              <a:buFont typeface="Wingdings"/>
              <a:buChar char=""/>
              <a:tabLst>
                <a:tab pos="355600" algn="l"/>
              </a:tabLst>
            </a:pPr>
            <a:r>
              <a:rPr sz="2000" dirty="0">
                <a:solidFill>
                  <a:srgbClr val="404040"/>
                </a:solidFill>
                <a:latin typeface="Calibri"/>
                <a:cs typeface="Calibri"/>
              </a:rPr>
              <a:t>Add</a:t>
            </a:r>
            <a:r>
              <a:rPr sz="2000" spc="-40" dirty="0">
                <a:solidFill>
                  <a:srgbClr val="404040"/>
                </a:solidFill>
                <a:latin typeface="Calibri"/>
                <a:cs typeface="Calibri"/>
              </a:rPr>
              <a:t> </a:t>
            </a:r>
            <a:r>
              <a:rPr sz="2000" dirty="0">
                <a:solidFill>
                  <a:srgbClr val="404040"/>
                </a:solidFill>
                <a:latin typeface="Calibri"/>
                <a:cs typeface="Calibri"/>
              </a:rPr>
              <a:t>some</a:t>
            </a:r>
            <a:r>
              <a:rPr sz="2000" spc="-5" dirty="0">
                <a:solidFill>
                  <a:srgbClr val="404040"/>
                </a:solidFill>
                <a:latin typeface="Calibri"/>
                <a:cs typeface="Calibri"/>
              </a:rPr>
              <a:t> </a:t>
            </a:r>
            <a:r>
              <a:rPr sz="2000" dirty="0">
                <a:solidFill>
                  <a:srgbClr val="404040"/>
                </a:solidFill>
                <a:latin typeface="Calibri"/>
                <a:cs typeface="Calibri"/>
              </a:rPr>
              <a:t>meta</a:t>
            </a:r>
            <a:r>
              <a:rPr sz="2000" spc="-15" dirty="0">
                <a:solidFill>
                  <a:srgbClr val="404040"/>
                </a:solidFill>
                <a:latin typeface="Calibri"/>
                <a:cs typeface="Calibri"/>
              </a:rPr>
              <a:t> </a:t>
            </a:r>
            <a:r>
              <a:rPr sz="2000" dirty="0">
                <a:solidFill>
                  <a:srgbClr val="404040"/>
                </a:solidFill>
                <a:latin typeface="Calibri"/>
                <a:cs typeface="Calibri"/>
              </a:rPr>
              <a:t>tags</a:t>
            </a:r>
            <a:r>
              <a:rPr sz="2000" spc="-20" dirty="0">
                <a:solidFill>
                  <a:srgbClr val="404040"/>
                </a:solidFill>
                <a:latin typeface="Calibri"/>
                <a:cs typeface="Calibri"/>
              </a:rPr>
              <a:t> </a:t>
            </a:r>
            <a:r>
              <a:rPr sz="2000" dirty="0">
                <a:solidFill>
                  <a:srgbClr val="404040"/>
                </a:solidFill>
                <a:latin typeface="Calibri"/>
                <a:cs typeface="Calibri"/>
              </a:rPr>
              <a:t>inside our</a:t>
            </a:r>
            <a:r>
              <a:rPr sz="2000" spc="-35" dirty="0">
                <a:solidFill>
                  <a:srgbClr val="404040"/>
                </a:solidFill>
                <a:latin typeface="Calibri"/>
                <a:cs typeface="Calibri"/>
              </a:rPr>
              <a:t> </a:t>
            </a:r>
            <a:r>
              <a:rPr sz="2000" dirty="0">
                <a:solidFill>
                  <a:srgbClr val="404040"/>
                </a:solidFill>
                <a:latin typeface="Calibri"/>
                <a:cs typeface="Calibri"/>
              </a:rPr>
              <a:t>head</a:t>
            </a:r>
            <a:r>
              <a:rPr sz="2000" spc="-20" dirty="0">
                <a:solidFill>
                  <a:srgbClr val="404040"/>
                </a:solidFill>
                <a:latin typeface="Calibri"/>
                <a:cs typeface="Calibri"/>
              </a:rPr>
              <a:t> </a:t>
            </a:r>
            <a:r>
              <a:rPr sz="2000" dirty="0">
                <a:solidFill>
                  <a:srgbClr val="404040"/>
                </a:solidFill>
                <a:latin typeface="Calibri"/>
                <a:cs typeface="Calibri"/>
              </a:rPr>
              <a:t>to</a:t>
            </a:r>
            <a:r>
              <a:rPr sz="2000" spc="-15" dirty="0">
                <a:solidFill>
                  <a:srgbClr val="404040"/>
                </a:solidFill>
                <a:latin typeface="Calibri"/>
                <a:cs typeface="Calibri"/>
              </a:rPr>
              <a:t> </a:t>
            </a:r>
            <a:r>
              <a:rPr sz="2000" dirty="0">
                <a:solidFill>
                  <a:srgbClr val="404040"/>
                </a:solidFill>
                <a:latin typeface="Calibri"/>
                <a:cs typeface="Calibri"/>
              </a:rPr>
              <a:t>give</a:t>
            </a:r>
            <a:r>
              <a:rPr sz="2000" spc="-30" dirty="0">
                <a:solidFill>
                  <a:srgbClr val="404040"/>
                </a:solidFill>
                <a:latin typeface="Calibri"/>
                <a:cs typeface="Calibri"/>
              </a:rPr>
              <a:t> </a:t>
            </a:r>
            <a:r>
              <a:rPr sz="2000" dirty="0">
                <a:solidFill>
                  <a:srgbClr val="404040"/>
                </a:solidFill>
                <a:latin typeface="Calibri"/>
                <a:cs typeface="Calibri"/>
              </a:rPr>
              <a:t>it</a:t>
            </a:r>
            <a:r>
              <a:rPr sz="2000" spc="-15" dirty="0">
                <a:solidFill>
                  <a:srgbClr val="404040"/>
                </a:solidFill>
                <a:latin typeface="Calibri"/>
                <a:cs typeface="Calibri"/>
              </a:rPr>
              <a:t> </a:t>
            </a:r>
            <a:r>
              <a:rPr sz="2000" dirty="0">
                <a:solidFill>
                  <a:srgbClr val="404040"/>
                </a:solidFill>
                <a:latin typeface="Calibri"/>
                <a:cs typeface="Calibri"/>
              </a:rPr>
              <a:t>a</a:t>
            </a:r>
            <a:r>
              <a:rPr sz="2000" spc="-10" dirty="0">
                <a:solidFill>
                  <a:srgbClr val="404040"/>
                </a:solidFill>
                <a:latin typeface="Calibri"/>
                <a:cs typeface="Calibri"/>
              </a:rPr>
              <a:t> </a:t>
            </a:r>
            <a:r>
              <a:rPr sz="2000" b="1" dirty="0">
                <a:solidFill>
                  <a:srgbClr val="404040"/>
                </a:solidFill>
                <a:latin typeface="Calibri"/>
                <a:cs typeface="Calibri"/>
              </a:rPr>
              <a:t>title</a:t>
            </a:r>
            <a:r>
              <a:rPr sz="2000" dirty="0">
                <a:solidFill>
                  <a:srgbClr val="404040"/>
                </a:solidFill>
                <a:latin typeface="Calibri"/>
                <a:cs typeface="Calibri"/>
              </a:rPr>
              <a:t>,</a:t>
            </a:r>
            <a:r>
              <a:rPr sz="2000" spc="-35" dirty="0">
                <a:solidFill>
                  <a:srgbClr val="404040"/>
                </a:solidFill>
                <a:latin typeface="Calibri"/>
                <a:cs typeface="Calibri"/>
              </a:rPr>
              <a:t> </a:t>
            </a:r>
            <a:r>
              <a:rPr sz="2000" b="1" dirty="0">
                <a:solidFill>
                  <a:srgbClr val="404040"/>
                </a:solidFill>
                <a:latin typeface="Calibri"/>
                <a:cs typeface="Calibri"/>
              </a:rPr>
              <a:t>keywords</a:t>
            </a:r>
            <a:r>
              <a:rPr sz="2000" dirty="0">
                <a:solidFill>
                  <a:srgbClr val="404040"/>
                </a:solidFill>
                <a:latin typeface="Calibri"/>
                <a:cs typeface="Calibri"/>
              </a:rPr>
              <a:t>,</a:t>
            </a:r>
            <a:r>
              <a:rPr sz="2000" spc="-15" dirty="0">
                <a:solidFill>
                  <a:srgbClr val="404040"/>
                </a:solidFill>
                <a:latin typeface="Calibri"/>
                <a:cs typeface="Calibri"/>
              </a:rPr>
              <a:t> </a:t>
            </a:r>
            <a:r>
              <a:rPr sz="2000" dirty="0">
                <a:solidFill>
                  <a:srgbClr val="404040"/>
                </a:solidFill>
                <a:latin typeface="Calibri"/>
                <a:cs typeface="Calibri"/>
              </a:rPr>
              <a:t>a</a:t>
            </a:r>
            <a:r>
              <a:rPr sz="2000" spc="-30" dirty="0">
                <a:solidFill>
                  <a:srgbClr val="404040"/>
                </a:solidFill>
                <a:latin typeface="Calibri"/>
                <a:cs typeface="Calibri"/>
              </a:rPr>
              <a:t> </a:t>
            </a:r>
            <a:r>
              <a:rPr sz="2000" b="1" spc="-10" dirty="0">
                <a:solidFill>
                  <a:srgbClr val="404040"/>
                </a:solidFill>
                <a:latin typeface="Calibri"/>
                <a:cs typeface="Calibri"/>
              </a:rPr>
              <a:t>description</a:t>
            </a:r>
            <a:r>
              <a:rPr sz="2000" spc="-10" dirty="0">
                <a:solidFill>
                  <a:srgbClr val="404040"/>
                </a:solidFill>
                <a:latin typeface="Calibri"/>
                <a:cs typeface="Calibri"/>
              </a:rPr>
              <a:t>, </a:t>
            </a:r>
            <a:r>
              <a:rPr sz="2000" dirty="0">
                <a:solidFill>
                  <a:srgbClr val="404040"/>
                </a:solidFill>
                <a:latin typeface="Calibri"/>
                <a:cs typeface="Calibri"/>
              </a:rPr>
              <a:t>and</a:t>
            </a:r>
            <a:r>
              <a:rPr sz="2000" spc="-10" dirty="0">
                <a:solidFill>
                  <a:srgbClr val="404040"/>
                </a:solidFill>
                <a:latin typeface="Calibri"/>
                <a:cs typeface="Calibri"/>
              </a:rPr>
              <a:t> </a:t>
            </a:r>
            <a:r>
              <a:rPr sz="2000" dirty="0">
                <a:solidFill>
                  <a:srgbClr val="404040"/>
                </a:solidFill>
                <a:latin typeface="Calibri"/>
                <a:cs typeface="Calibri"/>
              </a:rPr>
              <a:t>other</a:t>
            </a:r>
            <a:r>
              <a:rPr sz="2000" spc="-15" dirty="0">
                <a:solidFill>
                  <a:srgbClr val="404040"/>
                </a:solidFill>
                <a:latin typeface="Calibri"/>
                <a:cs typeface="Calibri"/>
              </a:rPr>
              <a:t> </a:t>
            </a:r>
            <a:r>
              <a:rPr sz="2000" spc="-10" dirty="0">
                <a:solidFill>
                  <a:srgbClr val="404040"/>
                </a:solidFill>
                <a:latin typeface="Calibri"/>
                <a:cs typeface="Calibri"/>
              </a:rPr>
              <a:t>details</a:t>
            </a:r>
            <a:endParaRPr sz="2000">
              <a:latin typeface="Calibri"/>
              <a:cs typeface="Calibri"/>
            </a:endParaRPr>
          </a:p>
          <a:p>
            <a:pPr marL="862965" lvl="1" indent="-393065">
              <a:lnSpc>
                <a:spcPct val="100000"/>
              </a:lnSpc>
              <a:spcBef>
                <a:spcPts val="459"/>
              </a:spcBef>
              <a:buSzPct val="89473"/>
              <a:buFont typeface="Wingdings"/>
              <a:buChar char=""/>
              <a:tabLst>
                <a:tab pos="862965" algn="l"/>
              </a:tabLst>
            </a:pPr>
            <a:r>
              <a:rPr sz="1900" dirty="0">
                <a:solidFill>
                  <a:srgbClr val="404040"/>
                </a:solidFill>
                <a:latin typeface="Calibri"/>
                <a:cs typeface="Calibri"/>
              </a:rPr>
              <a:t>These</a:t>
            </a:r>
            <a:r>
              <a:rPr sz="1900" spc="-45" dirty="0">
                <a:solidFill>
                  <a:srgbClr val="404040"/>
                </a:solidFill>
                <a:latin typeface="Calibri"/>
                <a:cs typeface="Calibri"/>
              </a:rPr>
              <a:t> </a:t>
            </a:r>
            <a:r>
              <a:rPr sz="1900" dirty="0">
                <a:solidFill>
                  <a:srgbClr val="404040"/>
                </a:solidFill>
                <a:latin typeface="Calibri"/>
                <a:cs typeface="Calibri"/>
              </a:rPr>
              <a:t>pieces</a:t>
            </a:r>
            <a:r>
              <a:rPr sz="1900" spc="-50" dirty="0">
                <a:solidFill>
                  <a:srgbClr val="404040"/>
                </a:solidFill>
                <a:latin typeface="Calibri"/>
                <a:cs typeface="Calibri"/>
              </a:rPr>
              <a:t> </a:t>
            </a:r>
            <a:r>
              <a:rPr sz="1900" dirty="0">
                <a:solidFill>
                  <a:srgbClr val="404040"/>
                </a:solidFill>
                <a:latin typeface="Calibri"/>
                <a:cs typeface="Calibri"/>
              </a:rPr>
              <a:t>of</a:t>
            </a:r>
            <a:r>
              <a:rPr sz="1900" spc="-50" dirty="0">
                <a:solidFill>
                  <a:srgbClr val="404040"/>
                </a:solidFill>
                <a:latin typeface="Calibri"/>
                <a:cs typeface="Calibri"/>
              </a:rPr>
              <a:t> </a:t>
            </a:r>
            <a:r>
              <a:rPr sz="1900" dirty="0">
                <a:solidFill>
                  <a:srgbClr val="404040"/>
                </a:solidFill>
                <a:latin typeface="Calibri"/>
                <a:cs typeface="Calibri"/>
              </a:rPr>
              <a:t>information</a:t>
            </a:r>
            <a:r>
              <a:rPr sz="1900" spc="-30" dirty="0">
                <a:solidFill>
                  <a:srgbClr val="404040"/>
                </a:solidFill>
                <a:latin typeface="Calibri"/>
                <a:cs typeface="Calibri"/>
              </a:rPr>
              <a:t> </a:t>
            </a:r>
            <a:r>
              <a:rPr sz="1900" dirty="0">
                <a:solidFill>
                  <a:srgbClr val="404040"/>
                </a:solidFill>
                <a:latin typeface="Calibri"/>
                <a:cs typeface="Calibri"/>
              </a:rPr>
              <a:t>help</a:t>
            </a:r>
            <a:r>
              <a:rPr sz="1900" spc="-40" dirty="0">
                <a:solidFill>
                  <a:srgbClr val="404040"/>
                </a:solidFill>
                <a:latin typeface="Calibri"/>
                <a:cs typeface="Calibri"/>
              </a:rPr>
              <a:t> </a:t>
            </a:r>
            <a:r>
              <a:rPr sz="1900" dirty="0">
                <a:solidFill>
                  <a:srgbClr val="404040"/>
                </a:solidFill>
                <a:latin typeface="Calibri"/>
                <a:cs typeface="Calibri"/>
              </a:rPr>
              <a:t>the</a:t>
            </a:r>
            <a:r>
              <a:rPr sz="1900" spc="-45" dirty="0">
                <a:solidFill>
                  <a:srgbClr val="404040"/>
                </a:solidFill>
                <a:latin typeface="Calibri"/>
                <a:cs typeface="Calibri"/>
              </a:rPr>
              <a:t> </a:t>
            </a:r>
            <a:r>
              <a:rPr sz="1900" dirty="0">
                <a:solidFill>
                  <a:srgbClr val="404040"/>
                </a:solidFill>
                <a:latin typeface="Calibri"/>
                <a:cs typeface="Calibri"/>
              </a:rPr>
              <a:t>user</a:t>
            </a:r>
            <a:r>
              <a:rPr sz="1900" spc="-55" dirty="0">
                <a:solidFill>
                  <a:srgbClr val="404040"/>
                </a:solidFill>
                <a:latin typeface="Calibri"/>
                <a:cs typeface="Calibri"/>
              </a:rPr>
              <a:t> </a:t>
            </a:r>
            <a:r>
              <a:rPr sz="1900" dirty="0">
                <a:solidFill>
                  <a:srgbClr val="404040"/>
                </a:solidFill>
                <a:latin typeface="Calibri"/>
                <a:cs typeface="Calibri"/>
              </a:rPr>
              <a:t>and</a:t>
            </a:r>
            <a:r>
              <a:rPr sz="1900" spc="-50" dirty="0">
                <a:solidFill>
                  <a:srgbClr val="404040"/>
                </a:solidFill>
                <a:latin typeface="Calibri"/>
                <a:cs typeface="Calibri"/>
              </a:rPr>
              <a:t> </a:t>
            </a:r>
            <a:r>
              <a:rPr sz="1900" dirty="0">
                <a:solidFill>
                  <a:srgbClr val="404040"/>
                </a:solidFill>
                <a:latin typeface="Calibri"/>
                <a:cs typeface="Calibri"/>
              </a:rPr>
              <a:t>bots</a:t>
            </a:r>
            <a:r>
              <a:rPr sz="1900" spc="-50" dirty="0">
                <a:solidFill>
                  <a:srgbClr val="404040"/>
                </a:solidFill>
                <a:latin typeface="Calibri"/>
                <a:cs typeface="Calibri"/>
              </a:rPr>
              <a:t> </a:t>
            </a:r>
            <a:r>
              <a:rPr sz="1900" dirty="0">
                <a:solidFill>
                  <a:srgbClr val="404040"/>
                </a:solidFill>
                <a:latin typeface="Calibri"/>
                <a:cs typeface="Calibri"/>
              </a:rPr>
              <a:t>understand</a:t>
            </a:r>
            <a:r>
              <a:rPr sz="1900" spc="-35" dirty="0">
                <a:solidFill>
                  <a:srgbClr val="404040"/>
                </a:solidFill>
                <a:latin typeface="Calibri"/>
                <a:cs typeface="Calibri"/>
              </a:rPr>
              <a:t> </a:t>
            </a:r>
            <a:r>
              <a:rPr sz="1900" dirty="0">
                <a:solidFill>
                  <a:srgbClr val="404040"/>
                </a:solidFill>
                <a:latin typeface="Calibri"/>
                <a:cs typeface="Calibri"/>
              </a:rPr>
              <a:t>what</a:t>
            </a:r>
            <a:r>
              <a:rPr sz="1900" spc="-35" dirty="0">
                <a:solidFill>
                  <a:srgbClr val="404040"/>
                </a:solidFill>
                <a:latin typeface="Calibri"/>
                <a:cs typeface="Calibri"/>
              </a:rPr>
              <a:t> </a:t>
            </a:r>
            <a:r>
              <a:rPr sz="1900" dirty="0">
                <a:solidFill>
                  <a:srgbClr val="404040"/>
                </a:solidFill>
                <a:latin typeface="Calibri"/>
                <a:cs typeface="Calibri"/>
              </a:rPr>
              <a:t>the</a:t>
            </a:r>
            <a:r>
              <a:rPr sz="1900" spc="-45" dirty="0">
                <a:solidFill>
                  <a:srgbClr val="404040"/>
                </a:solidFill>
                <a:latin typeface="Calibri"/>
                <a:cs typeface="Calibri"/>
              </a:rPr>
              <a:t> </a:t>
            </a:r>
            <a:r>
              <a:rPr sz="1900" spc="-20" dirty="0">
                <a:solidFill>
                  <a:srgbClr val="404040"/>
                </a:solidFill>
                <a:latin typeface="Calibri"/>
                <a:cs typeface="Calibri"/>
              </a:rPr>
              <a:t>page</a:t>
            </a:r>
            <a:endParaRPr sz="1900">
              <a:latin typeface="Calibri"/>
              <a:cs typeface="Calibri"/>
            </a:endParaRPr>
          </a:p>
          <a:p>
            <a:pPr marL="862965">
              <a:lnSpc>
                <a:spcPct val="100000"/>
              </a:lnSpc>
              <a:spcBef>
                <a:spcPts val="5"/>
              </a:spcBef>
            </a:pPr>
            <a:r>
              <a:rPr sz="1900" dirty="0">
                <a:solidFill>
                  <a:srgbClr val="404040"/>
                </a:solidFill>
                <a:latin typeface="Calibri"/>
                <a:cs typeface="Calibri"/>
              </a:rPr>
              <a:t>is</a:t>
            </a:r>
            <a:r>
              <a:rPr sz="1900" spc="-20" dirty="0">
                <a:solidFill>
                  <a:srgbClr val="404040"/>
                </a:solidFill>
                <a:latin typeface="Calibri"/>
                <a:cs typeface="Calibri"/>
              </a:rPr>
              <a:t> </a:t>
            </a:r>
            <a:r>
              <a:rPr sz="1900" spc="-10" dirty="0">
                <a:solidFill>
                  <a:srgbClr val="404040"/>
                </a:solidFill>
                <a:latin typeface="Calibri"/>
                <a:cs typeface="Calibri"/>
              </a:rPr>
              <a:t>about</a:t>
            </a:r>
            <a:endParaRPr sz="1900">
              <a:latin typeface="Calibri"/>
              <a:cs typeface="Calibri"/>
            </a:endParaRPr>
          </a:p>
        </p:txBody>
      </p:sp>
      <p:pic>
        <p:nvPicPr>
          <p:cNvPr id="4" name="object 4"/>
          <p:cNvPicPr/>
          <p:nvPr/>
        </p:nvPicPr>
        <p:blipFill>
          <a:blip r:embed="rId2" cstate="print"/>
          <a:stretch>
            <a:fillRect/>
          </a:stretch>
        </p:blipFill>
        <p:spPr>
          <a:xfrm>
            <a:off x="1752600" y="4495800"/>
            <a:ext cx="5611367" cy="1905000"/>
          </a:xfrm>
          <a:prstGeom prst="rect">
            <a:avLst/>
          </a:prstGeom>
        </p:spPr>
      </p:pic>
      <p:pic>
        <p:nvPicPr>
          <p:cNvPr id="5" name="object 5"/>
          <p:cNvPicPr/>
          <p:nvPr/>
        </p:nvPicPr>
        <p:blipFill>
          <a:blip r:embed="rId3" cstate="print"/>
          <a:stretch>
            <a:fillRect/>
          </a:stretch>
        </p:blipFill>
        <p:spPr>
          <a:xfrm>
            <a:off x="8382000" y="6096000"/>
            <a:ext cx="609600" cy="6096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59</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3566" y="2082546"/>
            <a:ext cx="3892550" cy="939800"/>
          </a:xfrm>
          <a:prstGeom prst="rect">
            <a:avLst/>
          </a:prstGeom>
        </p:spPr>
        <p:txBody>
          <a:bodyPr vert="horz" wrap="square" lIns="0" tIns="12700" rIns="0" bIns="0" rtlCol="0">
            <a:spAutoFit/>
          </a:bodyPr>
          <a:lstStyle/>
          <a:p>
            <a:pPr marL="12700">
              <a:lnSpc>
                <a:spcPct val="100000"/>
              </a:lnSpc>
              <a:spcBef>
                <a:spcPts val="100"/>
              </a:spcBef>
            </a:pPr>
            <a:r>
              <a:rPr sz="6000" spc="-10" dirty="0"/>
              <a:t>Introduction</a:t>
            </a:r>
            <a:endParaRPr sz="6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45" dirty="0"/>
              <a:t> </a:t>
            </a:r>
            <a:r>
              <a:rPr spc="-10" dirty="0"/>
              <a:t>attributes</a:t>
            </a:r>
          </a:p>
        </p:txBody>
      </p:sp>
      <p:sp>
        <p:nvSpPr>
          <p:cNvPr id="3" name="object 3"/>
          <p:cNvSpPr txBox="1"/>
          <p:nvPr/>
        </p:nvSpPr>
        <p:spPr>
          <a:xfrm>
            <a:off x="231140" y="1387411"/>
            <a:ext cx="8638540" cy="4349115"/>
          </a:xfrm>
          <a:prstGeom prst="rect">
            <a:avLst/>
          </a:prstGeom>
        </p:spPr>
        <p:txBody>
          <a:bodyPr vert="horz" wrap="square" lIns="0" tIns="86360" rIns="0" bIns="0" rtlCol="0">
            <a:spAutoFit/>
          </a:bodyPr>
          <a:lstStyle/>
          <a:p>
            <a:pPr marL="354965" indent="-342265">
              <a:lnSpc>
                <a:spcPct val="100000"/>
              </a:lnSpc>
              <a:spcBef>
                <a:spcPts val="680"/>
              </a:spcBef>
              <a:buFont typeface="Wingdings"/>
              <a:buChar char=""/>
              <a:tabLst>
                <a:tab pos="354965" algn="l"/>
              </a:tabLst>
            </a:pPr>
            <a:r>
              <a:rPr sz="2400" dirty="0">
                <a:solidFill>
                  <a:srgbClr val="404040"/>
                </a:solidFill>
                <a:latin typeface="Calibri"/>
                <a:cs typeface="Calibri"/>
              </a:rPr>
              <a:t>Most</a:t>
            </a:r>
            <a:r>
              <a:rPr sz="2400" spc="-45" dirty="0">
                <a:solidFill>
                  <a:srgbClr val="404040"/>
                </a:solidFill>
                <a:latin typeface="Calibri"/>
                <a:cs typeface="Calibri"/>
              </a:rPr>
              <a:t> </a:t>
            </a:r>
            <a:r>
              <a:rPr sz="2400" dirty="0">
                <a:solidFill>
                  <a:srgbClr val="404040"/>
                </a:solidFill>
                <a:latin typeface="Calibri"/>
                <a:cs typeface="Calibri"/>
              </a:rPr>
              <a:t>HTML</a:t>
            </a:r>
            <a:r>
              <a:rPr sz="2400" spc="-45" dirty="0">
                <a:solidFill>
                  <a:srgbClr val="404040"/>
                </a:solidFill>
                <a:latin typeface="Calibri"/>
                <a:cs typeface="Calibri"/>
              </a:rPr>
              <a:t> </a:t>
            </a:r>
            <a:r>
              <a:rPr sz="2400" dirty="0">
                <a:solidFill>
                  <a:srgbClr val="404040"/>
                </a:solidFill>
                <a:latin typeface="Calibri"/>
                <a:cs typeface="Calibri"/>
              </a:rPr>
              <a:t>elements</a:t>
            </a:r>
            <a:r>
              <a:rPr sz="2400" spc="-60" dirty="0">
                <a:solidFill>
                  <a:srgbClr val="404040"/>
                </a:solidFill>
                <a:latin typeface="Calibri"/>
                <a:cs typeface="Calibri"/>
              </a:rPr>
              <a:t> </a:t>
            </a:r>
            <a:r>
              <a:rPr sz="2400" dirty="0">
                <a:solidFill>
                  <a:srgbClr val="404040"/>
                </a:solidFill>
                <a:latin typeface="Calibri"/>
                <a:cs typeface="Calibri"/>
              </a:rPr>
              <a:t>have</a:t>
            </a:r>
            <a:r>
              <a:rPr sz="2400" spc="-40" dirty="0">
                <a:solidFill>
                  <a:srgbClr val="404040"/>
                </a:solidFill>
                <a:latin typeface="Calibri"/>
                <a:cs typeface="Calibri"/>
              </a:rPr>
              <a:t> </a:t>
            </a:r>
            <a:r>
              <a:rPr sz="2400" dirty="0">
                <a:solidFill>
                  <a:srgbClr val="404040"/>
                </a:solidFill>
                <a:latin typeface="Calibri"/>
                <a:cs typeface="Calibri"/>
              </a:rPr>
              <a:t>compulsory</a:t>
            </a:r>
            <a:r>
              <a:rPr sz="2400" spc="-60" dirty="0">
                <a:solidFill>
                  <a:srgbClr val="404040"/>
                </a:solidFill>
                <a:latin typeface="Calibri"/>
                <a:cs typeface="Calibri"/>
              </a:rPr>
              <a:t> </a:t>
            </a:r>
            <a:r>
              <a:rPr sz="2400" dirty="0">
                <a:solidFill>
                  <a:srgbClr val="404040"/>
                </a:solidFill>
                <a:latin typeface="Calibri"/>
                <a:cs typeface="Calibri"/>
              </a:rPr>
              <a:t>and/or</a:t>
            </a:r>
            <a:r>
              <a:rPr sz="2400" spc="-45" dirty="0">
                <a:solidFill>
                  <a:srgbClr val="404040"/>
                </a:solidFill>
                <a:latin typeface="Calibri"/>
                <a:cs typeface="Calibri"/>
              </a:rPr>
              <a:t> </a:t>
            </a:r>
            <a:r>
              <a:rPr sz="2400" dirty="0">
                <a:solidFill>
                  <a:srgbClr val="404040"/>
                </a:solidFill>
                <a:latin typeface="Calibri"/>
                <a:cs typeface="Calibri"/>
              </a:rPr>
              <a:t>optional</a:t>
            </a:r>
            <a:r>
              <a:rPr sz="2400" spc="-30" dirty="0">
                <a:solidFill>
                  <a:srgbClr val="404040"/>
                </a:solidFill>
                <a:latin typeface="Calibri"/>
                <a:cs typeface="Calibri"/>
              </a:rPr>
              <a:t> </a:t>
            </a:r>
            <a:r>
              <a:rPr sz="2400" b="1" spc="-10" dirty="0">
                <a:solidFill>
                  <a:srgbClr val="B59B0C"/>
                </a:solidFill>
                <a:latin typeface="Calibri"/>
                <a:cs typeface="Calibri"/>
              </a:rPr>
              <a:t>attributes</a:t>
            </a:r>
            <a:endParaRPr sz="2400">
              <a:latin typeface="Calibri"/>
              <a:cs typeface="Calibri"/>
            </a:endParaRPr>
          </a:p>
          <a:p>
            <a:pPr marL="354965" indent="-342265">
              <a:lnSpc>
                <a:spcPct val="100000"/>
              </a:lnSpc>
              <a:spcBef>
                <a:spcPts val="580"/>
              </a:spcBef>
              <a:buFont typeface="Wingdings"/>
              <a:buChar char=""/>
              <a:tabLst>
                <a:tab pos="354965" algn="l"/>
              </a:tabLst>
            </a:pPr>
            <a:r>
              <a:rPr sz="2400" dirty="0">
                <a:solidFill>
                  <a:srgbClr val="404040"/>
                </a:solidFill>
                <a:latin typeface="Calibri"/>
                <a:cs typeface="Calibri"/>
              </a:rPr>
              <a:t>Attributes</a:t>
            </a:r>
            <a:r>
              <a:rPr sz="2400" spc="-70" dirty="0">
                <a:solidFill>
                  <a:srgbClr val="404040"/>
                </a:solidFill>
                <a:latin typeface="Calibri"/>
                <a:cs typeface="Calibri"/>
              </a:rPr>
              <a:t> </a:t>
            </a:r>
            <a:r>
              <a:rPr sz="2400" dirty="0">
                <a:solidFill>
                  <a:srgbClr val="404040"/>
                </a:solidFill>
                <a:latin typeface="Calibri"/>
                <a:cs typeface="Calibri"/>
              </a:rPr>
              <a:t>provide</a:t>
            </a:r>
            <a:r>
              <a:rPr sz="2400" spc="-50" dirty="0">
                <a:solidFill>
                  <a:srgbClr val="404040"/>
                </a:solidFill>
                <a:latin typeface="Calibri"/>
                <a:cs typeface="Calibri"/>
              </a:rPr>
              <a:t> </a:t>
            </a:r>
            <a:r>
              <a:rPr sz="2400" b="1" dirty="0">
                <a:solidFill>
                  <a:srgbClr val="B59B0C"/>
                </a:solidFill>
                <a:latin typeface="Calibri"/>
                <a:cs typeface="Calibri"/>
              </a:rPr>
              <a:t>additional</a:t>
            </a:r>
            <a:r>
              <a:rPr sz="2400" b="1" spc="-45" dirty="0">
                <a:solidFill>
                  <a:srgbClr val="B59B0C"/>
                </a:solidFill>
                <a:latin typeface="Calibri"/>
                <a:cs typeface="Calibri"/>
              </a:rPr>
              <a:t> </a:t>
            </a:r>
            <a:r>
              <a:rPr sz="2400" b="1" dirty="0">
                <a:solidFill>
                  <a:srgbClr val="B59B0C"/>
                </a:solidFill>
                <a:latin typeface="Calibri"/>
                <a:cs typeface="Calibri"/>
              </a:rPr>
              <a:t>information</a:t>
            </a:r>
            <a:r>
              <a:rPr sz="2400" b="1" spc="-55" dirty="0">
                <a:solidFill>
                  <a:srgbClr val="B59B0C"/>
                </a:solidFill>
                <a:latin typeface="Calibri"/>
                <a:cs typeface="Calibri"/>
              </a:rPr>
              <a:t> </a:t>
            </a:r>
            <a:r>
              <a:rPr sz="2400" dirty="0">
                <a:solidFill>
                  <a:srgbClr val="404040"/>
                </a:solidFill>
                <a:latin typeface="Calibri"/>
                <a:cs typeface="Calibri"/>
              </a:rPr>
              <a:t>about</a:t>
            </a:r>
            <a:r>
              <a:rPr sz="2400" spc="-55" dirty="0">
                <a:solidFill>
                  <a:srgbClr val="404040"/>
                </a:solidFill>
                <a:latin typeface="Calibri"/>
                <a:cs typeface="Calibri"/>
              </a:rPr>
              <a:t> </a:t>
            </a:r>
            <a:r>
              <a:rPr sz="2400" dirty="0">
                <a:solidFill>
                  <a:srgbClr val="404040"/>
                </a:solidFill>
                <a:latin typeface="Calibri"/>
                <a:cs typeface="Calibri"/>
              </a:rPr>
              <a:t>an</a:t>
            </a:r>
            <a:r>
              <a:rPr sz="2400" spc="-50" dirty="0">
                <a:solidFill>
                  <a:srgbClr val="404040"/>
                </a:solidFill>
                <a:latin typeface="Calibri"/>
                <a:cs typeface="Calibri"/>
              </a:rPr>
              <a:t> </a:t>
            </a:r>
            <a:r>
              <a:rPr sz="2400" dirty="0">
                <a:solidFill>
                  <a:srgbClr val="404040"/>
                </a:solidFill>
                <a:latin typeface="Calibri"/>
                <a:cs typeface="Calibri"/>
              </a:rPr>
              <a:t>HTML</a:t>
            </a:r>
            <a:r>
              <a:rPr sz="2400" spc="-50" dirty="0">
                <a:solidFill>
                  <a:srgbClr val="404040"/>
                </a:solidFill>
                <a:latin typeface="Calibri"/>
                <a:cs typeface="Calibri"/>
              </a:rPr>
              <a:t> </a:t>
            </a:r>
            <a:r>
              <a:rPr sz="2400" spc="-10" dirty="0">
                <a:solidFill>
                  <a:srgbClr val="404040"/>
                </a:solidFill>
                <a:latin typeface="Calibri"/>
                <a:cs typeface="Calibri"/>
              </a:rPr>
              <a:t>element</a:t>
            </a:r>
            <a:endParaRPr sz="2400">
              <a:latin typeface="Calibri"/>
              <a:cs typeface="Calibri"/>
            </a:endParaRPr>
          </a:p>
          <a:p>
            <a:pPr marL="354965" indent="-342265">
              <a:lnSpc>
                <a:spcPct val="100000"/>
              </a:lnSpc>
              <a:spcBef>
                <a:spcPts val="575"/>
              </a:spcBef>
              <a:buFont typeface="Wingdings"/>
              <a:buChar char=""/>
              <a:tabLst>
                <a:tab pos="354965" algn="l"/>
              </a:tabLst>
            </a:pPr>
            <a:r>
              <a:rPr sz="2400" dirty="0">
                <a:solidFill>
                  <a:srgbClr val="404040"/>
                </a:solidFill>
                <a:latin typeface="Calibri"/>
                <a:cs typeface="Calibri"/>
              </a:rPr>
              <a:t>Attributes</a:t>
            </a:r>
            <a:r>
              <a:rPr sz="2400" spc="-50" dirty="0">
                <a:solidFill>
                  <a:srgbClr val="404040"/>
                </a:solidFill>
                <a:latin typeface="Calibri"/>
                <a:cs typeface="Calibri"/>
              </a:rPr>
              <a:t> </a:t>
            </a:r>
            <a:r>
              <a:rPr sz="2400" dirty="0">
                <a:solidFill>
                  <a:srgbClr val="404040"/>
                </a:solidFill>
                <a:latin typeface="Calibri"/>
                <a:cs typeface="Calibri"/>
              </a:rPr>
              <a:t>are</a:t>
            </a:r>
            <a:r>
              <a:rPr sz="2400" spc="-45" dirty="0">
                <a:solidFill>
                  <a:srgbClr val="404040"/>
                </a:solidFill>
                <a:latin typeface="Calibri"/>
                <a:cs typeface="Calibri"/>
              </a:rPr>
              <a:t> </a:t>
            </a:r>
            <a:r>
              <a:rPr sz="2400" dirty="0">
                <a:solidFill>
                  <a:srgbClr val="404040"/>
                </a:solidFill>
                <a:latin typeface="Calibri"/>
                <a:cs typeface="Calibri"/>
              </a:rPr>
              <a:t>always</a:t>
            </a:r>
            <a:r>
              <a:rPr sz="2400" spc="-50" dirty="0">
                <a:solidFill>
                  <a:srgbClr val="404040"/>
                </a:solidFill>
                <a:latin typeface="Calibri"/>
                <a:cs typeface="Calibri"/>
              </a:rPr>
              <a:t> </a:t>
            </a:r>
            <a:r>
              <a:rPr sz="2400" dirty="0">
                <a:solidFill>
                  <a:srgbClr val="404040"/>
                </a:solidFill>
                <a:latin typeface="Calibri"/>
                <a:cs typeface="Calibri"/>
              </a:rPr>
              <a:t>specified</a:t>
            </a:r>
            <a:r>
              <a:rPr sz="2400" spc="-25" dirty="0">
                <a:solidFill>
                  <a:srgbClr val="404040"/>
                </a:solidFill>
                <a:latin typeface="Calibri"/>
                <a:cs typeface="Calibri"/>
              </a:rPr>
              <a:t> </a:t>
            </a:r>
            <a:r>
              <a:rPr sz="2400" b="1" dirty="0">
                <a:solidFill>
                  <a:srgbClr val="B59B0C"/>
                </a:solidFill>
                <a:latin typeface="Calibri"/>
                <a:cs typeface="Calibri"/>
              </a:rPr>
              <a:t>in</a:t>
            </a:r>
            <a:r>
              <a:rPr sz="2400" b="1" spc="-40" dirty="0">
                <a:solidFill>
                  <a:srgbClr val="B59B0C"/>
                </a:solidFill>
                <a:latin typeface="Calibri"/>
                <a:cs typeface="Calibri"/>
              </a:rPr>
              <a:t> </a:t>
            </a:r>
            <a:r>
              <a:rPr sz="2400" b="1" dirty="0">
                <a:solidFill>
                  <a:srgbClr val="B59B0C"/>
                </a:solidFill>
                <a:latin typeface="Calibri"/>
                <a:cs typeface="Calibri"/>
              </a:rPr>
              <a:t>the</a:t>
            </a:r>
            <a:r>
              <a:rPr sz="2400" b="1" spc="-25" dirty="0">
                <a:solidFill>
                  <a:srgbClr val="B59B0C"/>
                </a:solidFill>
                <a:latin typeface="Calibri"/>
                <a:cs typeface="Calibri"/>
              </a:rPr>
              <a:t> </a:t>
            </a:r>
            <a:r>
              <a:rPr sz="2400" b="1" dirty="0">
                <a:solidFill>
                  <a:srgbClr val="B59B0C"/>
                </a:solidFill>
                <a:latin typeface="Calibri"/>
                <a:cs typeface="Calibri"/>
              </a:rPr>
              <a:t>start</a:t>
            </a:r>
            <a:r>
              <a:rPr sz="2400" b="1" spc="-30" dirty="0">
                <a:solidFill>
                  <a:srgbClr val="B59B0C"/>
                </a:solidFill>
                <a:latin typeface="Calibri"/>
                <a:cs typeface="Calibri"/>
              </a:rPr>
              <a:t> </a:t>
            </a:r>
            <a:r>
              <a:rPr sz="2400" b="1" spc="-25" dirty="0">
                <a:solidFill>
                  <a:srgbClr val="B59B0C"/>
                </a:solidFill>
                <a:latin typeface="Calibri"/>
                <a:cs typeface="Calibri"/>
              </a:rPr>
              <a:t>tag</a:t>
            </a:r>
            <a:endParaRPr sz="2400">
              <a:latin typeface="Calibri"/>
              <a:cs typeface="Calibri"/>
            </a:endParaRPr>
          </a:p>
          <a:p>
            <a:pPr marL="354965" indent="-342265">
              <a:lnSpc>
                <a:spcPct val="100000"/>
              </a:lnSpc>
              <a:spcBef>
                <a:spcPts val="580"/>
              </a:spcBef>
              <a:buFont typeface="Wingdings"/>
              <a:buChar char=""/>
              <a:tabLst>
                <a:tab pos="354965" algn="l"/>
              </a:tabLst>
            </a:pPr>
            <a:r>
              <a:rPr sz="2400" dirty="0">
                <a:solidFill>
                  <a:srgbClr val="404040"/>
                </a:solidFill>
                <a:latin typeface="Calibri"/>
                <a:cs typeface="Calibri"/>
              </a:rPr>
              <a:t>How</a:t>
            </a:r>
            <a:r>
              <a:rPr sz="2400" spc="-35" dirty="0">
                <a:solidFill>
                  <a:srgbClr val="404040"/>
                </a:solidFill>
                <a:latin typeface="Calibri"/>
                <a:cs typeface="Calibri"/>
              </a:rPr>
              <a:t> </a:t>
            </a:r>
            <a:r>
              <a:rPr sz="2400" dirty="0">
                <a:solidFill>
                  <a:srgbClr val="404040"/>
                </a:solidFill>
                <a:latin typeface="Calibri"/>
                <a:cs typeface="Calibri"/>
              </a:rPr>
              <a:t>an</a:t>
            </a:r>
            <a:r>
              <a:rPr sz="2400" spc="-35" dirty="0">
                <a:solidFill>
                  <a:srgbClr val="404040"/>
                </a:solidFill>
                <a:latin typeface="Calibri"/>
                <a:cs typeface="Calibri"/>
              </a:rPr>
              <a:t> </a:t>
            </a:r>
            <a:r>
              <a:rPr sz="2400" dirty="0">
                <a:solidFill>
                  <a:srgbClr val="404040"/>
                </a:solidFill>
                <a:latin typeface="Calibri"/>
                <a:cs typeface="Calibri"/>
              </a:rPr>
              <a:t>attribute</a:t>
            </a:r>
            <a:r>
              <a:rPr sz="2400" spc="-45" dirty="0">
                <a:solidFill>
                  <a:srgbClr val="404040"/>
                </a:solidFill>
                <a:latin typeface="Calibri"/>
                <a:cs typeface="Calibri"/>
              </a:rPr>
              <a:t> </a:t>
            </a:r>
            <a:r>
              <a:rPr sz="2400" dirty="0">
                <a:solidFill>
                  <a:srgbClr val="404040"/>
                </a:solidFill>
                <a:latin typeface="Calibri"/>
                <a:cs typeface="Calibri"/>
              </a:rPr>
              <a:t>is</a:t>
            </a:r>
            <a:r>
              <a:rPr sz="2400" spc="-35" dirty="0">
                <a:solidFill>
                  <a:srgbClr val="404040"/>
                </a:solidFill>
                <a:latin typeface="Calibri"/>
                <a:cs typeface="Calibri"/>
              </a:rPr>
              <a:t> </a:t>
            </a:r>
            <a:r>
              <a:rPr sz="2400" dirty="0">
                <a:solidFill>
                  <a:srgbClr val="404040"/>
                </a:solidFill>
                <a:latin typeface="Calibri"/>
                <a:cs typeface="Calibri"/>
              </a:rPr>
              <a:t>specified</a:t>
            </a:r>
            <a:r>
              <a:rPr sz="2400" spc="-35" dirty="0">
                <a:solidFill>
                  <a:srgbClr val="404040"/>
                </a:solidFill>
                <a:latin typeface="Calibri"/>
                <a:cs typeface="Calibri"/>
              </a:rPr>
              <a:t> </a:t>
            </a:r>
            <a:r>
              <a:rPr sz="2400" dirty="0">
                <a:solidFill>
                  <a:srgbClr val="404040"/>
                </a:solidFill>
                <a:latin typeface="Calibri"/>
                <a:cs typeface="Calibri"/>
              </a:rPr>
              <a:t>(</a:t>
            </a:r>
            <a:r>
              <a:rPr sz="2400" b="1" dirty="0">
                <a:solidFill>
                  <a:srgbClr val="C00000"/>
                </a:solidFill>
                <a:latin typeface="Calibri"/>
                <a:cs typeface="Calibri"/>
              </a:rPr>
              <a:t>name</a:t>
            </a:r>
            <a:r>
              <a:rPr sz="2400" b="1" spc="-35" dirty="0">
                <a:solidFill>
                  <a:srgbClr val="C00000"/>
                </a:solidFill>
                <a:latin typeface="Calibri"/>
                <a:cs typeface="Calibri"/>
              </a:rPr>
              <a:t> </a:t>
            </a:r>
            <a:r>
              <a:rPr sz="2400" dirty="0">
                <a:solidFill>
                  <a:srgbClr val="404040"/>
                </a:solidFill>
                <a:latin typeface="Calibri"/>
                <a:cs typeface="Calibri"/>
              </a:rPr>
              <a:t>+</a:t>
            </a:r>
            <a:r>
              <a:rPr sz="2400" spc="-35" dirty="0">
                <a:solidFill>
                  <a:srgbClr val="404040"/>
                </a:solidFill>
                <a:latin typeface="Calibri"/>
                <a:cs typeface="Calibri"/>
              </a:rPr>
              <a:t> </a:t>
            </a:r>
            <a:r>
              <a:rPr sz="2400" b="1" spc="-10" dirty="0">
                <a:solidFill>
                  <a:srgbClr val="C00000"/>
                </a:solidFill>
                <a:latin typeface="Calibri"/>
                <a:cs typeface="Calibri"/>
              </a:rPr>
              <a:t>value</a:t>
            </a:r>
            <a:r>
              <a:rPr sz="2400" spc="-10" dirty="0">
                <a:solidFill>
                  <a:srgbClr val="404040"/>
                </a:solidFill>
                <a:latin typeface="Calibri"/>
                <a:cs typeface="Calibri"/>
              </a:rPr>
              <a:t>):</a:t>
            </a:r>
            <a:endParaRPr sz="2400">
              <a:latin typeface="Calibri"/>
              <a:cs typeface="Calibri"/>
            </a:endParaRPr>
          </a:p>
          <a:p>
            <a:pPr marL="862965" lvl="1" indent="-393065">
              <a:lnSpc>
                <a:spcPct val="100000"/>
              </a:lnSpc>
              <a:spcBef>
                <a:spcPts val="420"/>
              </a:spcBef>
              <a:buSzPct val="90000"/>
              <a:buFont typeface="Wingdings"/>
              <a:buChar char=""/>
              <a:tabLst>
                <a:tab pos="862965" algn="l"/>
              </a:tabLst>
            </a:pPr>
            <a:r>
              <a:rPr sz="2000" spc="-10" dirty="0">
                <a:solidFill>
                  <a:srgbClr val="404040"/>
                </a:solidFill>
                <a:latin typeface="Courier New"/>
                <a:cs typeface="Courier New"/>
              </a:rPr>
              <a:t>name="value"</a:t>
            </a:r>
            <a:r>
              <a:rPr sz="2000" spc="-715" dirty="0">
                <a:solidFill>
                  <a:srgbClr val="404040"/>
                </a:solidFill>
                <a:latin typeface="Courier New"/>
                <a:cs typeface="Courier New"/>
              </a:rPr>
              <a:t> </a:t>
            </a:r>
            <a:r>
              <a:rPr sz="2000" dirty="0">
                <a:solidFill>
                  <a:srgbClr val="404040"/>
                </a:solidFill>
                <a:latin typeface="Calibri"/>
                <a:cs typeface="Calibri"/>
              </a:rPr>
              <a:t>or</a:t>
            </a:r>
            <a:r>
              <a:rPr sz="2000" spc="20" dirty="0">
                <a:solidFill>
                  <a:srgbClr val="404040"/>
                </a:solidFill>
                <a:latin typeface="Calibri"/>
                <a:cs typeface="Calibri"/>
              </a:rPr>
              <a:t> </a:t>
            </a:r>
            <a:r>
              <a:rPr sz="2000" spc="-10" dirty="0">
                <a:solidFill>
                  <a:srgbClr val="404040"/>
                </a:solidFill>
                <a:latin typeface="Courier New"/>
                <a:cs typeface="Courier New"/>
              </a:rPr>
              <a:t>name='value'</a:t>
            </a:r>
            <a:endParaRPr sz="2000">
              <a:latin typeface="Courier New"/>
              <a:cs typeface="Courier New"/>
            </a:endParaRPr>
          </a:p>
          <a:p>
            <a:pPr marL="862965" lvl="1" indent="-393065">
              <a:lnSpc>
                <a:spcPct val="100000"/>
              </a:lnSpc>
              <a:spcBef>
                <a:spcPts val="480"/>
              </a:spcBef>
              <a:buSzPct val="90000"/>
              <a:buFont typeface="Wingdings"/>
              <a:buChar char=""/>
              <a:tabLst>
                <a:tab pos="862965" algn="l"/>
              </a:tabLst>
            </a:pPr>
            <a:r>
              <a:rPr sz="2000" spc="-10" dirty="0">
                <a:solidFill>
                  <a:srgbClr val="404040"/>
                </a:solidFill>
                <a:latin typeface="Courier New"/>
                <a:cs typeface="Courier New"/>
              </a:rPr>
              <a:t>name=value</a:t>
            </a:r>
            <a:r>
              <a:rPr sz="2000" spc="-750" dirty="0">
                <a:solidFill>
                  <a:srgbClr val="404040"/>
                </a:solidFill>
                <a:latin typeface="Courier New"/>
                <a:cs typeface="Courier New"/>
              </a:rPr>
              <a:t> </a:t>
            </a:r>
            <a:r>
              <a:rPr sz="2000" dirty="0">
                <a:solidFill>
                  <a:srgbClr val="404040"/>
                </a:solidFill>
                <a:latin typeface="Calibri"/>
                <a:cs typeface="Calibri"/>
              </a:rPr>
              <a:t>is</a:t>
            </a:r>
            <a:r>
              <a:rPr sz="2000" spc="-45" dirty="0">
                <a:solidFill>
                  <a:srgbClr val="404040"/>
                </a:solidFill>
                <a:latin typeface="Calibri"/>
                <a:cs typeface="Calibri"/>
              </a:rPr>
              <a:t> </a:t>
            </a:r>
            <a:r>
              <a:rPr sz="2000" dirty="0">
                <a:solidFill>
                  <a:srgbClr val="404040"/>
                </a:solidFill>
                <a:latin typeface="Calibri"/>
                <a:cs typeface="Calibri"/>
              </a:rPr>
              <a:t>also</a:t>
            </a:r>
            <a:r>
              <a:rPr sz="2000" spc="-5" dirty="0">
                <a:solidFill>
                  <a:srgbClr val="404040"/>
                </a:solidFill>
                <a:latin typeface="Calibri"/>
                <a:cs typeface="Calibri"/>
              </a:rPr>
              <a:t> </a:t>
            </a:r>
            <a:r>
              <a:rPr sz="2000" dirty="0">
                <a:solidFill>
                  <a:srgbClr val="404040"/>
                </a:solidFill>
                <a:latin typeface="Calibri"/>
                <a:cs typeface="Calibri"/>
              </a:rPr>
              <a:t>allowed</a:t>
            </a:r>
            <a:r>
              <a:rPr sz="2000" spc="-20" dirty="0">
                <a:solidFill>
                  <a:srgbClr val="404040"/>
                </a:solidFill>
                <a:latin typeface="Calibri"/>
                <a:cs typeface="Calibri"/>
              </a:rPr>
              <a:t> </a:t>
            </a:r>
            <a:r>
              <a:rPr sz="2000" dirty="0">
                <a:solidFill>
                  <a:srgbClr val="404040"/>
                </a:solidFill>
                <a:latin typeface="Calibri"/>
                <a:cs typeface="Calibri"/>
              </a:rPr>
              <a:t>if</a:t>
            </a:r>
            <a:r>
              <a:rPr sz="2000" spc="-10" dirty="0">
                <a:solidFill>
                  <a:srgbClr val="404040"/>
                </a:solidFill>
                <a:latin typeface="Calibri"/>
                <a:cs typeface="Calibri"/>
              </a:rPr>
              <a:t> </a:t>
            </a:r>
            <a:r>
              <a:rPr sz="2000" dirty="0">
                <a:solidFill>
                  <a:srgbClr val="404040"/>
                </a:solidFill>
                <a:latin typeface="Calibri"/>
                <a:cs typeface="Calibri"/>
              </a:rPr>
              <a:t>value</a:t>
            </a:r>
            <a:r>
              <a:rPr sz="2000" spc="-15" dirty="0">
                <a:solidFill>
                  <a:srgbClr val="404040"/>
                </a:solidFill>
                <a:latin typeface="Calibri"/>
                <a:cs typeface="Calibri"/>
              </a:rPr>
              <a:t> </a:t>
            </a:r>
            <a:r>
              <a:rPr sz="2000" dirty="0">
                <a:solidFill>
                  <a:srgbClr val="404040"/>
                </a:solidFill>
                <a:latin typeface="Calibri"/>
                <a:cs typeface="Calibri"/>
              </a:rPr>
              <a:t>does</a:t>
            </a:r>
            <a:r>
              <a:rPr sz="2000" spc="-25" dirty="0">
                <a:solidFill>
                  <a:srgbClr val="404040"/>
                </a:solidFill>
                <a:latin typeface="Calibri"/>
                <a:cs typeface="Calibri"/>
              </a:rPr>
              <a:t> </a:t>
            </a:r>
            <a:r>
              <a:rPr sz="2000" dirty="0">
                <a:solidFill>
                  <a:srgbClr val="404040"/>
                </a:solidFill>
                <a:latin typeface="Calibri"/>
                <a:cs typeface="Calibri"/>
              </a:rPr>
              <a:t>not</a:t>
            </a:r>
            <a:r>
              <a:rPr sz="2000" spc="-15" dirty="0">
                <a:solidFill>
                  <a:srgbClr val="404040"/>
                </a:solidFill>
                <a:latin typeface="Calibri"/>
                <a:cs typeface="Calibri"/>
              </a:rPr>
              <a:t> </a:t>
            </a:r>
            <a:r>
              <a:rPr sz="2000" dirty="0">
                <a:solidFill>
                  <a:srgbClr val="404040"/>
                </a:solidFill>
                <a:latin typeface="Calibri"/>
                <a:cs typeface="Calibri"/>
              </a:rPr>
              <a:t>contain</a:t>
            </a:r>
            <a:r>
              <a:rPr sz="2000" spc="-20" dirty="0">
                <a:solidFill>
                  <a:srgbClr val="404040"/>
                </a:solidFill>
                <a:latin typeface="Calibri"/>
                <a:cs typeface="Calibri"/>
              </a:rPr>
              <a:t> </a:t>
            </a:r>
            <a:r>
              <a:rPr sz="2000" dirty="0">
                <a:solidFill>
                  <a:srgbClr val="404040"/>
                </a:solidFill>
                <a:latin typeface="Calibri"/>
                <a:cs typeface="Calibri"/>
              </a:rPr>
              <a:t>space</a:t>
            </a:r>
            <a:r>
              <a:rPr sz="2000" spc="-15" dirty="0">
                <a:solidFill>
                  <a:srgbClr val="404040"/>
                </a:solidFill>
                <a:latin typeface="Calibri"/>
                <a:cs typeface="Calibri"/>
              </a:rPr>
              <a:t> </a:t>
            </a:r>
            <a:r>
              <a:rPr sz="2000" dirty="0">
                <a:solidFill>
                  <a:srgbClr val="404040"/>
                </a:solidFill>
                <a:latin typeface="Calibri"/>
                <a:cs typeface="Calibri"/>
              </a:rPr>
              <a:t>or</a:t>
            </a:r>
            <a:r>
              <a:rPr sz="2000" spc="-20" dirty="0">
                <a:solidFill>
                  <a:srgbClr val="404040"/>
                </a:solidFill>
                <a:latin typeface="Calibri"/>
                <a:cs typeface="Calibri"/>
              </a:rPr>
              <a:t> </a:t>
            </a:r>
            <a:r>
              <a:rPr sz="2000" dirty="0">
                <a:solidFill>
                  <a:srgbClr val="404040"/>
                </a:solidFill>
                <a:latin typeface="Calibri"/>
                <a:cs typeface="Calibri"/>
              </a:rPr>
              <a:t>any</a:t>
            </a:r>
            <a:r>
              <a:rPr sz="2000" spc="-30" dirty="0">
                <a:solidFill>
                  <a:srgbClr val="404040"/>
                </a:solidFill>
                <a:latin typeface="Calibri"/>
                <a:cs typeface="Calibri"/>
              </a:rPr>
              <a:t> </a:t>
            </a:r>
            <a:r>
              <a:rPr sz="2000" dirty="0">
                <a:solidFill>
                  <a:srgbClr val="404040"/>
                </a:solidFill>
                <a:latin typeface="Calibri"/>
                <a:cs typeface="Calibri"/>
              </a:rPr>
              <a:t>of</a:t>
            </a:r>
            <a:r>
              <a:rPr sz="2000" spc="-15" dirty="0">
                <a:solidFill>
                  <a:srgbClr val="404040"/>
                </a:solidFill>
                <a:latin typeface="Calibri"/>
                <a:cs typeface="Calibri"/>
              </a:rPr>
              <a:t> </a:t>
            </a:r>
            <a:r>
              <a:rPr sz="2000" spc="-25" dirty="0">
                <a:solidFill>
                  <a:srgbClr val="404040"/>
                </a:solidFill>
                <a:latin typeface="Calibri"/>
                <a:cs typeface="Calibri"/>
              </a:rPr>
              <a:t>any</a:t>
            </a:r>
            <a:endParaRPr sz="2000">
              <a:latin typeface="Calibri"/>
              <a:cs typeface="Calibri"/>
            </a:endParaRPr>
          </a:p>
          <a:p>
            <a:pPr marL="862965">
              <a:lnSpc>
                <a:spcPct val="100000"/>
              </a:lnSpc>
              <a:spcBef>
                <a:spcPts val="85"/>
              </a:spcBef>
            </a:pPr>
            <a:r>
              <a:rPr sz="2000" dirty="0">
                <a:solidFill>
                  <a:srgbClr val="404040"/>
                </a:solidFill>
                <a:latin typeface="Calibri"/>
                <a:cs typeface="Calibri"/>
              </a:rPr>
              <a:t>of</a:t>
            </a:r>
            <a:r>
              <a:rPr sz="2000" spc="-25" dirty="0">
                <a:solidFill>
                  <a:srgbClr val="404040"/>
                </a:solidFill>
                <a:latin typeface="Calibri"/>
                <a:cs typeface="Calibri"/>
              </a:rPr>
              <a:t> </a:t>
            </a:r>
            <a:r>
              <a:rPr sz="2000" dirty="0">
                <a:solidFill>
                  <a:srgbClr val="404040"/>
                </a:solidFill>
                <a:latin typeface="Calibri"/>
                <a:cs typeface="Calibri"/>
              </a:rPr>
              <a:t>"'`=&lt;</a:t>
            </a:r>
            <a:r>
              <a:rPr sz="2000" spc="-25" dirty="0">
                <a:solidFill>
                  <a:srgbClr val="404040"/>
                </a:solidFill>
                <a:latin typeface="Calibri"/>
                <a:cs typeface="Calibri"/>
              </a:rPr>
              <a:t> </a:t>
            </a:r>
            <a:r>
              <a:rPr sz="2000" spc="-50" dirty="0">
                <a:solidFill>
                  <a:srgbClr val="404040"/>
                </a:solidFill>
                <a:latin typeface="Calibri"/>
                <a:cs typeface="Calibri"/>
              </a:rPr>
              <a:t>&gt;</a:t>
            </a:r>
            <a:endParaRPr sz="2000">
              <a:latin typeface="Calibri"/>
              <a:cs typeface="Calibri"/>
            </a:endParaRPr>
          </a:p>
          <a:p>
            <a:pPr marL="862965" lvl="1" indent="-393065">
              <a:lnSpc>
                <a:spcPct val="100000"/>
              </a:lnSpc>
              <a:spcBef>
                <a:spcPts val="484"/>
              </a:spcBef>
              <a:buSzPct val="90000"/>
              <a:buFont typeface="Wingdings"/>
              <a:buChar char=""/>
              <a:tabLst>
                <a:tab pos="862965" algn="l"/>
              </a:tabLst>
            </a:pPr>
            <a:r>
              <a:rPr sz="2000" dirty="0">
                <a:solidFill>
                  <a:srgbClr val="404040"/>
                </a:solidFill>
                <a:latin typeface="Calibri"/>
                <a:cs typeface="Calibri"/>
              </a:rPr>
              <a:t>the</a:t>
            </a:r>
            <a:r>
              <a:rPr sz="2000" spc="-25" dirty="0">
                <a:solidFill>
                  <a:srgbClr val="404040"/>
                </a:solidFill>
                <a:latin typeface="Calibri"/>
                <a:cs typeface="Calibri"/>
              </a:rPr>
              <a:t> </a:t>
            </a:r>
            <a:r>
              <a:rPr sz="2000" dirty="0">
                <a:solidFill>
                  <a:srgbClr val="404040"/>
                </a:solidFill>
                <a:latin typeface="Calibri"/>
                <a:cs typeface="Calibri"/>
              </a:rPr>
              <a:t>quotes</a:t>
            </a:r>
            <a:r>
              <a:rPr sz="2000" spc="-30" dirty="0">
                <a:solidFill>
                  <a:srgbClr val="404040"/>
                </a:solidFill>
                <a:latin typeface="Calibri"/>
                <a:cs typeface="Calibri"/>
              </a:rPr>
              <a:t> </a:t>
            </a:r>
            <a:r>
              <a:rPr sz="2000" dirty="0">
                <a:solidFill>
                  <a:srgbClr val="404040"/>
                </a:solidFill>
                <a:latin typeface="Calibri"/>
                <a:cs typeface="Calibri"/>
              </a:rPr>
              <a:t>identify</a:t>
            </a:r>
            <a:r>
              <a:rPr sz="2000" spc="-35" dirty="0">
                <a:solidFill>
                  <a:srgbClr val="404040"/>
                </a:solidFill>
                <a:latin typeface="Calibri"/>
                <a:cs typeface="Calibri"/>
              </a:rPr>
              <a:t> </a:t>
            </a:r>
            <a:r>
              <a:rPr sz="2000" dirty="0">
                <a:solidFill>
                  <a:srgbClr val="404040"/>
                </a:solidFill>
                <a:latin typeface="Calibri"/>
                <a:cs typeface="Calibri"/>
              </a:rPr>
              <a:t>what</a:t>
            </a:r>
            <a:r>
              <a:rPr sz="2000" spc="-30" dirty="0">
                <a:solidFill>
                  <a:srgbClr val="404040"/>
                </a:solidFill>
                <a:latin typeface="Calibri"/>
                <a:cs typeface="Calibri"/>
              </a:rPr>
              <a:t> </a:t>
            </a:r>
            <a:r>
              <a:rPr sz="2000" dirty="0">
                <a:solidFill>
                  <a:srgbClr val="404040"/>
                </a:solidFill>
                <a:latin typeface="Calibri"/>
                <a:cs typeface="Calibri"/>
              </a:rPr>
              <a:t>belongs</a:t>
            </a:r>
            <a:r>
              <a:rPr sz="2000" spc="-35" dirty="0">
                <a:solidFill>
                  <a:srgbClr val="404040"/>
                </a:solidFill>
                <a:latin typeface="Calibri"/>
                <a:cs typeface="Calibri"/>
              </a:rPr>
              <a:t> </a:t>
            </a:r>
            <a:r>
              <a:rPr sz="2000" dirty="0">
                <a:solidFill>
                  <a:srgbClr val="404040"/>
                </a:solidFill>
                <a:latin typeface="Calibri"/>
                <a:cs typeface="Calibri"/>
              </a:rPr>
              <a:t>to</a:t>
            </a:r>
            <a:r>
              <a:rPr sz="2000" spc="-30" dirty="0">
                <a:solidFill>
                  <a:srgbClr val="404040"/>
                </a:solidFill>
                <a:latin typeface="Calibri"/>
                <a:cs typeface="Calibri"/>
              </a:rPr>
              <a:t> </a:t>
            </a:r>
            <a:r>
              <a:rPr sz="2000" dirty="0">
                <a:solidFill>
                  <a:srgbClr val="404040"/>
                </a:solidFill>
                <a:latin typeface="Calibri"/>
                <a:cs typeface="Calibri"/>
              </a:rPr>
              <a:t>that</a:t>
            </a:r>
            <a:r>
              <a:rPr sz="2000" spc="-20" dirty="0">
                <a:solidFill>
                  <a:srgbClr val="404040"/>
                </a:solidFill>
                <a:latin typeface="Calibri"/>
                <a:cs typeface="Calibri"/>
              </a:rPr>
              <a:t> </a:t>
            </a:r>
            <a:r>
              <a:rPr sz="2000" spc="-10" dirty="0">
                <a:solidFill>
                  <a:srgbClr val="404040"/>
                </a:solidFill>
                <a:latin typeface="Calibri"/>
                <a:cs typeface="Calibri"/>
              </a:rPr>
              <a:t>attribute</a:t>
            </a:r>
            <a:endParaRPr sz="2000">
              <a:latin typeface="Calibri"/>
              <a:cs typeface="Calibri"/>
            </a:endParaRPr>
          </a:p>
          <a:p>
            <a:pPr marL="354965" indent="-342265">
              <a:lnSpc>
                <a:spcPct val="100000"/>
              </a:lnSpc>
              <a:spcBef>
                <a:spcPts val="545"/>
              </a:spcBef>
              <a:buFont typeface="Wingdings"/>
              <a:buChar char=""/>
              <a:tabLst>
                <a:tab pos="354965" algn="l"/>
              </a:tabLst>
            </a:pPr>
            <a:r>
              <a:rPr sz="2400" spc="-10" dirty="0">
                <a:solidFill>
                  <a:srgbClr val="404040"/>
                </a:solidFill>
                <a:latin typeface="Calibri"/>
                <a:cs typeface="Calibri"/>
              </a:rPr>
              <a:t>Example</a:t>
            </a:r>
            <a:endParaRPr sz="2400">
              <a:latin typeface="Calibri"/>
              <a:cs typeface="Calibri"/>
            </a:endParaRPr>
          </a:p>
          <a:p>
            <a:pPr marL="862965" lvl="1" indent="-393065">
              <a:lnSpc>
                <a:spcPct val="100000"/>
              </a:lnSpc>
              <a:spcBef>
                <a:spcPts val="425"/>
              </a:spcBef>
              <a:buSzPct val="90000"/>
              <a:buFont typeface="Wingdings"/>
              <a:buChar char=""/>
              <a:tabLst>
                <a:tab pos="862965" algn="l"/>
              </a:tabLst>
            </a:pPr>
            <a:r>
              <a:rPr sz="2000" dirty="0">
                <a:solidFill>
                  <a:srgbClr val="404040"/>
                </a:solidFill>
                <a:latin typeface="Courier New"/>
                <a:cs typeface="Courier New"/>
              </a:rPr>
              <a:t>&lt;html</a:t>
            </a:r>
            <a:r>
              <a:rPr sz="2000" spc="-40" dirty="0">
                <a:solidFill>
                  <a:srgbClr val="404040"/>
                </a:solidFill>
                <a:latin typeface="Courier New"/>
                <a:cs typeface="Courier New"/>
              </a:rPr>
              <a:t> </a:t>
            </a:r>
            <a:r>
              <a:rPr sz="2000" spc="-10" dirty="0">
                <a:solidFill>
                  <a:srgbClr val="404040"/>
                </a:solidFill>
                <a:latin typeface="Courier New"/>
                <a:cs typeface="Courier New"/>
              </a:rPr>
              <a:t>lang="en"&gt;</a:t>
            </a:r>
            <a:r>
              <a:rPr sz="2000" spc="-750" dirty="0">
                <a:solidFill>
                  <a:srgbClr val="404040"/>
                </a:solidFill>
                <a:latin typeface="Courier New"/>
                <a:cs typeface="Courier New"/>
              </a:rPr>
              <a:t> </a:t>
            </a:r>
            <a:r>
              <a:rPr sz="2000" spc="-10" dirty="0">
                <a:solidFill>
                  <a:srgbClr val="404040"/>
                </a:solidFill>
                <a:latin typeface="Calibri"/>
                <a:cs typeface="Calibri"/>
              </a:rPr>
              <a:t>(</a:t>
            </a:r>
            <a:r>
              <a:rPr sz="2000" spc="-10" dirty="0">
                <a:solidFill>
                  <a:srgbClr val="404040"/>
                </a:solidFill>
                <a:latin typeface="Courier New"/>
                <a:cs typeface="Courier New"/>
              </a:rPr>
              <a:t>lang</a:t>
            </a:r>
            <a:r>
              <a:rPr sz="2000" spc="-760" dirty="0">
                <a:solidFill>
                  <a:srgbClr val="404040"/>
                </a:solidFill>
                <a:latin typeface="Courier New"/>
                <a:cs typeface="Courier New"/>
              </a:rPr>
              <a:t> </a:t>
            </a:r>
            <a:r>
              <a:rPr sz="2000" dirty="0">
                <a:solidFill>
                  <a:srgbClr val="404040"/>
                </a:solidFill>
                <a:latin typeface="Calibri"/>
                <a:cs typeface="Calibri"/>
              </a:rPr>
              <a:t>defines</a:t>
            </a:r>
            <a:r>
              <a:rPr sz="2000" spc="-5" dirty="0">
                <a:solidFill>
                  <a:srgbClr val="404040"/>
                </a:solidFill>
                <a:latin typeface="Calibri"/>
                <a:cs typeface="Calibri"/>
              </a:rPr>
              <a:t> </a:t>
            </a:r>
            <a:r>
              <a:rPr sz="2000" dirty="0">
                <a:solidFill>
                  <a:srgbClr val="404040"/>
                </a:solidFill>
                <a:latin typeface="Calibri"/>
                <a:cs typeface="Calibri"/>
              </a:rPr>
              <a:t>language</a:t>
            </a:r>
            <a:r>
              <a:rPr sz="2000" spc="-30" dirty="0">
                <a:solidFill>
                  <a:srgbClr val="404040"/>
                </a:solidFill>
                <a:latin typeface="Calibri"/>
                <a:cs typeface="Calibri"/>
              </a:rPr>
              <a:t> </a:t>
            </a:r>
            <a:r>
              <a:rPr sz="2000" spc="-10" dirty="0">
                <a:solidFill>
                  <a:srgbClr val="404040"/>
                </a:solidFill>
                <a:latin typeface="Calibri"/>
                <a:cs typeface="Calibri"/>
              </a:rPr>
              <a:t>used)</a:t>
            </a:r>
            <a:endParaRPr sz="2000">
              <a:latin typeface="Calibri"/>
              <a:cs typeface="Calibri"/>
            </a:endParaRPr>
          </a:p>
          <a:p>
            <a:pPr marL="862965" lvl="1" indent="-393065">
              <a:lnSpc>
                <a:spcPct val="100000"/>
              </a:lnSpc>
              <a:spcBef>
                <a:spcPts val="484"/>
              </a:spcBef>
              <a:buSzPct val="90000"/>
              <a:buFont typeface="Wingdings"/>
              <a:buChar char=""/>
              <a:tabLst>
                <a:tab pos="862965" algn="l"/>
              </a:tabLst>
            </a:pPr>
            <a:r>
              <a:rPr sz="2000" dirty="0">
                <a:solidFill>
                  <a:srgbClr val="404040"/>
                </a:solidFill>
                <a:latin typeface="Courier New"/>
                <a:cs typeface="Courier New"/>
              </a:rPr>
              <a:t>&lt;meta</a:t>
            </a:r>
            <a:r>
              <a:rPr sz="2000" spc="35" dirty="0">
                <a:solidFill>
                  <a:srgbClr val="404040"/>
                </a:solidFill>
                <a:latin typeface="Courier New"/>
                <a:cs typeface="Courier New"/>
              </a:rPr>
              <a:t> </a:t>
            </a:r>
            <a:r>
              <a:rPr sz="2000" spc="-10" dirty="0">
                <a:solidFill>
                  <a:srgbClr val="404040"/>
                </a:solidFill>
                <a:latin typeface="Courier New"/>
                <a:cs typeface="Courier New"/>
              </a:rPr>
              <a:t>charset="UTF-</a:t>
            </a:r>
            <a:r>
              <a:rPr sz="2000" spc="-25" dirty="0">
                <a:solidFill>
                  <a:srgbClr val="404040"/>
                </a:solidFill>
                <a:latin typeface="Courier New"/>
                <a:cs typeface="Courier New"/>
              </a:rPr>
              <a:t>8"&gt;</a:t>
            </a:r>
            <a:endParaRPr sz="2000">
              <a:latin typeface="Courier New"/>
              <a:cs typeface="Courier New"/>
            </a:endParaRPr>
          </a:p>
        </p:txBody>
      </p:sp>
      <p:pic>
        <p:nvPicPr>
          <p:cNvPr id="4" name="object 4"/>
          <p:cNvPicPr/>
          <p:nvPr/>
        </p:nvPicPr>
        <p:blipFill>
          <a:blip r:embed="rId2"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60</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45" dirty="0"/>
              <a:t> </a:t>
            </a:r>
            <a:r>
              <a:rPr spc="-10" dirty="0"/>
              <a:t>facts</a:t>
            </a:r>
          </a:p>
        </p:txBody>
      </p:sp>
      <p:sp>
        <p:nvSpPr>
          <p:cNvPr id="3" name="object 3"/>
          <p:cNvSpPr txBox="1"/>
          <p:nvPr/>
        </p:nvSpPr>
        <p:spPr>
          <a:xfrm>
            <a:off x="231140" y="2046986"/>
            <a:ext cx="8249284" cy="3910329"/>
          </a:xfrm>
          <a:prstGeom prst="rect">
            <a:avLst/>
          </a:prstGeom>
        </p:spPr>
        <p:txBody>
          <a:bodyPr vert="horz" wrap="square" lIns="0" tIns="76200" rIns="0" bIns="0" rtlCol="0">
            <a:spAutoFit/>
          </a:bodyPr>
          <a:lstStyle/>
          <a:p>
            <a:pPr marL="354965" indent="-342265">
              <a:lnSpc>
                <a:spcPct val="100000"/>
              </a:lnSpc>
              <a:spcBef>
                <a:spcPts val="600"/>
              </a:spcBef>
              <a:buFont typeface="Wingdings"/>
              <a:buChar char=""/>
              <a:tabLst>
                <a:tab pos="354965" algn="l"/>
              </a:tabLst>
            </a:pPr>
            <a:r>
              <a:rPr sz="2400" dirty="0">
                <a:solidFill>
                  <a:srgbClr val="B59B0C"/>
                </a:solidFill>
                <a:latin typeface="Calibri"/>
                <a:cs typeface="Calibri"/>
              </a:rPr>
              <a:t>Comments</a:t>
            </a:r>
            <a:r>
              <a:rPr sz="2400" spc="-45" dirty="0">
                <a:solidFill>
                  <a:srgbClr val="B59B0C"/>
                </a:solidFill>
                <a:latin typeface="Calibri"/>
                <a:cs typeface="Calibri"/>
              </a:rPr>
              <a:t> </a:t>
            </a:r>
            <a:r>
              <a:rPr sz="2400" dirty="0">
                <a:solidFill>
                  <a:srgbClr val="B59B0C"/>
                </a:solidFill>
                <a:latin typeface="Calibri"/>
                <a:cs typeface="Calibri"/>
              </a:rPr>
              <a:t>in</a:t>
            </a:r>
            <a:r>
              <a:rPr sz="2400" spc="-20" dirty="0">
                <a:solidFill>
                  <a:srgbClr val="B59B0C"/>
                </a:solidFill>
                <a:latin typeface="Calibri"/>
                <a:cs typeface="Calibri"/>
              </a:rPr>
              <a:t> HTML</a:t>
            </a:r>
            <a:endParaRPr sz="2400">
              <a:latin typeface="Calibri"/>
              <a:cs typeface="Calibri"/>
            </a:endParaRPr>
          </a:p>
          <a:p>
            <a:pPr marL="862965" lvl="1" indent="-393065">
              <a:lnSpc>
                <a:spcPct val="100000"/>
              </a:lnSpc>
              <a:spcBef>
                <a:spcPts val="425"/>
              </a:spcBef>
              <a:buSzPct val="90000"/>
              <a:buFont typeface="Wingdings"/>
              <a:buChar char=""/>
              <a:tabLst>
                <a:tab pos="862965" algn="l"/>
              </a:tabLst>
            </a:pPr>
            <a:r>
              <a:rPr sz="2000" spc="-10" dirty="0">
                <a:solidFill>
                  <a:srgbClr val="404040"/>
                </a:solidFill>
                <a:latin typeface="Courier New"/>
                <a:cs typeface="Courier New"/>
              </a:rPr>
              <a:t>&lt;!-</a:t>
            </a:r>
            <a:r>
              <a:rPr sz="2000" dirty="0">
                <a:solidFill>
                  <a:srgbClr val="404040"/>
                </a:solidFill>
                <a:latin typeface="Courier New"/>
                <a:cs typeface="Courier New"/>
              </a:rPr>
              <a:t>-</a:t>
            </a:r>
            <a:r>
              <a:rPr sz="2000" spc="-15" dirty="0">
                <a:solidFill>
                  <a:srgbClr val="404040"/>
                </a:solidFill>
                <a:latin typeface="Courier New"/>
                <a:cs typeface="Courier New"/>
              </a:rPr>
              <a:t> </a:t>
            </a:r>
            <a:r>
              <a:rPr sz="2000" dirty="0">
                <a:solidFill>
                  <a:srgbClr val="404040"/>
                </a:solidFill>
                <a:latin typeface="Courier New"/>
                <a:cs typeface="Courier New"/>
              </a:rPr>
              <a:t>Comments</a:t>
            </a:r>
            <a:r>
              <a:rPr sz="2000" spc="-15" dirty="0">
                <a:solidFill>
                  <a:srgbClr val="404040"/>
                </a:solidFill>
                <a:latin typeface="Courier New"/>
                <a:cs typeface="Courier New"/>
              </a:rPr>
              <a:t> </a:t>
            </a:r>
            <a:r>
              <a:rPr sz="2000" dirty="0">
                <a:solidFill>
                  <a:srgbClr val="404040"/>
                </a:solidFill>
                <a:latin typeface="Courier New"/>
                <a:cs typeface="Courier New"/>
              </a:rPr>
              <a:t>are</a:t>
            </a:r>
            <a:r>
              <a:rPr sz="2000" spc="-15" dirty="0">
                <a:solidFill>
                  <a:srgbClr val="404040"/>
                </a:solidFill>
                <a:latin typeface="Courier New"/>
                <a:cs typeface="Courier New"/>
              </a:rPr>
              <a:t> </a:t>
            </a:r>
            <a:r>
              <a:rPr sz="2000" dirty="0">
                <a:solidFill>
                  <a:srgbClr val="404040"/>
                </a:solidFill>
                <a:latin typeface="Courier New"/>
                <a:cs typeface="Courier New"/>
              </a:rPr>
              <a:t>here.</a:t>
            </a:r>
            <a:r>
              <a:rPr sz="2000" spc="-10" dirty="0">
                <a:solidFill>
                  <a:srgbClr val="404040"/>
                </a:solidFill>
                <a:latin typeface="Courier New"/>
                <a:cs typeface="Courier New"/>
              </a:rPr>
              <a:t> --</a:t>
            </a:r>
            <a:r>
              <a:rPr sz="2000" spc="-50" dirty="0">
                <a:solidFill>
                  <a:srgbClr val="404040"/>
                </a:solidFill>
                <a:latin typeface="Courier New"/>
                <a:cs typeface="Courier New"/>
              </a:rPr>
              <a:t>&gt;</a:t>
            </a:r>
            <a:endParaRPr sz="2000">
              <a:latin typeface="Courier New"/>
              <a:cs typeface="Courier New"/>
            </a:endParaRPr>
          </a:p>
          <a:p>
            <a:pPr marL="355600" marR="5080" indent="-342900">
              <a:lnSpc>
                <a:spcPct val="100000"/>
              </a:lnSpc>
              <a:spcBef>
                <a:spcPts val="635"/>
              </a:spcBef>
              <a:buFont typeface="Wingdings"/>
              <a:buChar char=""/>
              <a:tabLst>
                <a:tab pos="355600" algn="l"/>
              </a:tabLst>
            </a:pPr>
            <a:r>
              <a:rPr sz="2400" dirty="0">
                <a:solidFill>
                  <a:srgbClr val="404040"/>
                </a:solidFill>
                <a:latin typeface="Calibri"/>
                <a:cs typeface="Calibri"/>
              </a:rPr>
              <a:t>The</a:t>
            </a:r>
            <a:r>
              <a:rPr sz="2400" spc="-25" dirty="0">
                <a:solidFill>
                  <a:srgbClr val="404040"/>
                </a:solidFill>
                <a:latin typeface="Calibri"/>
                <a:cs typeface="Calibri"/>
              </a:rPr>
              <a:t> </a:t>
            </a:r>
            <a:r>
              <a:rPr sz="2400" dirty="0">
                <a:solidFill>
                  <a:srgbClr val="404040"/>
                </a:solidFill>
                <a:latin typeface="Calibri"/>
                <a:cs typeface="Calibri"/>
              </a:rPr>
              <a:t>file</a:t>
            </a:r>
            <a:r>
              <a:rPr sz="2400" spc="-25" dirty="0">
                <a:solidFill>
                  <a:srgbClr val="404040"/>
                </a:solidFill>
                <a:latin typeface="Calibri"/>
                <a:cs typeface="Calibri"/>
              </a:rPr>
              <a:t> </a:t>
            </a:r>
            <a:r>
              <a:rPr sz="2400" dirty="0">
                <a:solidFill>
                  <a:srgbClr val="404040"/>
                </a:solidFill>
                <a:latin typeface="Calibri"/>
                <a:cs typeface="Calibri"/>
              </a:rPr>
              <a:t>extension</a:t>
            </a:r>
            <a:r>
              <a:rPr sz="2400" spc="-50"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dirty="0">
                <a:solidFill>
                  <a:srgbClr val="404040"/>
                </a:solidFill>
                <a:latin typeface="Calibri"/>
                <a:cs typeface="Calibri"/>
              </a:rPr>
              <a:t>an</a:t>
            </a:r>
            <a:r>
              <a:rPr sz="2400" spc="-35" dirty="0">
                <a:solidFill>
                  <a:srgbClr val="404040"/>
                </a:solidFill>
                <a:latin typeface="Calibri"/>
                <a:cs typeface="Calibri"/>
              </a:rPr>
              <a:t> </a:t>
            </a:r>
            <a:r>
              <a:rPr sz="2400" dirty="0">
                <a:solidFill>
                  <a:srgbClr val="404040"/>
                </a:solidFill>
                <a:latin typeface="Calibri"/>
                <a:cs typeface="Calibri"/>
              </a:rPr>
              <a:t>HTML</a:t>
            </a:r>
            <a:r>
              <a:rPr sz="2400" spc="-25" dirty="0">
                <a:solidFill>
                  <a:srgbClr val="404040"/>
                </a:solidFill>
                <a:latin typeface="Calibri"/>
                <a:cs typeface="Calibri"/>
              </a:rPr>
              <a:t> </a:t>
            </a:r>
            <a:r>
              <a:rPr sz="2400" dirty="0">
                <a:solidFill>
                  <a:srgbClr val="404040"/>
                </a:solidFill>
                <a:latin typeface="Calibri"/>
                <a:cs typeface="Calibri"/>
              </a:rPr>
              <a:t>document</a:t>
            </a:r>
            <a:r>
              <a:rPr sz="2400" spc="-40" dirty="0">
                <a:solidFill>
                  <a:srgbClr val="404040"/>
                </a:solidFill>
                <a:latin typeface="Calibri"/>
                <a:cs typeface="Calibri"/>
              </a:rPr>
              <a:t> </a:t>
            </a:r>
            <a:r>
              <a:rPr sz="2400" dirty="0">
                <a:solidFill>
                  <a:srgbClr val="404040"/>
                </a:solidFill>
                <a:latin typeface="Calibri"/>
                <a:cs typeface="Calibri"/>
              </a:rPr>
              <a:t>can</a:t>
            </a:r>
            <a:r>
              <a:rPr sz="2400" spc="-40" dirty="0">
                <a:solidFill>
                  <a:srgbClr val="404040"/>
                </a:solidFill>
                <a:latin typeface="Calibri"/>
                <a:cs typeface="Calibri"/>
              </a:rPr>
              <a:t> </a:t>
            </a:r>
            <a:r>
              <a:rPr sz="2400" dirty="0">
                <a:solidFill>
                  <a:srgbClr val="404040"/>
                </a:solidFill>
                <a:latin typeface="Calibri"/>
                <a:cs typeface="Calibri"/>
              </a:rPr>
              <a:t>be</a:t>
            </a:r>
            <a:r>
              <a:rPr sz="2400" spc="-25" dirty="0">
                <a:solidFill>
                  <a:srgbClr val="404040"/>
                </a:solidFill>
                <a:latin typeface="Calibri"/>
                <a:cs typeface="Calibri"/>
              </a:rPr>
              <a:t> </a:t>
            </a:r>
            <a:r>
              <a:rPr sz="2400" dirty="0">
                <a:solidFill>
                  <a:srgbClr val="404040"/>
                </a:solidFill>
                <a:latin typeface="Calibri"/>
                <a:cs typeface="Calibri"/>
              </a:rPr>
              <a:t>either</a:t>
            </a:r>
            <a:r>
              <a:rPr sz="2400" spc="-35" dirty="0">
                <a:solidFill>
                  <a:srgbClr val="404040"/>
                </a:solidFill>
                <a:latin typeface="Calibri"/>
                <a:cs typeface="Calibri"/>
              </a:rPr>
              <a:t> </a:t>
            </a:r>
            <a:r>
              <a:rPr sz="2400" dirty="0">
                <a:solidFill>
                  <a:srgbClr val="404040"/>
                </a:solidFill>
                <a:latin typeface="Calibri"/>
                <a:cs typeface="Calibri"/>
              </a:rPr>
              <a:t>“htm”</a:t>
            </a:r>
            <a:r>
              <a:rPr sz="2400" spc="-55" dirty="0">
                <a:solidFill>
                  <a:srgbClr val="404040"/>
                </a:solidFill>
                <a:latin typeface="Calibri"/>
                <a:cs typeface="Calibri"/>
              </a:rPr>
              <a:t> </a:t>
            </a:r>
            <a:r>
              <a:rPr sz="2400" spc="-25" dirty="0">
                <a:solidFill>
                  <a:srgbClr val="404040"/>
                </a:solidFill>
                <a:latin typeface="Calibri"/>
                <a:cs typeface="Calibri"/>
              </a:rPr>
              <a:t>or </a:t>
            </a:r>
            <a:r>
              <a:rPr sz="2400" spc="-10" dirty="0">
                <a:solidFill>
                  <a:srgbClr val="404040"/>
                </a:solidFill>
                <a:latin typeface="Calibri"/>
                <a:cs typeface="Calibri"/>
              </a:rPr>
              <a:t>“html”</a:t>
            </a:r>
            <a:endParaRPr sz="2400">
              <a:latin typeface="Calibri"/>
              <a:cs typeface="Calibri"/>
            </a:endParaRPr>
          </a:p>
          <a:p>
            <a:pPr marL="862965" lvl="1" indent="-393065">
              <a:lnSpc>
                <a:spcPct val="100000"/>
              </a:lnSpc>
              <a:spcBef>
                <a:spcPts val="505"/>
              </a:spcBef>
              <a:buSzPct val="90000"/>
              <a:buFont typeface="Wingdings"/>
              <a:buChar char=""/>
              <a:tabLst>
                <a:tab pos="862965" algn="l"/>
              </a:tabLst>
            </a:pPr>
            <a:r>
              <a:rPr sz="2000" dirty="0">
                <a:solidFill>
                  <a:srgbClr val="404040"/>
                </a:solidFill>
                <a:latin typeface="Calibri"/>
                <a:cs typeface="Calibri"/>
              </a:rPr>
              <a:t>No</a:t>
            </a:r>
            <a:r>
              <a:rPr sz="2000" spc="-50" dirty="0">
                <a:solidFill>
                  <a:srgbClr val="404040"/>
                </a:solidFill>
                <a:latin typeface="Calibri"/>
                <a:cs typeface="Calibri"/>
              </a:rPr>
              <a:t> </a:t>
            </a:r>
            <a:r>
              <a:rPr sz="2000" dirty="0">
                <a:solidFill>
                  <a:srgbClr val="404040"/>
                </a:solidFill>
                <a:latin typeface="Calibri"/>
                <a:cs typeface="Calibri"/>
              </a:rPr>
              <a:t>differences</a:t>
            </a:r>
            <a:r>
              <a:rPr sz="2000" spc="-30" dirty="0">
                <a:solidFill>
                  <a:srgbClr val="404040"/>
                </a:solidFill>
                <a:latin typeface="Calibri"/>
                <a:cs typeface="Calibri"/>
              </a:rPr>
              <a:t> </a:t>
            </a:r>
            <a:r>
              <a:rPr sz="2000" dirty="0">
                <a:solidFill>
                  <a:srgbClr val="404040"/>
                </a:solidFill>
                <a:latin typeface="Calibri"/>
                <a:cs typeface="Calibri"/>
              </a:rPr>
              <a:t>apart</a:t>
            </a:r>
            <a:r>
              <a:rPr sz="2000" spc="-30" dirty="0">
                <a:solidFill>
                  <a:srgbClr val="404040"/>
                </a:solidFill>
                <a:latin typeface="Calibri"/>
                <a:cs typeface="Calibri"/>
              </a:rPr>
              <a:t> </a:t>
            </a:r>
            <a:r>
              <a:rPr sz="2000" dirty="0">
                <a:solidFill>
                  <a:srgbClr val="404040"/>
                </a:solidFill>
                <a:latin typeface="Calibri"/>
                <a:cs typeface="Calibri"/>
              </a:rPr>
              <a:t>from</a:t>
            </a:r>
            <a:r>
              <a:rPr sz="2000" spc="-30" dirty="0">
                <a:solidFill>
                  <a:srgbClr val="404040"/>
                </a:solidFill>
                <a:latin typeface="Calibri"/>
                <a:cs typeface="Calibri"/>
              </a:rPr>
              <a:t> </a:t>
            </a:r>
            <a:r>
              <a:rPr sz="2000" dirty="0">
                <a:solidFill>
                  <a:srgbClr val="404040"/>
                </a:solidFill>
                <a:latin typeface="Calibri"/>
                <a:cs typeface="Calibri"/>
              </a:rPr>
              <a:t>the</a:t>
            </a:r>
            <a:r>
              <a:rPr sz="2000" spc="-35" dirty="0">
                <a:solidFill>
                  <a:srgbClr val="404040"/>
                </a:solidFill>
                <a:latin typeface="Calibri"/>
                <a:cs typeface="Calibri"/>
              </a:rPr>
              <a:t> </a:t>
            </a:r>
            <a:r>
              <a:rPr sz="2000" dirty="0">
                <a:solidFill>
                  <a:srgbClr val="404040"/>
                </a:solidFill>
                <a:latin typeface="Calibri"/>
                <a:cs typeface="Calibri"/>
              </a:rPr>
              <a:t>fact</a:t>
            </a:r>
            <a:r>
              <a:rPr sz="2000" spc="-30" dirty="0">
                <a:solidFill>
                  <a:srgbClr val="404040"/>
                </a:solidFill>
                <a:latin typeface="Calibri"/>
                <a:cs typeface="Calibri"/>
              </a:rPr>
              <a:t> </a:t>
            </a:r>
            <a:r>
              <a:rPr sz="2000" dirty="0">
                <a:solidFill>
                  <a:srgbClr val="404040"/>
                </a:solidFill>
                <a:latin typeface="Calibri"/>
                <a:cs typeface="Calibri"/>
              </a:rPr>
              <a:t>that</a:t>
            </a:r>
            <a:r>
              <a:rPr sz="2000" spc="-30" dirty="0">
                <a:solidFill>
                  <a:srgbClr val="404040"/>
                </a:solidFill>
                <a:latin typeface="Calibri"/>
                <a:cs typeface="Calibri"/>
              </a:rPr>
              <a:t> </a:t>
            </a:r>
            <a:r>
              <a:rPr sz="2000" dirty="0">
                <a:solidFill>
                  <a:srgbClr val="404040"/>
                </a:solidFill>
                <a:latin typeface="Calibri"/>
                <a:cs typeface="Calibri"/>
              </a:rPr>
              <a:t>some</a:t>
            </a:r>
            <a:r>
              <a:rPr sz="2000" spc="-35" dirty="0">
                <a:solidFill>
                  <a:srgbClr val="404040"/>
                </a:solidFill>
                <a:latin typeface="Calibri"/>
                <a:cs typeface="Calibri"/>
              </a:rPr>
              <a:t> </a:t>
            </a:r>
            <a:r>
              <a:rPr sz="2000" dirty="0">
                <a:solidFill>
                  <a:srgbClr val="404040"/>
                </a:solidFill>
                <a:latin typeface="Calibri"/>
                <a:cs typeface="Calibri"/>
              </a:rPr>
              <a:t>host</a:t>
            </a:r>
            <a:r>
              <a:rPr sz="2000" spc="-30" dirty="0">
                <a:solidFill>
                  <a:srgbClr val="404040"/>
                </a:solidFill>
                <a:latin typeface="Calibri"/>
                <a:cs typeface="Calibri"/>
              </a:rPr>
              <a:t> </a:t>
            </a:r>
            <a:r>
              <a:rPr sz="2000" dirty="0">
                <a:solidFill>
                  <a:srgbClr val="404040"/>
                </a:solidFill>
                <a:latin typeface="Calibri"/>
                <a:cs typeface="Calibri"/>
              </a:rPr>
              <a:t>servers</a:t>
            </a:r>
            <a:r>
              <a:rPr sz="2000" spc="-15" dirty="0">
                <a:solidFill>
                  <a:srgbClr val="404040"/>
                </a:solidFill>
                <a:latin typeface="Calibri"/>
                <a:cs typeface="Calibri"/>
              </a:rPr>
              <a:t> </a:t>
            </a:r>
            <a:r>
              <a:rPr sz="2000" spc="-10" dirty="0">
                <a:solidFill>
                  <a:srgbClr val="404040"/>
                </a:solidFill>
                <a:latin typeface="Calibri"/>
                <a:cs typeface="Calibri"/>
              </a:rPr>
              <a:t>expect</a:t>
            </a:r>
            <a:endParaRPr sz="2000">
              <a:latin typeface="Calibri"/>
              <a:cs typeface="Calibri"/>
            </a:endParaRPr>
          </a:p>
          <a:p>
            <a:pPr marL="862965">
              <a:lnSpc>
                <a:spcPct val="100000"/>
              </a:lnSpc>
            </a:pPr>
            <a:r>
              <a:rPr sz="2000" dirty="0">
                <a:solidFill>
                  <a:srgbClr val="404040"/>
                </a:solidFill>
                <a:latin typeface="Calibri"/>
                <a:cs typeface="Calibri"/>
              </a:rPr>
              <a:t>index.html</a:t>
            </a:r>
            <a:r>
              <a:rPr sz="2000" spc="-35" dirty="0">
                <a:solidFill>
                  <a:srgbClr val="404040"/>
                </a:solidFill>
                <a:latin typeface="Calibri"/>
                <a:cs typeface="Calibri"/>
              </a:rPr>
              <a:t> </a:t>
            </a:r>
            <a:r>
              <a:rPr sz="2000" dirty="0">
                <a:solidFill>
                  <a:srgbClr val="404040"/>
                </a:solidFill>
                <a:latin typeface="Calibri"/>
                <a:cs typeface="Calibri"/>
              </a:rPr>
              <a:t>than</a:t>
            </a:r>
            <a:r>
              <a:rPr sz="2000" spc="-35" dirty="0">
                <a:solidFill>
                  <a:srgbClr val="404040"/>
                </a:solidFill>
                <a:latin typeface="Calibri"/>
                <a:cs typeface="Calibri"/>
              </a:rPr>
              <a:t> </a:t>
            </a:r>
            <a:r>
              <a:rPr sz="2000" spc="-10" dirty="0">
                <a:solidFill>
                  <a:srgbClr val="404040"/>
                </a:solidFill>
                <a:latin typeface="Calibri"/>
                <a:cs typeface="Calibri"/>
              </a:rPr>
              <a:t>index.htm</a:t>
            </a:r>
            <a:endParaRPr sz="2000">
              <a:latin typeface="Calibri"/>
              <a:cs typeface="Calibri"/>
            </a:endParaRPr>
          </a:p>
          <a:p>
            <a:pPr marL="354965" indent="-342265">
              <a:lnSpc>
                <a:spcPct val="100000"/>
              </a:lnSpc>
              <a:spcBef>
                <a:spcPts val="555"/>
              </a:spcBef>
              <a:buFont typeface="Wingdings"/>
              <a:buChar char=""/>
              <a:tabLst>
                <a:tab pos="354965" algn="l"/>
              </a:tabLst>
            </a:pPr>
            <a:r>
              <a:rPr sz="2400" dirty="0">
                <a:solidFill>
                  <a:srgbClr val="404040"/>
                </a:solidFill>
                <a:latin typeface="Calibri"/>
                <a:cs typeface="Calibri"/>
              </a:rPr>
              <a:t>HTML</a:t>
            </a:r>
            <a:r>
              <a:rPr sz="2400" spc="-40" dirty="0">
                <a:solidFill>
                  <a:srgbClr val="404040"/>
                </a:solidFill>
                <a:latin typeface="Calibri"/>
                <a:cs typeface="Calibri"/>
              </a:rPr>
              <a:t> </a:t>
            </a:r>
            <a:r>
              <a:rPr sz="2400" dirty="0">
                <a:solidFill>
                  <a:srgbClr val="404040"/>
                </a:solidFill>
                <a:latin typeface="Calibri"/>
                <a:cs typeface="Calibri"/>
              </a:rPr>
              <a:t>is</a:t>
            </a:r>
            <a:r>
              <a:rPr sz="2400" spc="-45" dirty="0">
                <a:solidFill>
                  <a:srgbClr val="404040"/>
                </a:solidFill>
                <a:latin typeface="Calibri"/>
                <a:cs typeface="Calibri"/>
              </a:rPr>
              <a:t> </a:t>
            </a:r>
            <a:r>
              <a:rPr sz="2400" dirty="0">
                <a:solidFill>
                  <a:srgbClr val="404040"/>
                </a:solidFill>
                <a:latin typeface="Calibri"/>
                <a:cs typeface="Calibri"/>
              </a:rPr>
              <a:t>case</a:t>
            </a:r>
            <a:r>
              <a:rPr sz="2400" spc="-45" dirty="0">
                <a:solidFill>
                  <a:srgbClr val="404040"/>
                </a:solidFill>
                <a:latin typeface="Calibri"/>
                <a:cs typeface="Calibri"/>
              </a:rPr>
              <a:t> </a:t>
            </a:r>
            <a:r>
              <a:rPr sz="2400" spc="-10" dirty="0">
                <a:solidFill>
                  <a:srgbClr val="FF0000"/>
                </a:solidFill>
                <a:latin typeface="Calibri"/>
                <a:cs typeface="Calibri"/>
              </a:rPr>
              <a:t>insensitive</a:t>
            </a:r>
            <a:endParaRPr sz="2400">
              <a:latin typeface="Calibri"/>
              <a:cs typeface="Calibri"/>
            </a:endParaRPr>
          </a:p>
          <a:p>
            <a:pPr marL="355600" marR="200025" indent="-342900">
              <a:lnSpc>
                <a:spcPct val="100000"/>
              </a:lnSpc>
              <a:spcBef>
                <a:spcPts val="575"/>
              </a:spcBef>
              <a:buFont typeface="Wingdings"/>
              <a:buChar char=""/>
              <a:tabLst>
                <a:tab pos="355600" algn="l"/>
              </a:tabLst>
            </a:pPr>
            <a:r>
              <a:rPr sz="2400" dirty="0">
                <a:solidFill>
                  <a:srgbClr val="404040"/>
                </a:solidFill>
                <a:latin typeface="Calibri"/>
                <a:cs typeface="Calibri"/>
              </a:rPr>
              <a:t>In</a:t>
            </a:r>
            <a:r>
              <a:rPr sz="2400" spc="-35" dirty="0">
                <a:solidFill>
                  <a:srgbClr val="404040"/>
                </a:solidFill>
                <a:latin typeface="Calibri"/>
                <a:cs typeface="Calibri"/>
              </a:rPr>
              <a:t> </a:t>
            </a:r>
            <a:r>
              <a:rPr sz="2400" dirty="0">
                <a:solidFill>
                  <a:srgbClr val="404040"/>
                </a:solidFill>
                <a:latin typeface="Calibri"/>
                <a:cs typeface="Calibri"/>
              </a:rPr>
              <a:t>HTML</a:t>
            </a:r>
            <a:r>
              <a:rPr sz="2400" spc="-25" dirty="0">
                <a:solidFill>
                  <a:srgbClr val="404040"/>
                </a:solidFill>
                <a:latin typeface="Calibri"/>
                <a:cs typeface="Calibri"/>
              </a:rPr>
              <a:t> </a:t>
            </a:r>
            <a:r>
              <a:rPr sz="2400" dirty="0">
                <a:solidFill>
                  <a:srgbClr val="404040"/>
                </a:solidFill>
                <a:latin typeface="Calibri"/>
                <a:cs typeface="Calibri"/>
              </a:rPr>
              <a:t>code,</a:t>
            </a:r>
            <a:r>
              <a:rPr sz="2400" spc="-30" dirty="0">
                <a:solidFill>
                  <a:srgbClr val="404040"/>
                </a:solidFill>
                <a:latin typeface="Calibri"/>
                <a:cs typeface="Calibri"/>
              </a:rPr>
              <a:t> </a:t>
            </a:r>
            <a:r>
              <a:rPr sz="2400" dirty="0">
                <a:solidFill>
                  <a:srgbClr val="404040"/>
                </a:solidFill>
                <a:latin typeface="Calibri"/>
                <a:cs typeface="Calibri"/>
              </a:rPr>
              <a:t>more</a:t>
            </a:r>
            <a:r>
              <a:rPr sz="2400" spc="-40" dirty="0">
                <a:solidFill>
                  <a:srgbClr val="404040"/>
                </a:solidFill>
                <a:latin typeface="Calibri"/>
                <a:cs typeface="Calibri"/>
              </a:rPr>
              <a:t> </a:t>
            </a:r>
            <a:r>
              <a:rPr sz="2400" dirty="0">
                <a:solidFill>
                  <a:srgbClr val="404040"/>
                </a:solidFill>
                <a:latin typeface="Calibri"/>
                <a:cs typeface="Calibri"/>
              </a:rPr>
              <a:t>than</a:t>
            </a:r>
            <a:r>
              <a:rPr sz="2400" spc="-45" dirty="0">
                <a:solidFill>
                  <a:srgbClr val="404040"/>
                </a:solidFill>
                <a:latin typeface="Calibri"/>
                <a:cs typeface="Calibri"/>
              </a:rPr>
              <a:t> </a:t>
            </a:r>
            <a:r>
              <a:rPr sz="2400" dirty="0">
                <a:solidFill>
                  <a:srgbClr val="404040"/>
                </a:solidFill>
                <a:latin typeface="Calibri"/>
                <a:cs typeface="Calibri"/>
              </a:rPr>
              <a:t>one</a:t>
            </a:r>
            <a:r>
              <a:rPr sz="2400" spc="-20" dirty="0">
                <a:solidFill>
                  <a:srgbClr val="404040"/>
                </a:solidFill>
                <a:latin typeface="Calibri"/>
                <a:cs typeface="Calibri"/>
              </a:rPr>
              <a:t> </a:t>
            </a:r>
            <a:r>
              <a:rPr sz="2400" dirty="0">
                <a:solidFill>
                  <a:srgbClr val="404040"/>
                </a:solidFill>
                <a:latin typeface="Calibri"/>
                <a:cs typeface="Calibri"/>
              </a:rPr>
              <a:t>continuous</a:t>
            </a:r>
            <a:r>
              <a:rPr sz="2400" spc="-45" dirty="0">
                <a:solidFill>
                  <a:srgbClr val="404040"/>
                </a:solidFill>
                <a:latin typeface="Calibri"/>
                <a:cs typeface="Calibri"/>
              </a:rPr>
              <a:t> </a:t>
            </a:r>
            <a:r>
              <a:rPr sz="2400" dirty="0">
                <a:solidFill>
                  <a:srgbClr val="404040"/>
                </a:solidFill>
                <a:latin typeface="Calibri"/>
                <a:cs typeface="Calibri"/>
              </a:rPr>
              <a:t>spaces</a:t>
            </a:r>
            <a:r>
              <a:rPr sz="2400" spc="-50" dirty="0">
                <a:solidFill>
                  <a:srgbClr val="404040"/>
                </a:solidFill>
                <a:latin typeface="Calibri"/>
                <a:cs typeface="Calibri"/>
              </a:rPr>
              <a:t> </a:t>
            </a:r>
            <a:r>
              <a:rPr sz="2400" dirty="0">
                <a:solidFill>
                  <a:srgbClr val="404040"/>
                </a:solidFill>
                <a:latin typeface="Calibri"/>
                <a:cs typeface="Calibri"/>
              </a:rPr>
              <a:t>count</a:t>
            </a:r>
            <a:r>
              <a:rPr sz="2400" spc="-35" dirty="0">
                <a:solidFill>
                  <a:srgbClr val="404040"/>
                </a:solidFill>
                <a:latin typeface="Calibri"/>
                <a:cs typeface="Calibri"/>
              </a:rPr>
              <a:t> </a:t>
            </a:r>
            <a:r>
              <a:rPr sz="2400" dirty="0">
                <a:solidFill>
                  <a:srgbClr val="404040"/>
                </a:solidFill>
                <a:latin typeface="Calibri"/>
                <a:cs typeface="Calibri"/>
              </a:rPr>
              <a:t>as</a:t>
            </a:r>
            <a:r>
              <a:rPr sz="2400" spc="-45" dirty="0">
                <a:solidFill>
                  <a:srgbClr val="404040"/>
                </a:solidFill>
                <a:latin typeface="Calibri"/>
                <a:cs typeface="Calibri"/>
              </a:rPr>
              <a:t> </a:t>
            </a:r>
            <a:r>
              <a:rPr sz="2400" spc="-25" dirty="0">
                <a:solidFill>
                  <a:srgbClr val="404040"/>
                </a:solidFill>
                <a:latin typeface="Calibri"/>
                <a:cs typeface="Calibri"/>
              </a:rPr>
              <a:t>one </a:t>
            </a:r>
            <a:r>
              <a:rPr sz="2400" dirty="0">
                <a:solidFill>
                  <a:srgbClr val="404040"/>
                </a:solidFill>
                <a:latin typeface="Calibri"/>
                <a:cs typeface="Calibri"/>
              </a:rPr>
              <a:t>space</a:t>
            </a:r>
            <a:r>
              <a:rPr sz="2400" spc="-35" dirty="0">
                <a:solidFill>
                  <a:srgbClr val="404040"/>
                </a:solidFill>
                <a:latin typeface="Calibri"/>
                <a:cs typeface="Calibri"/>
              </a:rPr>
              <a:t> </a:t>
            </a:r>
            <a:r>
              <a:rPr sz="2400" dirty="0">
                <a:solidFill>
                  <a:srgbClr val="404040"/>
                </a:solidFill>
                <a:latin typeface="Calibri"/>
                <a:cs typeface="Calibri"/>
              </a:rPr>
              <a:t>and</a:t>
            </a:r>
            <a:r>
              <a:rPr sz="2400" spc="-20" dirty="0">
                <a:solidFill>
                  <a:srgbClr val="404040"/>
                </a:solidFill>
                <a:latin typeface="Calibri"/>
                <a:cs typeface="Calibri"/>
              </a:rPr>
              <a:t> </a:t>
            </a:r>
            <a:r>
              <a:rPr sz="2400" dirty="0">
                <a:solidFill>
                  <a:srgbClr val="404040"/>
                </a:solidFill>
                <a:latin typeface="Calibri"/>
                <a:cs typeface="Calibri"/>
              </a:rPr>
              <a:t>line</a:t>
            </a:r>
            <a:r>
              <a:rPr sz="2400" spc="-20" dirty="0">
                <a:solidFill>
                  <a:srgbClr val="404040"/>
                </a:solidFill>
                <a:latin typeface="Calibri"/>
                <a:cs typeface="Calibri"/>
              </a:rPr>
              <a:t> </a:t>
            </a:r>
            <a:r>
              <a:rPr sz="2400" dirty="0">
                <a:solidFill>
                  <a:srgbClr val="404040"/>
                </a:solidFill>
                <a:latin typeface="Calibri"/>
                <a:cs typeface="Calibri"/>
              </a:rPr>
              <a:t>breaks</a:t>
            </a:r>
            <a:r>
              <a:rPr sz="2400" spc="-35" dirty="0">
                <a:solidFill>
                  <a:srgbClr val="404040"/>
                </a:solidFill>
                <a:latin typeface="Calibri"/>
                <a:cs typeface="Calibri"/>
              </a:rPr>
              <a:t> </a:t>
            </a:r>
            <a:r>
              <a:rPr sz="2400" dirty="0">
                <a:solidFill>
                  <a:srgbClr val="404040"/>
                </a:solidFill>
                <a:latin typeface="Calibri"/>
                <a:cs typeface="Calibri"/>
              </a:rPr>
              <a:t>are</a:t>
            </a:r>
            <a:r>
              <a:rPr sz="2400" spc="-15" dirty="0">
                <a:solidFill>
                  <a:srgbClr val="404040"/>
                </a:solidFill>
                <a:latin typeface="Calibri"/>
                <a:cs typeface="Calibri"/>
              </a:rPr>
              <a:t> </a:t>
            </a:r>
            <a:r>
              <a:rPr sz="2400" dirty="0">
                <a:solidFill>
                  <a:srgbClr val="404040"/>
                </a:solidFill>
                <a:latin typeface="Calibri"/>
                <a:cs typeface="Calibri"/>
              </a:rPr>
              <a:t>treated</a:t>
            </a:r>
            <a:r>
              <a:rPr sz="2400" spc="-35" dirty="0">
                <a:solidFill>
                  <a:srgbClr val="404040"/>
                </a:solidFill>
                <a:latin typeface="Calibri"/>
                <a:cs typeface="Calibri"/>
              </a:rPr>
              <a:t> </a:t>
            </a:r>
            <a:r>
              <a:rPr sz="2400" dirty="0">
                <a:solidFill>
                  <a:srgbClr val="404040"/>
                </a:solidFill>
                <a:latin typeface="Calibri"/>
                <a:cs typeface="Calibri"/>
              </a:rPr>
              <a:t>as</a:t>
            </a:r>
            <a:r>
              <a:rPr sz="2400" spc="-15" dirty="0">
                <a:solidFill>
                  <a:srgbClr val="404040"/>
                </a:solidFill>
                <a:latin typeface="Calibri"/>
                <a:cs typeface="Calibri"/>
              </a:rPr>
              <a:t> </a:t>
            </a:r>
            <a:r>
              <a:rPr sz="2400" spc="-10" dirty="0">
                <a:solidFill>
                  <a:srgbClr val="404040"/>
                </a:solidFill>
                <a:latin typeface="Calibri"/>
                <a:cs typeface="Calibri"/>
              </a:rPr>
              <a:t>spaces</a:t>
            </a:r>
            <a:endParaRPr sz="2400">
              <a:latin typeface="Calibri"/>
              <a:cs typeface="Calibri"/>
            </a:endParaRPr>
          </a:p>
          <a:p>
            <a:pPr marL="862965" lvl="1" indent="-393065">
              <a:lnSpc>
                <a:spcPct val="100000"/>
              </a:lnSpc>
              <a:spcBef>
                <a:spcPts val="509"/>
              </a:spcBef>
              <a:buSzPct val="90000"/>
              <a:buFont typeface="Wingdings"/>
              <a:buChar char=""/>
              <a:tabLst>
                <a:tab pos="862965" algn="l"/>
              </a:tabLst>
            </a:pPr>
            <a:r>
              <a:rPr sz="2000" dirty="0">
                <a:solidFill>
                  <a:srgbClr val="404040"/>
                </a:solidFill>
                <a:latin typeface="Calibri"/>
                <a:cs typeface="Calibri"/>
              </a:rPr>
              <a:t>More</a:t>
            </a:r>
            <a:r>
              <a:rPr sz="2000" spc="-55" dirty="0">
                <a:solidFill>
                  <a:srgbClr val="404040"/>
                </a:solidFill>
                <a:latin typeface="Calibri"/>
                <a:cs typeface="Calibri"/>
              </a:rPr>
              <a:t> </a:t>
            </a:r>
            <a:r>
              <a:rPr sz="2000" dirty="0">
                <a:solidFill>
                  <a:srgbClr val="404040"/>
                </a:solidFill>
                <a:latin typeface="Calibri"/>
                <a:cs typeface="Calibri"/>
              </a:rPr>
              <a:t>than</a:t>
            </a:r>
            <a:r>
              <a:rPr sz="2000" spc="-40" dirty="0">
                <a:solidFill>
                  <a:srgbClr val="404040"/>
                </a:solidFill>
                <a:latin typeface="Calibri"/>
                <a:cs typeface="Calibri"/>
              </a:rPr>
              <a:t> </a:t>
            </a:r>
            <a:r>
              <a:rPr sz="2000" dirty="0">
                <a:solidFill>
                  <a:srgbClr val="404040"/>
                </a:solidFill>
                <a:latin typeface="Calibri"/>
                <a:cs typeface="Calibri"/>
              </a:rPr>
              <a:t>one</a:t>
            </a:r>
            <a:r>
              <a:rPr sz="2000" spc="-45" dirty="0">
                <a:solidFill>
                  <a:srgbClr val="404040"/>
                </a:solidFill>
                <a:latin typeface="Calibri"/>
                <a:cs typeface="Calibri"/>
              </a:rPr>
              <a:t> </a:t>
            </a:r>
            <a:r>
              <a:rPr sz="2000" dirty="0">
                <a:solidFill>
                  <a:srgbClr val="404040"/>
                </a:solidFill>
                <a:latin typeface="Calibri"/>
                <a:cs typeface="Calibri"/>
              </a:rPr>
              <a:t>spaces</a:t>
            </a:r>
            <a:r>
              <a:rPr sz="2000" spc="-25" dirty="0">
                <a:solidFill>
                  <a:srgbClr val="404040"/>
                </a:solidFill>
                <a:latin typeface="Calibri"/>
                <a:cs typeface="Calibri"/>
              </a:rPr>
              <a:t> </a:t>
            </a:r>
            <a:r>
              <a:rPr sz="2000" dirty="0">
                <a:solidFill>
                  <a:srgbClr val="404040"/>
                </a:solidFill>
                <a:latin typeface="Calibri"/>
                <a:cs typeface="Calibri"/>
              </a:rPr>
              <a:t>(recall</a:t>
            </a:r>
            <a:r>
              <a:rPr sz="2000" spc="-30" dirty="0">
                <a:solidFill>
                  <a:srgbClr val="404040"/>
                </a:solidFill>
                <a:latin typeface="Calibri"/>
                <a:cs typeface="Calibri"/>
              </a:rPr>
              <a:t> </a:t>
            </a:r>
            <a:r>
              <a:rPr sz="2000" spc="-10" dirty="0">
                <a:solidFill>
                  <a:srgbClr val="FF0000"/>
                </a:solidFill>
                <a:latin typeface="Calibri"/>
                <a:cs typeface="Calibri"/>
              </a:rPr>
              <a:t>&amp;nbsp;</a:t>
            </a:r>
            <a:r>
              <a:rPr sz="2000" spc="-10" dirty="0">
                <a:solidFill>
                  <a:srgbClr val="404040"/>
                </a:solidFill>
                <a:latin typeface="Calibri"/>
                <a:cs typeface="Calibri"/>
              </a:rPr>
              <a:t>)</a:t>
            </a:r>
            <a:endParaRPr sz="2000">
              <a:latin typeface="Calibri"/>
              <a:cs typeface="Calibri"/>
            </a:endParaRPr>
          </a:p>
        </p:txBody>
      </p:sp>
      <p:pic>
        <p:nvPicPr>
          <p:cNvPr id="4" name="object 4"/>
          <p:cNvPicPr/>
          <p:nvPr/>
        </p:nvPicPr>
        <p:blipFill>
          <a:blip r:embed="rId2"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61</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Header,</a:t>
            </a:r>
            <a:r>
              <a:rPr spc="-30" dirty="0"/>
              <a:t> </a:t>
            </a:r>
            <a:r>
              <a:rPr spc="-10" dirty="0"/>
              <a:t>Footer</a:t>
            </a:r>
          </a:p>
        </p:txBody>
      </p:sp>
      <p:sp>
        <p:nvSpPr>
          <p:cNvPr id="3" name="object 3"/>
          <p:cNvSpPr txBox="1">
            <a:spLocks noGrp="1"/>
          </p:cNvSpPr>
          <p:nvPr>
            <p:ph type="body" idx="1"/>
          </p:nvPr>
        </p:nvSpPr>
        <p:spPr>
          <a:prstGeom prst="rect">
            <a:avLst/>
          </a:prstGeom>
        </p:spPr>
        <p:txBody>
          <a:bodyPr vert="horz" wrap="square" lIns="0" tIns="80010" rIns="0" bIns="0" rtlCol="0">
            <a:spAutoFit/>
          </a:bodyPr>
          <a:lstStyle/>
          <a:p>
            <a:pPr marL="354965" indent="-342265">
              <a:lnSpc>
                <a:spcPct val="100000"/>
              </a:lnSpc>
              <a:spcBef>
                <a:spcPts val="630"/>
              </a:spcBef>
              <a:buFont typeface="Wingdings"/>
              <a:buChar char=""/>
              <a:tabLst>
                <a:tab pos="354965" algn="l"/>
              </a:tabLst>
            </a:pPr>
            <a:r>
              <a:rPr dirty="0"/>
              <a:t>The</a:t>
            </a:r>
            <a:r>
              <a:rPr spc="-30" dirty="0"/>
              <a:t> </a:t>
            </a:r>
            <a:r>
              <a:rPr dirty="0"/>
              <a:t>header</a:t>
            </a:r>
            <a:r>
              <a:rPr spc="-40" dirty="0"/>
              <a:t> </a:t>
            </a:r>
            <a:r>
              <a:rPr dirty="0"/>
              <a:t>and</a:t>
            </a:r>
            <a:r>
              <a:rPr spc="-40" dirty="0"/>
              <a:t> </a:t>
            </a:r>
            <a:r>
              <a:rPr dirty="0"/>
              <a:t>footer</a:t>
            </a:r>
            <a:r>
              <a:rPr spc="-30" dirty="0"/>
              <a:t> </a:t>
            </a:r>
            <a:r>
              <a:rPr dirty="0"/>
              <a:t>tags</a:t>
            </a:r>
            <a:r>
              <a:rPr spc="-30" dirty="0"/>
              <a:t> </a:t>
            </a:r>
            <a:r>
              <a:rPr dirty="0"/>
              <a:t>are</a:t>
            </a:r>
            <a:r>
              <a:rPr spc="-40" dirty="0"/>
              <a:t> </a:t>
            </a:r>
            <a:r>
              <a:rPr dirty="0"/>
              <a:t>new</a:t>
            </a:r>
            <a:r>
              <a:rPr spc="-40" dirty="0"/>
              <a:t> </a:t>
            </a:r>
            <a:r>
              <a:rPr dirty="0"/>
              <a:t>in</a:t>
            </a:r>
            <a:r>
              <a:rPr spc="-40" dirty="0"/>
              <a:t> </a:t>
            </a:r>
            <a:r>
              <a:rPr spc="-10" dirty="0"/>
              <a:t>HTML5.</a:t>
            </a:r>
          </a:p>
          <a:p>
            <a:pPr marL="355600" marR="734060" indent="-342900">
              <a:lnSpc>
                <a:spcPct val="100000"/>
              </a:lnSpc>
              <a:spcBef>
                <a:spcPts val="530"/>
              </a:spcBef>
              <a:buFont typeface="Wingdings"/>
              <a:buChar char=""/>
              <a:tabLst>
                <a:tab pos="355600" algn="l"/>
              </a:tabLst>
            </a:pPr>
            <a:r>
              <a:rPr dirty="0"/>
              <a:t>They</a:t>
            </a:r>
            <a:r>
              <a:rPr spc="-15" dirty="0"/>
              <a:t> </a:t>
            </a:r>
            <a:r>
              <a:rPr dirty="0"/>
              <a:t>were</a:t>
            </a:r>
            <a:r>
              <a:rPr spc="-15" dirty="0"/>
              <a:t> </a:t>
            </a:r>
            <a:r>
              <a:rPr dirty="0"/>
              <a:t>added</a:t>
            </a:r>
            <a:r>
              <a:rPr spc="-35" dirty="0"/>
              <a:t> </a:t>
            </a:r>
            <a:r>
              <a:rPr dirty="0"/>
              <a:t>due</a:t>
            </a:r>
            <a:r>
              <a:rPr spc="-35" dirty="0"/>
              <a:t> </a:t>
            </a:r>
            <a:r>
              <a:rPr dirty="0"/>
              <a:t>to</a:t>
            </a:r>
            <a:r>
              <a:rPr spc="-25" dirty="0"/>
              <a:t> </a:t>
            </a:r>
            <a:r>
              <a:rPr dirty="0"/>
              <a:t>the</a:t>
            </a:r>
            <a:r>
              <a:rPr spc="-20" dirty="0"/>
              <a:t> </a:t>
            </a:r>
            <a:r>
              <a:rPr dirty="0"/>
              <a:t>volume</a:t>
            </a:r>
            <a:r>
              <a:rPr spc="-30" dirty="0"/>
              <a:t> </a:t>
            </a:r>
            <a:r>
              <a:rPr dirty="0"/>
              <a:t>of</a:t>
            </a:r>
            <a:r>
              <a:rPr spc="-25" dirty="0"/>
              <a:t> </a:t>
            </a:r>
            <a:r>
              <a:rPr dirty="0"/>
              <a:t>sites</a:t>
            </a:r>
            <a:r>
              <a:rPr spc="-25" dirty="0"/>
              <a:t> </a:t>
            </a:r>
            <a:r>
              <a:rPr dirty="0"/>
              <a:t>that</a:t>
            </a:r>
            <a:r>
              <a:rPr spc="-35" dirty="0"/>
              <a:t> </a:t>
            </a:r>
            <a:r>
              <a:rPr dirty="0"/>
              <a:t>define</a:t>
            </a:r>
            <a:r>
              <a:rPr spc="-30" dirty="0"/>
              <a:t> </a:t>
            </a:r>
            <a:r>
              <a:rPr dirty="0"/>
              <a:t>a</a:t>
            </a:r>
            <a:r>
              <a:rPr spc="-30" dirty="0"/>
              <a:t> </a:t>
            </a:r>
            <a:r>
              <a:rPr dirty="0"/>
              <a:t>top</a:t>
            </a:r>
            <a:r>
              <a:rPr spc="-30" dirty="0"/>
              <a:t> </a:t>
            </a:r>
            <a:r>
              <a:rPr spc="-25" dirty="0"/>
              <a:t>and </a:t>
            </a:r>
            <a:r>
              <a:rPr dirty="0"/>
              <a:t>bottom</a:t>
            </a:r>
            <a:r>
              <a:rPr spc="-45" dirty="0"/>
              <a:t> </a:t>
            </a:r>
            <a:r>
              <a:rPr dirty="0"/>
              <a:t>section</a:t>
            </a:r>
            <a:r>
              <a:rPr spc="-60" dirty="0"/>
              <a:t> </a:t>
            </a:r>
            <a:r>
              <a:rPr dirty="0"/>
              <a:t>to</a:t>
            </a:r>
            <a:r>
              <a:rPr spc="-50" dirty="0"/>
              <a:t> </a:t>
            </a:r>
            <a:r>
              <a:rPr dirty="0"/>
              <a:t>their</a:t>
            </a:r>
            <a:r>
              <a:rPr spc="-55" dirty="0"/>
              <a:t> </a:t>
            </a:r>
            <a:r>
              <a:rPr spc="-10" dirty="0"/>
              <a:t>pages.</a:t>
            </a:r>
          </a:p>
          <a:p>
            <a:pPr marL="354965" indent="-342265">
              <a:lnSpc>
                <a:spcPct val="100000"/>
              </a:lnSpc>
              <a:spcBef>
                <a:spcPts val="530"/>
              </a:spcBef>
              <a:buFont typeface="Wingdings"/>
              <a:buChar char=""/>
              <a:tabLst>
                <a:tab pos="354965" algn="l"/>
              </a:tabLst>
            </a:pPr>
            <a:r>
              <a:rPr dirty="0"/>
              <a:t>Allowing</a:t>
            </a:r>
            <a:r>
              <a:rPr spc="-50" dirty="0"/>
              <a:t> </a:t>
            </a:r>
            <a:r>
              <a:rPr dirty="0"/>
              <a:t>these</a:t>
            </a:r>
            <a:r>
              <a:rPr spc="-15" dirty="0"/>
              <a:t> </a:t>
            </a:r>
            <a:r>
              <a:rPr dirty="0"/>
              <a:t>tags</a:t>
            </a:r>
            <a:r>
              <a:rPr spc="-40" dirty="0"/>
              <a:t> </a:t>
            </a:r>
            <a:r>
              <a:rPr dirty="0"/>
              <a:t>makes</a:t>
            </a:r>
            <a:r>
              <a:rPr spc="-20" dirty="0"/>
              <a:t> </a:t>
            </a:r>
            <a:r>
              <a:rPr dirty="0"/>
              <a:t>it</a:t>
            </a:r>
            <a:r>
              <a:rPr spc="-45" dirty="0"/>
              <a:t> </a:t>
            </a:r>
            <a:r>
              <a:rPr dirty="0"/>
              <a:t>easier</a:t>
            </a:r>
            <a:r>
              <a:rPr spc="-35" dirty="0"/>
              <a:t> </a:t>
            </a:r>
            <a:r>
              <a:rPr dirty="0"/>
              <a:t>to</a:t>
            </a:r>
            <a:r>
              <a:rPr spc="-35" dirty="0"/>
              <a:t> </a:t>
            </a:r>
            <a:r>
              <a:rPr dirty="0"/>
              <a:t>define</a:t>
            </a:r>
            <a:r>
              <a:rPr spc="-40" dirty="0"/>
              <a:t> </a:t>
            </a:r>
            <a:r>
              <a:rPr dirty="0"/>
              <a:t>and</a:t>
            </a:r>
            <a:r>
              <a:rPr spc="-40" dirty="0"/>
              <a:t> </a:t>
            </a:r>
            <a:r>
              <a:rPr dirty="0"/>
              <a:t>find</a:t>
            </a:r>
            <a:r>
              <a:rPr spc="-50" dirty="0"/>
              <a:t> </a:t>
            </a:r>
            <a:r>
              <a:rPr dirty="0"/>
              <a:t>those</a:t>
            </a:r>
            <a:r>
              <a:rPr spc="-20" dirty="0"/>
              <a:t> </a:t>
            </a:r>
            <a:r>
              <a:rPr dirty="0"/>
              <a:t>parts</a:t>
            </a:r>
            <a:r>
              <a:rPr spc="-45" dirty="0"/>
              <a:t> </a:t>
            </a:r>
            <a:r>
              <a:rPr dirty="0"/>
              <a:t>of</a:t>
            </a:r>
            <a:r>
              <a:rPr spc="-40" dirty="0"/>
              <a:t> </a:t>
            </a:r>
            <a:r>
              <a:rPr spc="-25" dirty="0"/>
              <a:t>the</a:t>
            </a:r>
          </a:p>
          <a:p>
            <a:pPr marL="355600">
              <a:lnSpc>
                <a:spcPct val="100000"/>
              </a:lnSpc>
            </a:pPr>
            <a:r>
              <a:rPr spc="-10" dirty="0"/>
              <a:t>layout.</a:t>
            </a:r>
          </a:p>
          <a:p>
            <a:pPr marL="354965" indent="-342265">
              <a:lnSpc>
                <a:spcPct val="100000"/>
              </a:lnSpc>
              <a:spcBef>
                <a:spcPts val="530"/>
              </a:spcBef>
              <a:buFont typeface="Wingdings"/>
              <a:buChar char=""/>
              <a:tabLst>
                <a:tab pos="354965" algn="l"/>
              </a:tabLst>
            </a:pPr>
            <a:r>
              <a:rPr dirty="0"/>
              <a:t>The</a:t>
            </a:r>
            <a:r>
              <a:rPr spc="-35" dirty="0"/>
              <a:t> </a:t>
            </a:r>
            <a:r>
              <a:rPr dirty="0"/>
              <a:t>header</a:t>
            </a:r>
            <a:r>
              <a:rPr spc="-45" dirty="0"/>
              <a:t> </a:t>
            </a:r>
            <a:r>
              <a:rPr dirty="0"/>
              <a:t>and</a:t>
            </a:r>
            <a:r>
              <a:rPr spc="-45" dirty="0"/>
              <a:t> </a:t>
            </a:r>
            <a:r>
              <a:rPr dirty="0"/>
              <a:t>footer</a:t>
            </a:r>
            <a:r>
              <a:rPr spc="-30" dirty="0"/>
              <a:t> </a:t>
            </a:r>
            <a:r>
              <a:rPr dirty="0"/>
              <a:t>should</a:t>
            </a:r>
            <a:r>
              <a:rPr spc="-65" dirty="0"/>
              <a:t> </a:t>
            </a:r>
            <a:r>
              <a:rPr dirty="0"/>
              <a:t>be</a:t>
            </a:r>
            <a:r>
              <a:rPr spc="-45" dirty="0"/>
              <a:t> </a:t>
            </a:r>
            <a:r>
              <a:rPr dirty="0"/>
              <a:t>nested</a:t>
            </a:r>
            <a:r>
              <a:rPr spc="-35" dirty="0"/>
              <a:t> </a:t>
            </a:r>
            <a:r>
              <a:rPr dirty="0"/>
              <a:t>within</a:t>
            </a:r>
            <a:r>
              <a:rPr spc="-45" dirty="0"/>
              <a:t> </a:t>
            </a:r>
            <a:r>
              <a:rPr dirty="0"/>
              <a:t>your</a:t>
            </a:r>
            <a:r>
              <a:rPr spc="-45" dirty="0"/>
              <a:t> </a:t>
            </a:r>
            <a:r>
              <a:rPr dirty="0"/>
              <a:t>body</a:t>
            </a:r>
            <a:r>
              <a:rPr spc="-35" dirty="0"/>
              <a:t> </a:t>
            </a:r>
            <a:r>
              <a:rPr spc="-20" dirty="0"/>
              <a:t>tags</a:t>
            </a:r>
          </a:p>
          <a:p>
            <a:pPr marL="354965" indent="-342265">
              <a:lnSpc>
                <a:spcPct val="100000"/>
              </a:lnSpc>
              <a:spcBef>
                <a:spcPts val="525"/>
              </a:spcBef>
              <a:buFont typeface="Wingdings"/>
              <a:buChar char=""/>
              <a:tabLst>
                <a:tab pos="354965" algn="l"/>
              </a:tabLst>
            </a:pPr>
            <a:r>
              <a:rPr dirty="0"/>
              <a:t>For</a:t>
            </a:r>
            <a:r>
              <a:rPr spc="-30" dirty="0"/>
              <a:t> </a:t>
            </a:r>
            <a:r>
              <a:rPr dirty="0"/>
              <a:t>our</a:t>
            </a:r>
            <a:r>
              <a:rPr spc="-30" dirty="0"/>
              <a:t> </a:t>
            </a:r>
            <a:r>
              <a:rPr dirty="0"/>
              <a:t>example,</a:t>
            </a:r>
            <a:r>
              <a:rPr spc="-10" dirty="0"/>
              <a:t> </a:t>
            </a:r>
            <a:r>
              <a:rPr dirty="0"/>
              <a:t>we</a:t>
            </a:r>
            <a:r>
              <a:rPr spc="-10" dirty="0"/>
              <a:t> </a:t>
            </a:r>
            <a:r>
              <a:rPr dirty="0"/>
              <a:t>will</a:t>
            </a:r>
            <a:r>
              <a:rPr spc="-25" dirty="0"/>
              <a:t> </a:t>
            </a:r>
            <a:r>
              <a:rPr dirty="0"/>
              <a:t>put</a:t>
            </a:r>
            <a:r>
              <a:rPr spc="-30" dirty="0"/>
              <a:t> </a:t>
            </a:r>
            <a:r>
              <a:rPr dirty="0"/>
              <a:t>a</a:t>
            </a:r>
            <a:r>
              <a:rPr spc="-20" dirty="0"/>
              <a:t> </a:t>
            </a:r>
            <a:r>
              <a:rPr dirty="0"/>
              <a:t>screen</a:t>
            </a:r>
            <a:r>
              <a:rPr spc="-30" dirty="0"/>
              <a:t> </a:t>
            </a:r>
            <a:r>
              <a:rPr dirty="0"/>
              <a:t>title</a:t>
            </a:r>
            <a:r>
              <a:rPr spc="-10" dirty="0"/>
              <a:t> </a:t>
            </a:r>
            <a:r>
              <a:rPr dirty="0"/>
              <a:t>in</a:t>
            </a:r>
            <a:r>
              <a:rPr spc="-30" dirty="0"/>
              <a:t> </a:t>
            </a:r>
            <a:r>
              <a:rPr dirty="0"/>
              <a:t>our</a:t>
            </a:r>
            <a:r>
              <a:rPr spc="-30" dirty="0"/>
              <a:t> </a:t>
            </a:r>
            <a:r>
              <a:rPr dirty="0"/>
              <a:t>header</a:t>
            </a:r>
            <a:r>
              <a:rPr spc="-35" dirty="0"/>
              <a:t> </a:t>
            </a:r>
            <a:r>
              <a:rPr dirty="0"/>
              <a:t>and</a:t>
            </a:r>
            <a:r>
              <a:rPr spc="-30" dirty="0"/>
              <a:t> </a:t>
            </a:r>
            <a:r>
              <a:rPr dirty="0"/>
              <a:t>a</a:t>
            </a:r>
            <a:r>
              <a:rPr spc="-30" dirty="0"/>
              <a:t> </a:t>
            </a:r>
            <a:r>
              <a:rPr spc="-10" dirty="0"/>
              <a:t>copyright</a:t>
            </a:r>
          </a:p>
          <a:p>
            <a:pPr marL="355600">
              <a:lnSpc>
                <a:spcPct val="100000"/>
              </a:lnSpc>
            </a:pPr>
            <a:r>
              <a:rPr dirty="0"/>
              <a:t>in</a:t>
            </a:r>
            <a:r>
              <a:rPr spc="-20" dirty="0"/>
              <a:t> </a:t>
            </a:r>
            <a:r>
              <a:rPr dirty="0"/>
              <a:t>our </a:t>
            </a:r>
            <a:r>
              <a:rPr spc="-10" dirty="0"/>
              <a:t>footer:</a:t>
            </a:r>
          </a:p>
        </p:txBody>
      </p:sp>
      <p:pic>
        <p:nvPicPr>
          <p:cNvPr id="4" name="object 4"/>
          <p:cNvPicPr/>
          <p:nvPr/>
        </p:nvPicPr>
        <p:blipFill>
          <a:blip r:embed="rId2" cstate="print"/>
          <a:stretch>
            <a:fillRect/>
          </a:stretch>
        </p:blipFill>
        <p:spPr>
          <a:xfrm>
            <a:off x="4039997" y="4779364"/>
            <a:ext cx="3922776" cy="1991868"/>
          </a:xfrm>
          <a:prstGeom prst="rect">
            <a:avLst/>
          </a:prstGeom>
        </p:spPr>
      </p:pic>
      <p:pic>
        <p:nvPicPr>
          <p:cNvPr id="5" name="object 5"/>
          <p:cNvPicPr/>
          <p:nvPr/>
        </p:nvPicPr>
        <p:blipFill>
          <a:blip r:embed="rId3" cstate="print"/>
          <a:stretch>
            <a:fillRect/>
          </a:stretch>
        </p:blipFill>
        <p:spPr>
          <a:xfrm>
            <a:off x="8382000" y="6096000"/>
            <a:ext cx="609600" cy="6096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62</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6176" rIns="0" bIns="0" rtlCol="0">
            <a:spAutoFit/>
          </a:bodyPr>
          <a:lstStyle/>
          <a:p>
            <a:pPr marL="12700">
              <a:lnSpc>
                <a:spcPct val="100000"/>
              </a:lnSpc>
              <a:spcBef>
                <a:spcPts val="100"/>
              </a:spcBef>
            </a:pPr>
            <a:r>
              <a:rPr dirty="0"/>
              <a:t>HTML</a:t>
            </a:r>
            <a:r>
              <a:rPr spc="-65" dirty="0"/>
              <a:t> </a:t>
            </a:r>
            <a:r>
              <a:rPr dirty="0"/>
              <a:t>tags:</a:t>
            </a:r>
            <a:r>
              <a:rPr spc="-40" dirty="0"/>
              <a:t> </a:t>
            </a:r>
            <a:r>
              <a:rPr u="sng" spc="-10" dirty="0">
                <a:solidFill>
                  <a:srgbClr val="009999"/>
                </a:solidFill>
                <a:uFill>
                  <a:solidFill>
                    <a:srgbClr val="009999"/>
                  </a:solidFill>
                </a:uFill>
                <a:hlinkClick r:id="rId2"/>
              </a:rPr>
              <a:t>lists</a:t>
            </a:r>
          </a:p>
        </p:txBody>
      </p:sp>
      <p:sp>
        <p:nvSpPr>
          <p:cNvPr id="3" name="object 3"/>
          <p:cNvSpPr txBox="1"/>
          <p:nvPr/>
        </p:nvSpPr>
        <p:spPr>
          <a:xfrm>
            <a:off x="231140" y="1477612"/>
            <a:ext cx="5977255" cy="2841625"/>
          </a:xfrm>
          <a:prstGeom prst="rect">
            <a:avLst/>
          </a:prstGeom>
        </p:spPr>
        <p:txBody>
          <a:bodyPr vert="horz" wrap="square" lIns="0" tIns="73025" rIns="0" bIns="0" rtlCol="0">
            <a:spAutoFit/>
          </a:bodyPr>
          <a:lstStyle/>
          <a:p>
            <a:pPr marL="354965" indent="-342265">
              <a:lnSpc>
                <a:spcPct val="100000"/>
              </a:lnSpc>
              <a:spcBef>
                <a:spcPts val="575"/>
              </a:spcBef>
              <a:buFont typeface="Wingdings"/>
              <a:buChar char=""/>
              <a:tabLst>
                <a:tab pos="354965" algn="l"/>
              </a:tabLst>
            </a:pPr>
            <a:r>
              <a:rPr sz="2400" u="sng" dirty="0">
                <a:solidFill>
                  <a:srgbClr val="404040"/>
                </a:solidFill>
                <a:uFill>
                  <a:solidFill>
                    <a:srgbClr val="404040"/>
                  </a:solidFill>
                </a:uFill>
                <a:latin typeface="Calibri"/>
                <a:cs typeface="Calibri"/>
              </a:rPr>
              <a:t>o</a:t>
            </a:r>
            <a:r>
              <a:rPr sz="2400" dirty="0">
                <a:solidFill>
                  <a:srgbClr val="404040"/>
                </a:solidFill>
                <a:latin typeface="Calibri"/>
                <a:cs typeface="Calibri"/>
              </a:rPr>
              <a:t>rdered</a:t>
            </a:r>
            <a:r>
              <a:rPr sz="2400" spc="-70" dirty="0">
                <a:solidFill>
                  <a:srgbClr val="404040"/>
                </a:solidFill>
                <a:latin typeface="Calibri"/>
                <a:cs typeface="Calibri"/>
              </a:rPr>
              <a:t> </a:t>
            </a:r>
            <a:r>
              <a:rPr sz="2400" u="sng" spc="-20" dirty="0">
                <a:solidFill>
                  <a:srgbClr val="404040"/>
                </a:solidFill>
                <a:uFill>
                  <a:solidFill>
                    <a:srgbClr val="404040"/>
                  </a:solidFill>
                </a:uFill>
                <a:latin typeface="Calibri"/>
                <a:cs typeface="Calibri"/>
              </a:rPr>
              <a:t>l</a:t>
            </a:r>
            <a:r>
              <a:rPr sz="2400" spc="-20" dirty="0">
                <a:solidFill>
                  <a:srgbClr val="404040"/>
                </a:solidFill>
                <a:latin typeface="Calibri"/>
                <a:cs typeface="Calibri"/>
              </a:rPr>
              <a:t>ist</a:t>
            </a:r>
            <a:endParaRPr sz="2400">
              <a:latin typeface="Calibri"/>
              <a:cs typeface="Calibri"/>
            </a:endParaRPr>
          </a:p>
          <a:p>
            <a:pPr marL="862965" lvl="1" indent="-393065">
              <a:lnSpc>
                <a:spcPct val="100000"/>
              </a:lnSpc>
              <a:spcBef>
                <a:spcPts val="400"/>
              </a:spcBef>
              <a:buSzPct val="90000"/>
              <a:buFont typeface="Wingdings"/>
              <a:buChar char=""/>
              <a:tabLst>
                <a:tab pos="862965" algn="l"/>
              </a:tabLst>
            </a:pPr>
            <a:r>
              <a:rPr sz="2000" spc="-20" dirty="0">
                <a:solidFill>
                  <a:srgbClr val="404040"/>
                </a:solidFill>
                <a:latin typeface="Courier New"/>
                <a:cs typeface="Courier New"/>
              </a:rPr>
              <a:t>&lt;ol&gt;</a:t>
            </a:r>
            <a:endParaRPr sz="2000">
              <a:latin typeface="Courier New"/>
              <a:cs typeface="Courier New"/>
            </a:endParaRPr>
          </a:p>
          <a:p>
            <a:pPr marL="1472565">
              <a:lnSpc>
                <a:spcPct val="100000"/>
              </a:lnSpc>
            </a:pPr>
            <a:r>
              <a:rPr sz="2000" dirty="0">
                <a:solidFill>
                  <a:srgbClr val="404040"/>
                </a:solidFill>
                <a:latin typeface="Courier New"/>
                <a:cs typeface="Courier New"/>
              </a:rPr>
              <a:t>&lt;li&gt;Item</a:t>
            </a:r>
            <a:r>
              <a:rPr sz="2000" spc="-40" dirty="0">
                <a:solidFill>
                  <a:srgbClr val="404040"/>
                </a:solidFill>
                <a:latin typeface="Courier New"/>
                <a:cs typeface="Courier New"/>
              </a:rPr>
              <a:t> </a:t>
            </a:r>
            <a:r>
              <a:rPr sz="2000" spc="-10" dirty="0">
                <a:solidFill>
                  <a:srgbClr val="404040"/>
                </a:solidFill>
                <a:latin typeface="Courier New"/>
                <a:cs typeface="Courier New"/>
              </a:rPr>
              <a:t>1&lt;/li&gt;</a:t>
            </a:r>
            <a:endParaRPr sz="2000">
              <a:latin typeface="Courier New"/>
              <a:cs typeface="Courier New"/>
            </a:endParaRPr>
          </a:p>
          <a:p>
            <a:pPr marL="1472565">
              <a:lnSpc>
                <a:spcPct val="100000"/>
              </a:lnSpc>
            </a:pPr>
            <a:r>
              <a:rPr sz="2000" dirty="0">
                <a:solidFill>
                  <a:srgbClr val="404040"/>
                </a:solidFill>
                <a:latin typeface="Courier New"/>
                <a:cs typeface="Courier New"/>
              </a:rPr>
              <a:t>&lt;li&gt;Item</a:t>
            </a:r>
            <a:r>
              <a:rPr sz="2000" spc="-40" dirty="0">
                <a:solidFill>
                  <a:srgbClr val="404040"/>
                </a:solidFill>
                <a:latin typeface="Courier New"/>
                <a:cs typeface="Courier New"/>
              </a:rPr>
              <a:t> </a:t>
            </a:r>
            <a:r>
              <a:rPr sz="2000" spc="-10" dirty="0">
                <a:solidFill>
                  <a:srgbClr val="404040"/>
                </a:solidFill>
                <a:latin typeface="Courier New"/>
                <a:cs typeface="Courier New"/>
              </a:rPr>
              <a:t>2&lt;/li&gt;</a:t>
            </a:r>
            <a:endParaRPr sz="2000">
              <a:latin typeface="Courier New"/>
              <a:cs typeface="Courier New"/>
            </a:endParaRPr>
          </a:p>
          <a:p>
            <a:pPr marL="1472565">
              <a:lnSpc>
                <a:spcPct val="100000"/>
              </a:lnSpc>
            </a:pPr>
            <a:r>
              <a:rPr sz="2000" spc="-25" dirty="0">
                <a:solidFill>
                  <a:srgbClr val="404040"/>
                </a:solidFill>
                <a:latin typeface="Courier New"/>
                <a:cs typeface="Courier New"/>
              </a:rPr>
              <a:t>...</a:t>
            </a:r>
            <a:endParaRPr sz="2000">
              <a:latin typeface="Courier New"/>
              <a:cs typeface="Courier New"/>
            </a:endParaRPr>
          </a:p>
          <a:p>
            <a:pPr marL="862965">
              <a:lnSpc>
                <a:spcPct val="100000"/>
              </a:lnSpc>
            </a:pPr>
            <a:r>
              <a:rPr sz="2000" spc="-10" dirty="0">
                <a:solidFill>
                  <a:srgbClr val="404040"/>
                </a:solidFill>
                <a:latin typeface="Courier New"/>
                <a:cs typeface="Courier New"/>
              </a:rPr>
              <a:t>&lt;/ol&gt;</a:t>
            </a:r>
            <a:endParaRPr sz="2000">
              <a:latin typeface="Courier New"/>
              <a:cs typeface="Courier New"/>
            </a:endParaRPr>
          </a:p>
          <a:p>
            <a:pPr marL="862965" lvl="1" indent="-393065">
              <a:lnSpc>
                <a:spcPct val="100000"/>
              </a:lnSpc>
              <a:spcBef>
                <a:spcPts val="505"/>
              </a:spcBef>
              <a:buSzPct val="90000"/>
              <a:buFont typeface="Wingdings"/>
              <a:buChar char=""/>
              <a:tabLst>
                <a:tab pos="862965" algn="l"/>
              </a:tabLst>
            </a:pPr>
            <a:r>
              <a:rPr sz="2000" spc="-10" dirty="0">
                <a:solidFill>
                  <a:srgbClr val="404040"/>
                </a:solidFill>
                <a:latin typeface="Courier New"/>
                <a:cs typeface="Courier New"/>
              </a:rPr>
              <a:t>li</a:t>
            </a:r>
            <a:r>
              <a:rPr sz="2000" spc="-760" dirty="0">
                <a:solidFill>
                  <a:srgbClr val="404040"/>
                </a:solidFill>
                <a:latin typeface="Courier New"/>
                <a:cs typeface="Courier New"/>
              </a:rPr>
              <a:t> </a:t>
            </a:r>
            <a:r>
              <a:rPr sz="2000" dirty="0">
                <a:solidFill>
                  <a:srgbClr val="404040"/>
                </a:solidFill>
                <a:latin typeface="Calibri"/>
                <a:cs typeface="Calibri"/>
              </a:rPr>
              <a:t>=</a:t>
            </a:r>
            <a:r>
              <a:rPr sz="2000" spc="-30" dirty="0">
                <a:solidFill>
                  <a:srgbClr val="404040"/>
                </a:solidFill>
                <a:latin typeface="Calibri"/>
                <a:cs typeface="Calibri"/>
              </a:rPr>
              <a:t> </a:t>
            </a:r>
            <a:r>
              <a:rPr sz="2000" u="sng" dirty="0">
                <a:solidFill>
                  <a:srgbClr val="404040"/>
                </a:solidFill>
                <a:uFill>
                  <a:solidFill>
                    <a:srgbClr val="404040"/>
                  </a:solidFill>
                </a:uFill>
                <a:latin typeface="Calibri"/>
                <a:cs typeface="Calibri"/>
              </a:rPr>
              <a:t>l</a:t>
            </a:r>
            <a:r>
              <a:rPr sz="2000" dirty="0">
                <a:solidFill>
                  <a:srgbClr val="404040"/>
                </a:solidFill>
                <a:latin typeface="Calibri"/>
                <a:cs typeface="Calibri"/>
              </a:rPr>
              <a:t>ist</a:t>
            </a:r>
            <a:r>
              <a:rPr sz="2000" spc="15" dirty="0">
                <a:solidFill>
                  <a:srgbClr val="404040"/>
                </a:solidFill>
                <a:latin typeface="Calibri"/>
                <a:cs typeface="Calibri"/>
              </a:rPr>
              <a:t> </a:t>
            </a:r>
            <a:r>
              <a:rPr sz="2000" u="sng" spc="-20" dirty="0">
                <a:solidFill>
                  <a:srgbClr val="404040"/>
                </a:solidFill>
                <a:uFill>
                  <a:solidFill>
                    <a:srgbClr val="404040"/>
                  </a:solidFill>
                </a:uFill>
                <a:latin typeface="Calibri"/>
                <a:cs typeface="Calibri"/>
              </a:rPr>
              <a:t>i</a:t>
            </a:r>
            <a:r>
              <a:rPr sz="2000" spc="-20" dirty="0">
                <a:solidFill>
                  <a:srgbClr val="404040"/>
                </a:solidFill>
                <a:latin typeface="Calibri"/>
                <a:cs typeface="Calibri"/>
              </a:rPr>
              <a:t>tem</a:t>
            </a:r>
            <a:endParaRPr sz="2000">
              <a:latin typeface="Calibri"/>
              <a:cs typeface="Calibri"/>
            </a:endParaRPr>
          </a:p>
          <a:p>
            <a:pPr marL="354965" indent="-342265">
              <a:lnSpc>
                <a:spcPct val="100000"/>
              </a:lnSpc>
              <a:spcBef>
                <a:spcPts val="630"/>
              </a:spcBef>
              <a:buClr>
                <a:srgbClr val="404040"/>
              </a:buClr>
              <a:buFont typeface="Wingdings"/>
              <a:buChar char=""/>
              <a:tabLst>
                <a:tab pos="354965" algn="l"/>
              </a:tabLst>
            </a:pPr>
            <a:r>
              <a:rPr sz="2400" u="sng" spc="-10" dirty="0">
                <a:solidFill>
                  <a:srgbClr val="009999"/>
                </a:solidFill>
                <a:uFill>
                  <a:solidFill>
                    <a:srgbClr val="009999"/>
                  </a:solidFill>
                </a:uFill>
                <a:latin typeface="Calibri"/>
                <a:cs typeface="Calibri"/>
                <a:hlinkClick r:id="rId3"/>
              </a:rPr>
              <a:t>https://www.w3schools.com/tags/tag_ol.asp</a:t>
            </a:r>
            <a:endParaRPr sz="2400">
              <a:latin typeface="Calibri"/>
              <a:cs typeface="Calibri"/>
            </a:endParaRPr>
          </a:p>
        </p:txBody>
      </p:sp>
      <p:pic>
        <p:nvPicPr>
          <p:cNvPr id="4" name="object 4"/>
          <p:cNvPicPr/>
          <p:nvPr/>
        </p:nvPicPr>
        <p:blipFill>
          <a:blip r:embed="rId4"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63</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6176" rIns="0" bIns="0" rtlCol="0">
            <a:spAutoFit/>
          </a:bodyPr>
          <a:lstStyle/>
          <a:p>
            <a:pPr marL="12700">
              <a:lnSpc>
                <a:spcPct val="100000"/>
              </a:lnSpc>
              <a:spcBef>
                <a:spcPts val="100"/>
              </a:spcBef>
            </a:pPr>
            <a:r>
              <a:rPr dirty="0"/>
              <a:t>HTML</a:t>
            </a:r>
            <a:r>
              <a:rPr spc="-65" dirty="0"/>
              <a:t> </a:t>
            </a:r>
            <a:r>
              <a:rPr dirty="0"/>
              <a:t>tags:</a:t>
            </a:r>
            <a:r>
              <a:rPr spc="-40" dirty="0"/>
              <a:t> </a:t>
            </a:r>
            <a:r>
              <a:rPr u="sng" spc="-10" dirty="0">
                <a:solidFill>
                  <a:srgbClr val="009999"/>
                </a:solidFill>
                <a:uFill>
                  <a:solidFill>
                    <a:srgbClr val="009999"/>
                  </a:solidFill>
                </a:uFill>
                <a:hlinkClick r:id="rId2"/>
              </a:rPr>
              <a:t>lists</a:t>
            </a:r>
          </a:p>
        </p:txBody>
      </p:sp>
      <p:sp>
        <p:nvSpPr>
          <p:cNvPr id="3" name="object 3"/>
          <p:cNvSpPr txBox="1"/>
          <p:nvPr/>
        </p:nvSpPr>
        <p:spPr>
          <a:xfrm>
            <a:off x="231140" y="1477612"/>
            <a:ext cx="7851775" cy="2459355"/>
          </a:xfrm>
          <a:prstGeom prst="rect">
            <a:avLst/>
          </a:prstGeom>
        </p:spPr>
        <p:txBody>
          <a:bodyPr vert="horz" wrap="square" lIns="0" tIns="73025" rIns="0" bIns="0" rtlCol="0">
            <a:spAutoFit/>
          </a:bodyPr>
          <a:lstStyle/>
          <a:p>
            <a:pPr marL="354965" indent="-342265">
              <a:lnSpc>
                <a:spcPct val="100000"/>
              </a:lnSpc>
              <a:spcBef>
                <a:spcPts val="575"/>
              </a:spcBef>
              <a:buFont typeface="Wingdings"/>
              <a:buChar char=""/>
              <a:tabLst>
                <a:tab pos="354965" algn="l"/>
              </a:tabLst>
            </a:pPr>
            <a:r>
              <a:rPr sz="2400" u="sng" dirty="0">
                <a:solidFill>
                  <a:srgbClr val="404040"/>
                </a:solidFill>
                <a:uFill>
                  <a:solidFill>
                    <a:srgbClr val="404040"/>
                  </a:solidFill>
                </a:uFill>
                <a:latin typeface="Calibri"/>
                <a:cs typeface="Calibri"/>
              </a:rPr>
              <a:t>u</a:t>
            </a:r>
            <a:r>
              <a:rPr sz="2400" dirty="0">
                <a:solidFill>
                  <a:srgbClr val="404040"/>
                </a:solidFill>
                <a:latin typeface="Calibri"/>
                <a:cs typeface="Calibri"/>
              </a:rPr>
              <a:t>nordered</a:t>
            </a:r>
            <a:r>
              <a:rPr sz="2400" spc="-114" dirty="0">
                <a:solidFill>
                  <a:srgbClr val="404040"/>
                </a:solidFill>
                <a:latin typeface="Calibri"/>
                <a:cs typeface="Calibri"/>
              </a:rPr>
              <a:t> </a:t>
            </a:r>
            <a:r>
              <a:rPr sz="2400" u="sng" spc="-20" dirty="0">
                <a:solidFill>
                  <a:srgbClr val="404040"/>
                </a:solidFill>
                <a:uFill>
                  <a:solidFill>
                    <a:srgbClr val="404040"/>
                  </a:solidFill>
                </a:uFill>
                <a:latin typeface="Calibri"/>
                <a:cs typeface="Calibri"/>
              </a:rPr>
              <a:t>l</a:t>
            </a:r>
            <a:r>
              <a:rPr sz="2400" spc="-20" dirty="0">
                <a:solidFill>
                  <a:srgbClr val="404040"/>
                </a:solidFill>
                <a:latin typeface="Calibri"/>
                <a:cs typeface="Calibri"/>
              </a:rPr>
              <a:t>ist</a:t>
            </a:r>
            <a:endParaRPr sz="2400">
              <a:latin typeface="Calibri"/>
              <a:cs typeface="Calibri"/>
            </a:endParaRPr>
          </a:p>
          <a:p>
            <a:pPr marL="862965" lvl="1" indent="-393065">
              <a:lnSpc>
                <a:spcPct val="100000"/>
              </a:lnSpc>
              <a:spcBef>
                <a:spcPts val="400"/>
              </a:spcBef>
              <a:buSzPct val="90000"/>
              <a:buFont typeface="Wingdings"/>
              <a:buChar char=""/>
              <a:tabLst>
                <a:tab pos="862965" algn="l"/>
              </a:tabLst>
            </a:pPr>
            <a:r>
              <a:rPr sz="2000" spc="-20" dirty="0">
                <a:solidFill>
                  <a:srgbClr val="404040"/>
                </a:solidFill>
                <a:latin typeface="Courier New"/>
                <a:cs typeface="Courier New"/>
              </a:rPr>
              <a:t>&lt;ul&gt;</a:t>
            </a:r>
            <a:endParaRPr sz="2000">
              <a:latin typeface="Courier New"/>
              <a:cs typeface="Courier New"/>
            </a:endParaRPr>
          </a:p>
          <a:p>
            <a:pPr marL="1472565">
              <a:lnSpc>
                <a:spcPct val="100000"/>
              </a:lnSpc>
            </a:pPr>
            <a:r>
              <a:rPr sz="2000" dirty="0">
                <a:solidFill>
                  <a:srgbClr val="404040"/>
                </a:solidFill>
                <a:latin typeface="Courier New"/>
                <a:cs typeface="Courier New"/>
              </a:rPr>
              <a:t>&lt;li&gt;Item</a:t>
            </a:r>
            <a:r>
              <a:rPr sz="2000" spc="-40" dirty="0">
                <a:solidFill>
                  <a:srgbClr val="404040"/>
                </a:solidFill>
                <a:latin typeface="Courier New"/>
                <a:cs typeface="Courier New"/>
              </a:rPr>
              <a:t> </a:t>
            </a:r>
            <a:r>
              <a:rPr sz="2000" spc="-10" dirty="0">
                <a:solidFill>
                  <a:srgbClr val="404040"/>
                </a:solidFill>
                <a:latin typeface="Courier New"/>
                <a:cs typeface="Courier New"/>
              </a:rPr>
              <a:t>1&lt;/li&gt;</a:t>
            </a:r>
            <a:endParaRPr sz="2000">
              <a:latin typeface="Courier New"/>
              <a:cs typeface="Courier New"/>
            </a:endParaRPr>
          </a:p>
          <a:p>
            <a:pPr marL="1472565">
              <a:lnSpc>
                <a:spcPct val="100000"/>
              </a:lnSpc>
            </a:pPr>
            <a:r>
              <a:rPr sz="2000" dirty="0">
                <a:solidFill>
                  <a:srgbClr val="404040"/>
                </a:solidFill>
                <a:latin typeface="Courier New"/>
                <a:cs typeface="Courier New"/>
              </a:rPr>
              <a:t>&lt;li&gt;Item</a:t>
            </a:r>
            <a:r>
              <a:rPr sz="2000" spc="-40" dirty="0">
                <a:solidFill>
                  <a:srgbClr val="404040"/>
                </a:solidFill>
                <a:latin typeface="Courier New"/>
                <a:cs typeface="Courier New"/>
              </a:rPr>
              <a:t> </a:t>
            </a:r>
            <a:r>
              <a:rPr sz="2000" spc="-10" dirty="0">
                <a:solidFill>
                  <a:srgbClr val="404040"/>
                </a:solidFill>
                <a:latin typeface="Courier New"/>
                <a:cs typeface="Courier New"/>
              </a:rPr>
              <a:t>2&lt;/li&gt;</a:t>
            </a:r>
            <a:endParaRPr sz="2000">
              <a:latin typeface="Courier New"/>
              <a:cs typeface="Courier New"/>
            </a:endParaRPr>
          </a:p>
          <a:p>
            <a:pPr marL="862965">
              <a:lnSpc>
                <a:spcPct val="100000"/>
              </a:lnSpc>
            </a:pPr>
            <a:r>
              <a:rPr sz="2000" spc="-25" dirty="0">
                <a:solidFill>
                  <a:srgbClr val="404040"/>
                </a:solidFill>
                <a:latin typeface="Courier New"/>
                <a:cs typeface="Courier New"/>
              </a:rPr>
              <a:t>...</a:t>
            </a:r>
            <a:endParaRPr sz="2000">
              <a:latin typeface="Courier New"/>
              <a:cs typeface="Courier New"/>
            </a:endParaRPr>
          </a:p>
          <a:p>
            <a:pPr marL="862965">
              <a:lnSpc>
                <a:spcPct val="100000"/>
              </a:lnSpc>
            </a:pPr>
            <a:r>
              <a:rPr sz="2000" spc="-10" dirty="0">
                <a:solidFill>
                  <a:srgbClr val="404040"/>
                </a:solidFill>
                <a:latin typeface="Courier New"/>
                <a:cs typeface="Courier New"/>
              </a:rPr>
              <a:t>&lt;/ul&gt;</a:t>
            </a:r>
            <a:endParaRPr sz="2000">
              <a:latin typeface="Courier New"/>
              <a:cs typeface="Courier New"/>
            </a:endParaRPr>
          </a:p>
          <a:p>
            <a:pPr marL="354965" indent="-342265">
              <a:lnSpc>
                <a:spcPct val="100000"/>
              </a:lnSpc>
              <a:spcBef>
                <a:spcPts val="525"/>
              </a:spcBef>
              <a:buClr>
                <a:srgbClr val="404040"/>
              </a:buClr>
              <a:buFont typeface="Wingdings"/>
              <a:buChar char=""/>
              <a:tabLst>
                <a:tab pos="354965" algn="l"/>
              </a:tabLst>
            </a:pPr>
            <a:r>
              <a:rPr sz="2400" u="heavy" spc="-10" dirty="0">
                <a:solidFill>
                  <a:srgbClr val="009999"/>
                </a:solidFill>
                <a:uFill>
                  <a:solidFill>
                    <a:srgbClr val="009999"/>
                  </a:solidFill>
                </a:uFill>
                <a:latin typeface="Courier New"/>
                <a:cs typeface="Courier New"/>
                <a:hlinkClick r:id="rId3"/>
              </a:rPr>
              <a:t>https://www.w3schools.com/tags/tag_ol.asp</a:t>
            </a:r>
            <a:endParaRPr sz="2400">
              <a:latin typeface="Courier New"/>
              <a:cs typeface="Courier New"/>
            </a:endParaRPr>
          </a:p>
        </p:txBody>
      </p:sp>
      <p:pic>
        <p:nvPicPr>
          <p:cNvPr id="4" name="object 4"/>
          <p:cNvPicPr/>
          <p:nvPr/>
        </p:nvPicPr>
        <p:blipFill>
          <a:blip r:embed="rId4"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64</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6176" rIns="0" bIns="0" rtlCol="0">
            <a:spAutoFit/>
          </a:bodyPr>
          <a:lstStyle/>
          <a:p>
            <a:pPr marL="12700">
              <a:lnSpc>
                <a:spcPct val="100000"/>
              </a:lnSpc>
              <a:spcBef>
                <a:spcPts val="100"/>
              </a:spcBef>
            </a:pPr>
            <a:r>
              <a:rPr dirty="0"/>
              <a:t>HTML</a:t>
            </a:r>
            <a:r>
              <a:rPr spc="-65" dirty="0"/>
              <a:t> </a:t>
            </a:r>
            <a:r>
              <a:rPr dirty="0"/>
              <a:t>tags:</a:t>
            </a:r>
            <a:r>
              <a:rPr spc="-40" dirty="0"/>
              <a:t> </a:t>
            </a:r>
            <a:r>
              <a:rPr u="sng" spc="-10" dirty="0">
                <a:solidFill>
                  <a:srgbClr val="009999"/>
                </a:solidFill>
                <a:uFill>
                  <a:solidFill>
                    <a:srgbClr val="009999"/>
                  </a:solidFill>
                </a:uFill>
                <a:hlinkClick r:id="rId2"/>
              </a:rPr>
              <a:t>lists</a:t>
            </a:r>
          </a:p>
        </p:txBody>
      </p:sp>
      <p:sp>
        <p:nvSpPr>
          <p:cNvPr id="3" name="object 3"/>
          <p:cNvSpPr txBox="1"/>
          <p:nvPr/>
        </p:nvSpPr>
        <p:spPr>
          <a:xfrm>
            <a:off x="231140" y="1477612"/>
            <a:ext cx="7851775" cy="3068955"/>
          </a:xfrm>
          <a:prstGeom prst="rect">
            <a:avLst/>
          </a:prstGeom>
        </p:spPr>
        <p:txBody>
          <a:bodyPr vert="horz" wrap="square" lIns="0" tIns="73025" rIns="0" bIns="0" rtlCol="0">
            <a:spAutoFit/>
          </a:bodyPr>
          <a:lstStyle/>
          <a:p>
            <a:pPr marL="354965" indent="-342265">
              <a:lnSpc>
                <a:spcPct val="100000"/>
              </a:lnSpc>
              <a:spcBef>
                <a:spcPts val="575"/>
              </a:spcBef>
              <a:buFont typeface="Wingdings"/>
              <a:buChar char=""/>
              <a:tabLst>
                <a:tab pos="354965" algn="l"/>
              </a:tabLst>
            </a:pPr>
            <a:r>
              <a:rPr sz="2400" u="sng" dirty="0">
                <a:solidFill>
                  <a:srgbClr val="404040"/>
                </a:solidFill>
                <a:uFill>
                  <a:solidFill>
                    <a:srgbClr val="404040"/>
                  </a:solidFill>
                </a:uFill>
                <a:latin typeface="Calibri"/>
                <a:cs typeface="Calibri"/>
              </a:rPr>
              <a:t>d</a:t>
            </a:r>
            <a:r>
              <a:rPr sz="2400" dirty="0">
                <a:solidFill>
                  <a:srgbClr val="404040"/>
                </a:solidFill>
                <a:latin typeface="Calibri"/>
                <a:cs typeface="Calibri"/>
              </a:rPr>
              <a:t>escription</a:t>
            </a:r>
            <a:r>
              <a:rPr sz="2400" spc="-95" dirty="0">
                <a:solidFill>
                  <a:srgbClr val="404040"/>
                </a:solidFill>
                <a:latin typeface="Calibri"/>
                <a:cs typeface="Calibri"/>
              </a:rPr>
              <a:t> </a:t>
            </a:r>
            <a:r>
              <a:rPr sz="2400" u="sng" spc="-20" dirty="0">
                <a:solidFill>
                  <a:srgbClr val="404040"/>
                </a:solidFill>
                <a:uFill>
                  <a:solidFill>
                    <a:srgbClr val="404040"/>
                  </a:solidFill>
                </a:uFill>
                <a:latin typeface="Calibri"/>
                <a:cs typeface="Calibri"/>
              </a:rPr>
              <a:t>l</a:t>
            </a:r>
            <a:r>
              <a:rPr sz="2400" spc="-20" dirty="0">
                <a:solidFill>
                  <a:srgbClr val="404040"/>
                </a:solidFill>
                <a:latin typeface="Calibri"/>
                <a:cs typeface="Calibri"/>
              </a:rPr>
              <a:t>ist</a:t>
            </a:r>
            <a:endParaRPr sz="2400">
              <a:latin typeface="Calibri"/>
              <a:cs typeface="Calibri"/>
            </a:endParaRPr>
          </a:p>
          <a:p>
            <a:pPr marL="862965" lvl="1" indent="-393065">
              <a:lnSpc>
                <a:spcPct val="100000"/>
              </a:lnSpc>
              <a:spcBef>
                <a:spcPts val="400"/>
              </a:spcBef>
              <a:buSzPct val="90000"/>
              <a:buFont typeface="Wingdings"/>
              <a:buChar char=""/>
              <a:tabLst>
                <a:tab pos="862965" algn="l"/>
              </a:tabLst>
            </a:pPr>
            <a:r>
              <a:rPr sz="2000" spc="-20" dirty="0">
                <a:solidFill>
                  <a:srgbClr val="404040"/>
                </a:solidFill>
                <a:latin typeface="Courier New"/>
                <a:cs typeface="Courier New"/>
              </a:rPr>
              <a:t>&lt;dl&gt;</a:t>
            </a:r>
            <a:endParaRPr sz="2000">
              <a:latin typeface="Courier New"/>
              <a:cs typeface="Courier New"/>
            </a:endParaRPr>
          </a:p>
          <a:p>
            <a:pPr marL="1231900">
              <a:lnSpc>
                <a:spcPct val="100000"/>
              </a:lnSpc>
              <a:spcBef>
                <a:spcPts val="480"/>
              </a:spcBef>
            </a:pPr>
            <a:r>
              <a:rPr sz="2000" spc="-10" dirty="0">
                <a:solidFill>
                  <a:srgbClr val="404040"/>
                </a:solidFill>
                <a:latin typeface="Courier New"/>
                <a:cs typeface="Courier New"/>
              </a:rPr>
              <a:t>&lt;dt&gt;item1&lt;/dt&gt;</a:t>
            </a:r>
            <a:endParaRPr sz="2000">
              <a:latin typeface="Courier New"/>
              <a:cs typeface="Courier New"/>
            </a:endParaRPr>
          </a:p>
          <a:p>
            <a:pPr marL="1841500">
              <a:lnSpc>
                <a:spcPct val="100000"/>
              </a:lnSpc>
              <a:spcBef>
                <a:spcPts val="480"/>
              </a:spcBef>
            </a:pPr>
            <a:r>
              <a:rPr sz="2000" spc="-10" dirty="0">
                <a:solidFill>
                  <a:srgbClr val="404040"/>
                </a:solidFill>
                <a:latin typeface="Courier New"/>
                <a:cs typeface="Courier New"/>
              </a:rPr>
              <a:t>&lt;dd&gt;dscrp1&lt;/dd&gt;</a:t>
            </a:r>
            <a:endParaRPr sz="2000">
              <a:latin typeface="Courier New"/>
              <a:cs typeface="Courier New"/>
            </a:endParaRPr>
          </a:p>
          <a:p>
            <a:pPr marL="1231900">
              <a:lnSpc>
                <a:spcPct val="100000"/>
              </a:lnSpc>
              <a:spcBef>
                <a:spcPts val="480"/>
              </a:spcBef>
            </a:pPr>
            <a:r>
              <a:rPr sz="2000" spc="-10" dirty="0">
                <a:solidFill>
                  <a:srgbClr val="404040"/>
                </a:solidFill>
                <a:latin typeface="Courier New"/>
                <a:cs typeface="Courier New"/>
              </a:rPr>
              <a:t>&lt;dt&gt;item2&lt;/dt&gt;</a:t>
            </a:r>
            <a:endParaRPr sz="2000">
              <a:latin typeface="Courier New"/>
              <a:cs typeface="Courier New"/>
            </a:endParaRPr>
          </a:p>
          <a:p>
            <a:pPr marL="1841500">
              <a:lnSpc>
                <a:spcPct val="100000"/>
              </a:lnSpc>
              <a:spcBef>
                <a:spcPts val="480"/>
              </a:spcBef>
            </a:pPr>
            <a:r>
              <a:rPr sz="2000" spc="-10" dirty="0">
                <a:solidFill>
                  <a:srgbClr val="404040"/>
                </a:solidFill>
                <a:latin typeface="Courier New"/>
                <a:cs typeface="Courier New"/>
              </a:rPr>
              <a:t>&lt;dd&gt;dscrp2&lt;/dd&gt;</a:t>
            </a:r>
            <a:endParaRPr sz="2000">
              <a:latin typeface="Courier New"/>
              <a:cs typeface="Courier New"/>
            </a:endParaRPr>
          </a:p>
          <a:p>
            <a:pPr marL="774700">
              <a:lnSpc>
                <a:spcPct val="100000"/>
              </a:lnSpc>
              <a:spcBef>
                <a:spcPts val="480"/>
              </a:spcBef>
            </a:pPr>
            <a:r>
              <a:rPr sz="2000" spc="-10" dirty="0">
                <a:solidFill>
                  <a:srgbClr val="404040"/>
                </a:solidFill>
                <a:latin typeface="Courier New"/>
                <a:cs typeface="Courier New"/>
              </a:rPr>
              <a:t>&lt;/dl&gt;</a:t>
            </a:r>
            <a:endParaRPr sz="2000">
              <a:latin typeface="Courier New"/>
              <a:cs typeface="Courier New"/>
            </a:endParaRPr>
          </a:p>
          <a:p>
            <a:pPr marL="354965" indent="-342265">
              <a:lnSpc>
                <a:spcPct val="100000"/>
              </a:lnSpc>
              <a:spcBef>
                <a:spcPts val="525"/>
              </a:spcBef>
              <a:buClr>
                <a:srgbClr val="404040"/>
              </a:buClr>
              <a:buFont typeface="Wingdings"/>
              <a:buChar char=""/>
              <a:tabLst>
                <a:tab pos="354965" algn="l"/>
              </a:tabLst>
            </a:pPr>
            <a:r>
              <a:rPr sz="2400" u="heavy" spc="-10" dirty="0">
                <a:solidFill>
                  <a:srgbClr val="009999"/>
                </a:solidFill>
                <a:uFill>
                  <a:solidFill>
                    <a:srgbClr val="009999"/>
                  </a:solidFill>
                </a:uFill>
                <a:latin typeface="Courier New"/>
                <a:cs typeface="Courier New"/>
                <a:hlinkClick r:id="rId3"/>
              </a:rPr>
              <a:t>https://www.w3schools.com/tags/tag_dl.asp</a:t>
            </a:r>
            <a:endParaRPr sz="2400">
              <a:latin typeface="Courier New"/>
              <a:cs typeface="Courier New"/>
            </a:endParaRPr>
          </a:p>
        </p:txBody>
      </p:sp>
      <p:pic>
        <p:nvPicPr>
          <p:cNvPr id="4" name="object 4"/>
          <p:cNvPicPr/>
          <p:nvPr/>
        </p:nvPicPr>
        <p:blipFill>
          <a:blip r:embed="rId4"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65</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spc="-10" dirty="0"/>
              <a:t>Tables</a:t>
            </a:r>
          </a:p>
        </p:txBody>
      </p:sp>
      <p:sp>
        <p:nvSpPr>
          <p:cNvPr id="3" name="object 3"/>
          <p:cNvSpPr txBox="1"/>
          <p:nvPr/>
        </p:nvSpPr>
        <p:spPr>
          <a:xfrm>
            <a:off x="231140" y="1232661"/>
            <a:ext cx="8399780" cy="2789555"/>
          </a:xfrm>
          <a:prstGeom prst="rect">
            <a:avLst/>
          </a:prstGeom>
        </p:spPr>
        <p:txBody>
          <a:bodyPr vert="horz" wrap="square" lIns="0" tIns="12700" rIns="0" bIns="0" rtlCol="0">
            <a:spAutoFit/>
          </a:bodyPr>
          <a:lstStyle/>
          <a:p>
            <a:pPr marL="355600" marR="37465" indent="-342900">
              <a:lnSpc>
                <a:spcPct val="100000"/>
              </a:lnSpc>
              <a:spcBef>
                <a:spcPts val="100"/>
              </a:spcBef>
              <a:buFont typeface="Wingdings"/>
              <a:buChar char=""/>
              <a:tabLst>
                <a:tab pos="355600" algn="l"/>
              </a:tabLst>
            </a:pPr>
            <a:r>
              <a:rPr sz="2400" dirty="0">
                <a:solidFill>
                  <a:srgbClr val="404040"/>
                </a:solidFill>
                <a:latin typeface="Calibri"/>
                <a:cs typeface="Calibri"/>
              </a:rPr>
              <a:t>Tables</a:t>
            </a:r>
            <a:r>
              <a:rPr sz="2400" spc="-25" dirty="0">
                <a:solidFill>
                  <a:srgbClr val="404040"/>
                </a:solidFill>
                <a:latin typeface="Calibri"/>
                <a:cs typeface="Calibri"/>
              </a:rPr>
              <a:t> </a:t>
            </a:r>
            <a:r>
              <a:rPr sz="2400" dirty="0">
                <a:solidFill>
                  <a:srgbClr val="404040"/>
                </a:solidFill>
                <a:latin typeface="Calibri"/>
                <a:cs typeface="Calibri"/>
              </a:rPr>
              <a:t>are</a:t>
            </a:r>
            <a:r>
              <a:rPr sz="2400" spc="-40"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method</a:t>
            </a:r>
            <a:r>
              <a:rPr sz="2400" spc="-50" dirty="0">
                <a:solidFill>
                  <a:srgbClr val="404040"/>
                </a:solidFill>
                <a:latin typeface="Calibri"/>
                <a:cs typeface="Calibri"/>
              </a:rPr>
              <a:t> </a:t>
            </a:r>
            <a:r>
              <a:rPr sz="2400" dirty="0">
                <a:solidFill>
                  <a:srgbClr val="404040"/>
                </a:solidFill>
                <a:latin typeface="Calibri"/>
                <a:cs typeface="Calibri"/>
              </a:rPr>
              <a:t>of</a:t>
            </a:r>
            <a:r>
              <a:rPr sz="2400" spc="-35" dirty="0">
                <a:solidFill>
                  <a:srgbClr val="404040"/>
                </a:solidFill>
                <a:latin typeface="Calibri"/>
                <a:cs typeface="Calibri"/>
              </a:rPr>
              <a:t> </a:t>
            </a:r>
            <a:r>
              <a:rPr sz="2400" dirty="0">
                <a:solidFill>
                  <a:srgbClr val="404040"/>
                </a:solidFill>
                <a:latin typeface="Calibri"/>
                <a:cs typeface="Calibri"/>
              </a:rPr>
              <a:t>formatting</a:t>
            </a:r>
            <a:r>
              <a:rPr sz="2400" spc="-55" dirty="0">
                <a:solidFill>
                  <a:srgbClr val="404040"/>
                </a:solidFill>
                <a:latin typeface="Calibri"/>
                <a:cs typeface="Calibri"/>
              </a:rPr>
              <a:t> </a:t>
            </a:r>
            <a:r>
              <a:rPr sz="2400" dirty="0">
                <a:solidFill>
                  <a:srgbClr val="404040"/>
                </a:solidFill>
                <a:latin typeface="Calibri"/>
                <a:cs typeface="Calibri"/>
              </a:rPr>
              <a:t>the</a:t>
            </a:r>
            <a:r>
              <a:rPr sz="2400" spc="-30" dirty="0">
                <a:solidFill>
                  <a:srgbClr val="404040"/>
                </a:solidFill>
                <a:latin typeface="Calibri"/>
                <a:cs typeface="Calibri"/>
              </a:rPr>
              <a:t> </a:t>
            </a:r>
            <a:r>
              <a:rPr sz="2400" dirty="0">
                <a:solidFill>
                  <a:srgbClr val="404040"/>
                </a:solidFill>
                <a:latin typeface="Calibri"/>
                <a:cs typeface="Calibri"/>
              </a:rPr>
              <a:t>content</a:t>
            </a:r>
            <a:r>
              <a:rPr sz="2400" spc="-40" dirty="0">
                <a:solidFill>
                  <a:srgbClr val="404040"/>
                </a:solidFill>
                <a:latin typeface="Calibri"/>
                <a:cs typeface="Calibri"/>
              </a:rPr>
              <a:t> </a:t>
            </a:r>
            <a:r>
              <a:rPr sz="2400" dirty="0">
                <a:solidFill>
                  <a:srgbClr val="404040"/>
                </a:solidFill>
                <a:latin typeface="Calibri"/>
                <a:cs typeface="Calibri"/>
              </a:rPr>
              <a:t>of</a:t>
            </a:r>
            <a:r>
              <a:rPr sz="2400" spc="-35" dirty="0">
                <a:solidFill>
                  <a:srgbClr val="404040"/>
                </a:solidFill>
                <a:latin typeface="Calibri"/>
                <a:cs typeface="Calibri"/>
              </a:rPr>
              <a:t> </a:t>
            </a:r>
            <a:r>
              <a:rPr sz="2400" dirty="0">
                <a:solidFill>
                  <a:srgbClr val="404040"/>
                </a:solidFill>
                <a:latin typeface="Calibri"/>
                <a:cs typeface="Calibri"/>
              </a:rPr>
              <a:t>your</a:t>
            </a:r>
            <a:r>
              <a:rPr sz="2400" spc="-50" dirty="0">
                <a:solidFill>
                  <a:srgbClr val="404040"/>
                </a:solidFill>
                <a:latin typeface="Calibri"/>
                <a:cs typeface="Calibri"/>
              </a:rPr>
              <a:t> </a:t>
            </a:r>
            <a:r>
              <a:rPr sz="2400" dirty="0">
                <a:solidFill>
                  <a:srgbClr val="404040"/>
                </a:solidFill>
                <a:latin typeface="Calibri"/>
                <a:cs typeface="Calibri"/>
              </a:rPr>
              <a:t>page,</a:t>
            </a:r>
            <a:r>
              <a:rPr sz="2400" spc="-25" dirty="0">
                <a:solidFill>
                  <a:srgbClr val="404040"/>
                </a:solidFill>
                <a:latin typeface="Calibri"/>
                <a:cs typeface="Calibri"/>
              </a:rPr>
              <a:t> and </a:t>
            </a:r>
            <a:r>
              <a:rPr sz="2400" dirty="0">
                <a:solidFill>
                  <a:srgbClr val="404040"/>
                </a:solidFill>
                <a:latin typeface="Calibri"/>
                <a:cs typeface="Calibri"/>
              </a:rPr>
              <a:t>are</a:t>
            </a:r>
            <a:r>
              <a:rPr sz="2400" spc="-30" dirty="0">
                <a:solidFill>
                  <a:srgbClr val="404040"/>
                </a:solidFill>
                <a:latin typeface="Calibri"/>
                <a:cs typeface="Calibri"/>
              </a:rPr>
              <a:t> </a:t>
            </a:r>
            <a:r>
              <a:rPr sz="2400" dirty="0">
                <a:solidFill>
                  <a:srgbClr val="404040"/>
                </a:solidFill>
                <a:latin typeface="Calibri"/>
                <a:cs typeface="Calibri"/>
              </a:rPr>
              <a:t>very</a:t>
            </a:r>
            <a:r>
              <a:rPr sz="2400" spc="-15" dirty="0">
                <a:solidFill>
                  <a:srgbClr val="404040"/>
                </a:solidFill>
                <a:latin typeface="Calibri"/>
                <a:cs typeface="Calibri"/>
              </a:rPr>
              <a:t> </a:t>
            </a:r>
            <a:r>
              <a:rPr sz="2400" dirty="0">
                <a:solidFill>
                  <a:srgbClr val="404040"/>
                </a:solidFill>
                <a:latin typeface="Calibri"/>
                <a:cs typeface="Calibri"/>
              </a:rPr>
              <a:t>similar</a:t>
            </a:r>
            <a:r>
              <a:rPr sz="2400" spc="-30" dirty="0">
                <a:solidFill>
                  <a:srgbClr val="404040"/>
                </a:solidFill>
                <a:latin typeface="Calibri"/>
                <a:cs typeface="Calibri"/>
              </a:rPr>
              <a:t> </a:t>
            </a:r>
            <a:r>
              <a:rPr sz="2400" dirty="0">
                <a:solidFill>
                  <a:srgbClr val="404040"/>
                </a:solidFill>
                <a:latin typeface="Calibri"/>
                <a:cs typeface="Calibri"/>
              </a:rPr>
              <a:t>to</a:t>
            </a:r>
            <a:r>
              <a:rPr sz="2400" spc="-45" dirty="0">
                <a:solidFill>
                  <a:srgbClr val="404040"/>
                </a:solidFill>
                <a:latin typeface="Calibri"/>
                <a:cs typeface="Calibri"/>
              </a:rPr>
              <a:t> </a:t>
            </a:r>
            <a:r>
              <a:rPr sz="2400" dirty="0">
                <a:solidFill>
                  <a:srgbClr val="404040"/>
                </a:solidFill>
                <a:latin typeface="Calibri"/>
                <a:cs typeface="Calibri"/>
              </a:rPr>
              <a:t>the</a:t>
            </a:r>
            <a:r>
              <a:rPr sz="2400" spc="-15" dirty="0">
                <a:solidFill>
                  <a:srgbClr val="404040"/>
                </a:solidFill>
                <a:latin typeface="Calibri"/>
                <a:cs typeface="Calibri"/>
              </a:rPr>
              <a:t> </a:t>
            </a:r>
            <a:r>
              <a:rPr sz="2400" dirty="0">
                <a:solidFill>
                  <a:srgbClr val="404040"/>
                </a:solidFill>
                <a:latin typeface="Calibri"/>
                <a:cs typeface="Calibri"/>
              </a:rPr>
              <a:t>concept</a:t>
            </a:r>
            <a:r>
              <a:rPr sz="2400" spc="-30"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dirty="0">
                <a:solidFill>
                  <a:srgbClr val="404040"/>
                </a:solidFill>
                <a:latin typeface="Calibri"/>
                <a:cs typeface="Calibri"/>
              </a:rPr>
              <a:t>a</a:t>
            </a:r>
            <a:r>
              <a:rPr sz="2400" spc="-20" dirty="0">
                <a:solidFill>
                  <a:srgbClr val="404040"/>
                </a:solidFill>
                <a:latin typeface="Calibri"/>
                <a:cs typeface="Calibri"/>
              </a:rPr>
              <a:t> </a:t>
            </a:r>
            <a:r>
              <a:rPr sz="2400" spc="-10" dirty="0">
                <a:solidFill>
                  <a:srgbClr val="404040"/>
                </a:solidFill>
                <a:latin typeface="Calibri"/>
                <a:cs typeface="Calibri"/>
              </a:rPr>
              <a:t>spreadsheet</a:t>
            </a:r>
            <a:endParaRPr sz="2400">
              <a:latin typeface="Calibri"/>
              <a:cs typeface="Calibri"/>
            </a:endParaRPr>
          </a:p>
          <a:p>
            <a:pPr marL="355600" marR="283210" indent="-342900">
              <a:lnSpc>
                <a:spcPct val="100000"/>
              </a:lnSpc>
              <a:spcBef>
                <a:spcPts val="580"/>
              </a:spcBef>
              <a:buFont typeface="Wingdings"/>
              <a:buChar char=""/>
              <a:tabLst>
                <a:tab pos="355600" algn="l"/>
              </a:tabLst>
            </a:pPr>
            <a:r>
              <a:rPr sz="2400" dirty="0">
                <a:solidFill>
                  <a:srgbClr val="404040"/>
                </a:solidFill>
                <a:latin typeface="Calibri"/>
                <a:cs typeface="Calibri"/>
              </a:rPr>
              <a:t>To</a:t>
            </a:r>
            <a:r>
              <a:rPr sz="2400" spc="-45" dirty="0">
                <a:solidFill>
                  <a:srgbClr val="404040"/>
                </a:solidFill>
                <a:latin typeface="Calibri"/>
                <a:cs typeface="Calibri"/>
              </a:rPr>
              <a:t> </a:t>
            </a:r>
            <a:r>
              <a:rPr sz="2400" dirty="0">
                <a:solidFill>
                  <a:srgbClr val="404040"/>
                </a:solidFill>
                <a:latin typeface="Calibri"/>
                <a:cs typeface="Calibri"/>
              </a:rPr>
              <a:t>create</a:t>
            </a:r>
            <a:r>
              <a:rPr sz="2400" spc="-60" dirty="0">
                <a:solidFill>
                  <a:srgbClr val="404040"/>
                </a:solidFill>
                <a:latin typeface="Calibri"/>
                <a:cs typeface="Calibri"/>
              </a:rPr>
              <a:t> </a:t>
            </a:r>
            <a:r>
              <a:rPr sz="2400" dirty="0">
                <a:solidFill>
                  <a:srgbClr val="404040"/>
                </a:solidFill>
                <a:latin typeface="Calibri"/>
                <a:cs typeface="Calibri"/>
              </a:rPr>
              <a:t>a</a:t>
            </a:r>
            <a:r>
              <a:rPr sz="2400" spc="-40" dirty="0">
                <a:solidFill>
                  <a:srgbClr val="404040"/>
                </a:solidFill>
                <a:latin typeface="Calibri"/>
                <a:cs typeface="Calibri"/>
              </a:rPr>
              <a:t> </a:t>
            </a:r>
            <a:r>
              <a:rPr sz="2400" dirty="0">
                <a:solidFill>
                  <a:srgbClr val="404040"/>
                </a:solidFill>
                <a:latin typeface="Calibri"/>
                <a:cs typeface="Calibri"/>
              </a:rPr>
              <a:t>table,</a:t>
            </a:r>
            <a:r>
              <a:rPr sz="2400" spc="-50" dirty="0">
                <a:solidFill>
                  <a:srgbClr val="404040"/>
                </a:solidFill>
                <a:latin typeface="Calibri"/>
                <a:cs typeface="Calibri"/>
              </a:rPr>
              <a:t> </a:t>
            </a:r>
            <a:r>
              <a:rPr sz="2400" dirty="0">
                <a:solidFill>
                  <a:srgbClr val="404040"/>
                </a:solidFill>
                <a:latin typeface="Calibri"/>
                <a:cs typeface="Calibri"/>
              </a:rPr>
              <a:t>we</a:t>
            </a:r>
            <a:r>
              <a:rPr sz="2400" spc="-40" dirty="0">
                <a:solidFill>
                  <a:srgbClr val="404040"/>
                </a:solidFill>
                <a:latin typeface="Calibri"/>
                <a:cs typeface="Calibri"/>
              </a:rPr>
              <a:t> </a:t>
            </a:r>
            <a:r>
              <a:rPr sz="2400" dirty="0">
                <a:solidFill>
                  <a:srgbClr val="404040"/>
                </a:solidFill>
                <a:latin typeface="Calibri"/>
                <a:cs typeface="Calibri"/>
              </a:rPr>
              <a:t>first</a:t>
            </a:r>
            <a:r>
              <a:rPr sz="2400" spc="-40" dirty="0">
                <a:solidFill>
                  <a:srgbClr val="404040"/>
                </a:solidFill>
                <a:latin typeface="Calibri"/>
                <a:cs typeface="Calibri"/>
              </a:rPr>
              <a:t> </a:t>
            </a:r>
            <a:r>
              <a:rPr sz="2400" dirty="0">
                <a:solidFill>
                  <a:srgbClr val="404040"/>
                </a:solidFill>
                <a:latin typeface="Calibri"/>
                <a:cs typeface="Calibri"/>
              </a:rPr>
              <a:t>need</a:t>
            </a:r>
            <a:r>
              <a:rPr sz="2400" spc="-40" dirty="0">
                <a:solidFill>
                  <a:srgbClr val="404040"/>
                </a:solidFill>
                <a:latin typeface="Calibri"/>
                <a:cs typeface="Calibri"/>
              </a:rPr>
              <a:t> </a:t>
            </a:r>
            <a:r>
              <a:rPr sz="2400" dirty="0">
                <a:solidFill>
                  <a:srgbClr val="404040"/>
                </a:solidFill>
                <a:latin typeface="Calibri"/>
                <a:cs typeface="Calibri"/>
              </a:rPr>
              <a:t>to</a:t>
            </a:r>
            <a:r>
              <a:rPr sz="2400" spc="-60" dirty="0">
                <a:solidFill>
                  <a:srgbClr val="404040"/>
                </a:solidFill>
                <a:latin typeface="Calibri"/>
                <a:cs typeface="Calibri"/>
              </a:rPr>
              <a:t> </a:t>
            </a:r>
            <a:r>
              <a:rPr sz="2400" dirty="0">
                <a:solidFill>
                  <a:srgbClr val="404040"/>
                </a:solidFill>
                <a:latin typeface="Calibri"/>
                <a:cs typeface="Calibri"/>
              </a:rPr>
              <a:t>define</a:t>
            </a:r>
            <a:r>
              <a:rPr sz="2400" spc="-25" dirty="0">
                <a:solidFill>
                  <a:srgbClr val="404040"/>
                </a:solidFill>
                <a:latin typeface="Calibri"/>
                <a:cs typeface="Calibri"/>
              </a:rPr>
              <a:t> </a:t>
            </a:r>
            <a:r>
              <a:rPr sz="2400" dirty="0">
                <a:solidFill>
                  <a:srgbClr val="404040"/>
                </a:solidFill>
                <a:latin typeface="Calibri"/>
                <a:cs typeface="Calibri"/>
              </a:rPr>
              <a:t>its</a:t>
            </a:r>
            <a:r>
              <a:rPr sz="2400" spc="-55" dirty="0">
                <a:solidFill>
                  <a:srgbClr val="404040"/>
                </a:solidFill>
                <a:latin typeface="Calibri"/>
                <a:cs typeface="Calibri"/>
              </a:rPr>
              <a:t> </a:t>
            </a:r>
            <a:r>
              <a:rPr sz="2400" dirty="0">
                <a:solidFill>
                  <a:srgbClr val="404040"/>
                </a:solidFill>
                <a:latin typeface="Calibri"/>
                <a:cs typeface="Calibri"/>
              </a:rPr>
              <a:t>beginning</a:t>
            </a:r>
            <a:r>
              <a:rPr sz="2400" spc="-40" dirty="0">
                <a:solidFill>
                  <a:srgbClr val="404040"/>
                </a:solidFill>
                <a:latin typeface="Calibri"/>
                <a:cs typeface="Calibri"/>
              </a:rPr>
              <a:t> </a:t>
            </a:r>
            <a:r>
              <a:rPr sz="2400" dirty="0">
                <a:solidFill>
                  <a:srgbClr val="404040"/>
                </a:solidFill>
                <a:latin typeface="Calibri"/>
                <a:cs typeface="Calibri"/>
              </a:rPr>
              <a:t>and</a:t>
            </a:r>
            <a:r>
              <a:rPr sz="2400" spc="-40" dirty="0">
                <a:solidFill>
                  <a:srgbClr val="404040"/>
                </a:solidFill>
                <a:latin typeface="Calibri"/>
                <a:cs typeface="Calibri"/>
              </a:rPr>
              <a:t> </a:t>
            </a:r>
            <a:r>
              <a:rPr sz="2400" spc="-25" dirty="0">
                <a:solidFill>
                  <a:srgbClr val="404040"/>
                </a:solidFill>
                <a:latin typeface="Calibri"/>
                <a:cs typeface="Calibri"/>
              </a:rPr>
              <a:t>end </a:t>
            </a:r>
            <a:r>
              <a:rPr sz="2400" dirty="0">
                <a:solidFill>
                  <a:srgbClr val="404040"/>
                </a:solidFill>
                <a:latin typeface="Calibri"/>
                <a:cs typeface="Calibri"/>
              </a:rPr>
              <a:t>with</a:t>
            </a:r>
            <a:r>
              <a:rPr sz="2400" spc="-45" dirty="0">
                <a:solidFill>
                  <a:srgbClr val="404040"/>
                </a:solidFill>
                <a:latin typeface="Calibri"/>
                <a:cs typeface="Calibri"/>
              </a:rPr>
              <a:t> </a:t>
            </a:r>
            <a:r>
              <a:rPr sz="2400" spc="-20" dirty="0">
                <a:solidFill>
                  <a:srgbClr val="404040"/>
                </a:solidFill>
                <a:latin typeface="Calibri"/>
                <a:cs typeface="Calibri"/>
              </a:rPr>
              <a:t>tags:</a:t>
            </a:r>
            <a:endParaRPr sz="2400">
              <a:latin typeface="Calibri"/>
              <a:cs typeface="Calibri"/>
            </a:endParaRPr>
          </a:p>
          <a:p>
            <a:pPr marL="862965" lvl="1" indent="-393065">
              <a:lnSpc>
                <a:spcPct val="100000"/>
              </a:lnSpc>
              <a:spcBef>
                <a:spcPts val="400"/>
              </a:spcBef>
              <a:buSzPct val="90000"/>
              <a:buFont typeface="Wingdings"/>
              <a:buChar char=""/>
              <a:tabLst>
                <a:tab pos="862965" algn="l"/>
              </a:tabLst>
            </a:pPr>
            <a:r>
              <a:rPr sz="2000" spc="-10" dirty="0">
                <a:solidFill>
                  <a:srgbClr val="404040"/>
                </a:solidFill>
                <a:latin typeface="Courier New"/>
                <a:cs typeface="Courier New"/>
              </a:rPr>
              <a:t>&lt;table&gt;&lt;/table&gt;</a:t>
            </a:r>
            <a:endParaRPr sz="2000">
              <a:latin typeface="Courier New"/>
              <a:cs typeface="Courier New"/>
            </a:endParaRPr>
          </a:p>
          <a:p>
            <a:pPr marL="354965" indent="-342265">
              <a:lnSpc>
                <a:spcPct val="100000"/>
              </a:lnSpc>
              <a:spcBef>
                <a:spcPts val="560"/>
              </a:spcBef>
              <a:buFont typeface="Wingdings"/>
              <a:buChar char=""/>
              <a:tabLst>
                <a:tab pos="354965" algn="l"/>
              </a:tabLst>
            </a:pPr>
            <a:r>
              <a:rPr sz="2400" dirty="0">
                <a:solidFill>
                  <a:srgbClr val="404040"/>
                </a:solidFill>
                <a:latin typeface="Calibri"/>
                <a:cs typeface="Calibri"/>
              </a:rPr>
              <a:t>Adding</a:t>
            </a:r>
            <a:r>
              <a:rPr sz="2400" spc="-25" dirty="0">
                <a:solidFill>
                  <a:srgbClr val="404040"/>
                </a:solidFill>
                <a:latin typeface="Calibri"/>
                <a:cs typeface="Calibri"/>
              </a:rPr>
              <a:t> </a:t>
            </a:r>
            <a:r>
              <a:rPr sz="2400" dirty="0">
                <a:solidFill>
                  <a:srgbClr val="404040"/>
                </a:solidFill>
                <a:latin typeface="Calibri"/>
                <a:cs typeface="Calibri"/>
              </a:rPr>
              <a:t>row</a:t>
            </a:r>
            <a:r>
              <a:rPr sz="2400" spc="-40" dirty="0">
                <a:solidFill>
                  <a:srgbClr val="404040"/>
                </a:solidFill>
                <a:latin typeface="Calibri"/>
                <a:cs typeface="Calibri"/>
              </a:rPr>
              <a:t> </a:t>
            </a:r>
            <a:r>
              <a:rPr sz="2400" dirty="0">
                <a:solidFill>
                  <a:srgbClr val="404040"/>
                </a:solidFill>
                <a:latin typeface="Courier New"/>
                <a:cs typeface="Courier New"/>
              </a:rPr>
              <a:t>&lt;tr&gt;,</a:t>
            </a:r>
            <a:r>
              <a:rPr sz="2400" spc="-65" dirty="0">
                <a:solidFill>
                  <a:srgbClr val="404040"/>
                </a:solidFill>
                <a:latin typeface="Courier New"/>
                <a:cs typeface="Courier New"/>
              </a:rPr>
              <a:t> </a:t>
            </a:r>
            <a:r>
              <a:rPr sz="2400" dirty="0">
                <a:solidFill>
                  <a:srgbClr val="404040"/>
                </a:solidFill>
                <a:latin typeface="Calibri"/>
                <a:cs typeface="Calibri"/>
              </a:rPr>
              <a:t>Add</a:t>
            </a:r>
            <a:r>
              <a:rPr sz="2400" spc="-25" dirty="0">
                <a:solidFill>
                  <a:srgbClr val="404040"/>
                </a:solidFill>
                <a:latin typeface="Calibri"/>
                <a:cs typeface="Calibri"/>
              </a:rPr>
              <a:t> </a:t>
            </a:r>
            <a:r>
              <a:rPr sz="2400" dirty="0">
                <a:solidFill>
                  <a:srgbClr val="404040"/>
                </a:solidFill>
                <a:latin typeface="Calibri"/>
                <a:cs typeface="Calibri"/>
              </a:rPr>
              <a:t>table</a:t>
            </a:r>
            <a:r>
              <a:rPr sz="2400" spc="-30" dirty="0">
                <a:solidFill>
                  <a:srgbClr val="404040"/>
                </a:solidFill>
                <a:latin typeface="Calibri"/>
                <a:cs typeface="Calibri"/>
              </a:rPr>
              <a:t> </a:t>
            </a:r>
            <a:r>
              <a:rPr sz="2400" dirty="0">
                <a:solidFill>
                  <a:srgbClr val="404040"/>
                </a:solidFill>
                <a:latin typeface="Calibri"/>
                <a:cs typeface="Calibri"/>
              </a:rPr>
              <a:t>heading</a:t>
            </a:r>
            <a:r>
              <a:rPr sz="2400" spc="-25" dirty="0">
                <a:solidFill>
                  <a:srgbClr val="404040"/>
                </a:solidFill>
                <a:latin typeface="Calibri"/>
                <a:cs typeface="Calibri"/>
              </a:rPr>
              <a:t> </a:t>
            </a:r>
            <a:r>
              <a:rPr sz="2400" spc="-20" dirty="0">
                <a:solidFill>
                  <a:srgbClr val="404040"/>
                </a:solidFill>
                <a:latin typeface="Courier New"/>
                <a:cs typeface="Courier New"/>
              </a:rPr>
              <a:t>&lt;th&gt;</a:t>
            </a:r>
            <a:endParaRPr sz="2400">
              <a:latin typeface="Courier New"/>
              <a:cs typeface="Courier New"/>
            </a:endParaRPr>
          </a:p>
          <a:p>
            <a:pPr marL="354965" indent="-342265">
              <a:lnSpc>
                <a:spcPct val="100000"/>
              </a:lnSpc>
              <a:spcBef>
                <a:spcPts val="540"/>
              </a:spcBef>
              <a:buClr>
                <a:srgbClr val="404040"/>
              </a:buClr>
              <a:buFont typeface="Wingdings"/>
              <a:buChar char=""/>
              <a:tabLst>
                <a:tab pos="354965" algn="l"/>
              </a:tabLst>
            </a:pPr>
            <a:r>
              <a:rPr sz="2400" u="heavy" spc="-10" dirty="0">
                <a:solidFill>
                  <a:srgbClr val="009999"/>
                </a:solidFill>
                <a:uFill>
                  <a:solidFill>
                    <a:srgbClr val="009999"/>
                  </a:solidFill>
                </a:uFill>
                <a:latin typeface="Courier New"/>
                <a:cs typeface="Courier New"/>
                <a:hlinkClick r:id="rId2"/>
              </a:rPr>
              <a:t>https://www.w3schools.com/tags/tag_table.asp</a:t>
            </a:r>
            <a:endParaRPr sz="2400">
              <a:latin typeface="Courier New"/>
              <a:cs typeface="Courier New"/>
            </a:endParaRPr>
          </a:p>
        </p:txBody>
      </p:sp>
      <p:pic>
        <p:nvPicPr>
          <p:cNvPr id="4" name="object 4"/>
          <p:cNvPicPr/>
          <p:nvPr/>
        </p:nvPicPr>
        <p:blipFill>
          <a:blip r:embed="rId3"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66</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HTML</a:t>
            </a:r>
            <a:r>
              <a:rPr spc="-30" dirty="0"/>
              <a:t> </a:t>
            </a:r>
            <a:r>
              <a:rPr dirty="0"/>
              <a:t>tag: </a:t>
            </a:r>
            <a:r>
              <a:rPr u="sng" spc="-10" dirty="0">
                <a:solidFill>
                  <a:srgbClr val="009999"/>
                </a:solidFill>
                <a:uFill>
                  <a:solidFill>
                    <a:srgbClr val="009999"/>
                  </a:solidFill>
                </a:uFill>
                <a:hlinkClick r:id="rId2"/>
              </a:rPr>
              <a:t>&lt;iframe&gt;</a:t>
            </a:r>
          </a:p>
        </p:txBody>
      </p:sp>
      <p:sp>
        <p:nvSpPr>
          <p:cNvPr id="3" name="object 3"/>
          <p:cNvSpPr txBox="1"/>
          <p:nvPr/>
        </p:nvSpPr>
        <p:spPr>
          <a:xfrm>
            <a:off x="231140" y="1553325"/>
            <a:ext cx="8595360" cy="4223385"/>
          </a:xfrm>
          <a:prstGeom prst="rect">
            <a:avLst/>
          </a:prstGeom>
        </p:spPr>
        <p:txBody>
          <a:bodyPr vert="horz" wrap="square" lIns="0" tIns="61594" rIns="0" bIns="0" rtlCol="0">
            <a:spAutoFit/>
          </a:bodyPr>
          <a:lstStyle/>
          <a:p>
            <a:pPr marL="354965" indent="-342265">
              <a:lnSpc>
                <a:spcPct val="100000"/>
              </a:lnSpc>
              <a:spcBef>
                <a:spcPts val="484"/>
              </a:spcBef>
              <a:buFont typeface="Wingdings"/>
              <a:buChar char=""/>
              <a:tabLst>
                <a:tab pos="354965" algn="l"/>
              </a:tabLst>
            </a:pPr>
            <a:r>
              <a:rPr sz="2000" dirty="0">
                <a:solidFill>
                  <a:srgbClr val="404040"/>
                </a:solidFill>
                <a:latin typeface="Calibri"/>
                <a:cs typeface="Calibri"/>
              </a:rPr>
              <a:t>Basic</a:t>
            </a:r>
            <a:r>
              <a:rPr sz="2000" spc="-45" dirty="0">
                <a:solidFill>
                  <a:srgbClr val="404040"/>
                </a:solidFill>
                <a:latin typeface="Calibri"/>
                <a:cs typeface="Calibri"/>
              </a:rPr>
              <a:t> </a:t>
            </a:r>
            <a:r>
              <a:rPr sz="2000" spc="-10" dirty="0">
                <a:solidFill>
                  <a:srgbClr val="404040"/>
                </a:solidFill>
                <a:latin typeface="Calibri"/>
                <a:cs typeface="Calibri"/>
              </a:rPr>
              <a:t>syntax</a:t>
            </a:r>
            <a:endParaRPr sz="2000">
              <a:latin typeface="Calibri"/>
              <a:cs typeface="Calibri"/>
            </a:endParaRPr>
          </a:p>
          <a:p>
            <a:pPr marL="862965" marR="901065" lvl="1" indent="-393700">
              <a:lnSpc>
                <a:spcPct val="100000"/>
              </a:lnSpc>
              <a:spcBef>
                <a:spcPts val="345"/>
              </a:spcBef>
              <a:buSzPct val="88888"/>
              <a:buFont typeface="Wingdings"/>
              <a:buChar char=""/>
              <a:tabLst>
                <a:tab pos="862965" algn="l"/>
              </a:tabLst>
            </a:pPr>
            <a:r>
              <a:rPr sz="1800" dirty="0">
                <a:solidFill>
                  <a:srgbClr val="404040"/>
                </a:solidFill>
                <a:latin typeface="Courier New"/>
                <a:cs typeface="Courier New"/>
              </a:rPr>
              <a:t>&lt;iframe</a:t>
            </a:r>
            <a:r>
              <a:rPr sz="1800" spc="-80" dirty="0">
                <a:solidFill>
                  <a:srgbClr val="404040"/>
                </a:solidFill>
                <a:latin typeface="Courier New"/>
                <a:cs typeface="Courier New"/>
              </a:rPr>
              <a:t> </a:t>
            </a:r>
            <a:r>
              <a:rPr sz="1800" dirty="0">
                <a:solidFill>
                  <a:srgbClr val="404040"/>
                </a:solidFill>
                <a:latin typeface="Courier New"/>
                <a:cs typeface="Courier New"/>
              </a:rPr>
              <a:t>src="..."</a:t>
            </a:r>
            <a:r>
              <a:rPr sz="1800" spc="-55" dirty="0">
                <a:solidFill>
                  <a:srgbClr val="404040"/>
                </a:solidFill>
                <a:latin typeface="Courier New"/>
                <a:cs typeface="Courier New"/>
              </a:rPr>
              <a:t> </a:t>
            </a:r>
            <a:r>
              <a:rPr sz="1800" dirty="0">
                <a:solidFill>
                  <a:srgbClr val="404040"/>
                </a:solidFill>
                <a:latin typeface="Courier New"/>
                <a:cs typeface="Courier New"/>
              </a:rPr>
              <a:t>...&gt;text</a:t>
            </a:r>
            <a:r>
              <a:rPr sz="1800" spc="-65" dirty="0">
                <a:solidFill>
                  <a:srgbClr val="404040"/>
                </a:solidFill>
                <a:latin typeface="Courier New"/>
                <a:cs typeface="Courier New"/>
              </a:rPr>
              <a:t> </a:t>
            </a:r>
            <a:r>
              <a:rPr sz="1800" dirty="0">
                <a:solidFill>
                  <a:srgbClr val="404040"/>
                </a:solidFill>
                <a:latin typeface="Courier New"/>
                <a:cs typeface="Courier New"/>
              </a:rPr>
              <a:t>for</a:t>
            </a:r>
            <a:r>
              <a:rPr sz="1800" spc="-65" dirty="0">
                <a:solidFill>
                  <a:srgbClr val="404040"/>
                </a:solidFill>
                <a:latin typeface="Courier New"/>
                <a:cs typeface="Courier New"/>
              </a:rPr>
              <a:t> </a:t>
            </a:r>
            <a:r>
              <a:rPr sz="1800" dirty="0">
                <a:solidFill>
                  <a:srgbClr val="404040"/>
                </a:solidFill>
                <a:latin typeface="Courier New"/>
                <a:cs typeface="Courier New"/>
              </a:rPr>
              <a:t>web</a:t>
            </a:r>
            <a:r>
              <a:rPr sz="1800" spc="-55" dirty="0">
                <a:solidFill>
                  <a:srgbClr val="404040"/>
                </a:solidFill>
                <a:latin typeface="Courier New"/>
                <a:cs typeface="Courier New"/>
              </a:rPr>
              <a:t> </a:t>
            </a:r>
            <a:r>
              <a:rPr sz="1800" dirty="0">
                <a:solidFill>
                  <a:srgbClr val="404040"/>
                </a:solidFill>
                <a:latin typeface="Courier New"/>
                <a:cs typeface="Courier New"/>
              </a:rPr>
              <a:t>browser</a:t>
            </a:r>
            <a:r>
              <a:rPr sz="1800" spc="-65" dirty="0">
                <a:solidFill>
                  <a:srgbClr val="404040"/>
                </a:solidFill>
                <a:latin typeface="Courier New"/>
                <a:cs typeface="Courier New"/>
              </a:rPr>
              <a:t> </a:t>
            </a:r>
            <a:r>
              <a:rPr sz="1800" spc="-10" dirty="0">
                <a:solidFill>
                  <a:srgbClr val="404040"/>
                </a:solidFill>
                <a:latin typeface="Courier New"/>
                <a:cs typeface="Courier New"/>
              </a:rPr>
              <a:t>without </a:t>
            </a:r>
            <a:r>
              <a:rPr sz="1800" dirty="0">
                <a:solidFill>
                  <a:srgbClr val="404040"/>
                </a:solidFill>
                <a:latin typeface="Courier New"/>
                <a:cs typeface="Courier New"/>
              </a:rPr>
              <a:t>iframe</a:t>
            </a:r>
            <a:r>
              <a:rPr sz="1800" spc="-50" dirty="0">
                <a:solidFill>
                  <a:srgbClr val="404040"/>
                </a:solidFill>
                <a:latin typeface="Courier New"/>
                <a:cs typeface="Courier New"/>
              </a:rPr>
              <a:t> </a:t>
            </a:r>
            <a:r>
              <a:rPr sz="1800" spc="-10" dirty="0">
                <a:solidFill>
                  <a:srgbClr val="404040"/>
                </a:solidFill>
                <a:latin typeface="Courier New"/>
                <a:cs typeface="Courier New"/>
              </a:rPr>
              <a:t>support&lt;/iframe&gt;</a:t>
            </a:r>
            <a:endParaRPr sz="1800">
              <a:latin typeface="Courier New"/>
              <a:cs typeface="Courier New"/>
            </a:endParaRPr>
          </a:p>
          <a:p>
            <a:pPr marL="354965" indent="-342265">
              <a:lnSpc>
                <a:spcPct val="100000"/>
              </a:lnSpc>
              <a:spcBef>
                <a:spcPts val="565"/>
              </a:spcBef>
              <a:buFont typeface="Wingdings"/>
              <a:buChar char=""/>
              <a:tabLst>
                <a:tab pos="354965" algn="l"/>
              </a:tabLst>
            </a:pPr>
            <a:r>
              <a:rPr sz="2000" dirty="0">
                <a:solidFill>
                  <a:srgbClr val="404040"/>
                </a:solidFill>
                <a:latin typeface="Calibri"/>
                <a:cs typeface="Calibri"/>
              </a:rPr>
              <a:t>This</a:t>
            </a:r>
            <a:r>
              <a:rPr sz="2000" spc="-25" dirty="0">
                <a:solidFill>
                  <a:srgbClr val="404040"/>
                </a:solidFill>
                <a:latin typeface="Calibri"/>
                <a:cs typeface="Calibri"/>
              </a:rPr>
              <a:t> </a:t>
            </a:r>
            <a:r>
              <a:rPr sz="2000" dirty="0">
                <a:solidFill>
                  <a:srgbClr val="404040"/>
                </a:solidFill>
                <a:latin typeface="Calibri"/>
                <a:cs typeface="Calibri"/>
              </a:rPr>
              <a:t>HTML</a:t>
            </a:r>
            <a:r>
              <a:rPr sz="2000" spc="-20" dirty="0">
                <a:solidFill>
                  <a:srgbClr val="404040"/>
                </a:solidFill>
                <a:latin typeface="Calibri"/>
                <a:cs typeface="Calibri"/>
              </a:rPr>
              <a:t> </a:t>
            </a:r>
            <a:r>
              <a:rPr sz="2000" dirty="0">
                <a:solidFill>
                  <a:srgbClr val="404040"/>
                </a:solidFill>
                <a:latin typeface="Calibri"/>
                <a:cs typeface="Calibri"/>
              </a:rPr>
              <a:t>tag</a:t>
            </a:r>
            <a:r>
              <a:rPr sz="2000" spc="-30" dirty="0">
                <a:solidFill>
                  <a:srgbClr val="404040"/>
                </a:solidFill>
                <a:latin typeface="Calibri"/>
                <a:cs typeface="Calibri"/>
              </a:rPr>
              <a:t> </a:t>
            </a:r>
            <a:r>
              <a:rPr sz="2000" dirty="0">
                <a:solidFill>
                  <a:srgbClr val="404040"/>
                </a:solidFill>
                <a:latin typeface="Calibri"/>
                <a:cs typeface="Calibri"/>
              </a:rPr>
              <a:t>allows</a:t>
            </a:r>
            <a:r>
              <a:rPr sz="2000" spc="-15" dirty="0">
                <a:solidFill>
                  <a:srgbClr val="404040"/>
                </a:solidFill>
                <a:latin typeface="Calibri"/>
                <a:cs typeface="Calibri"/>
              </a:rPr>
              <a:t> </a:t>
            </a:r>
            <a:r>
              <a:rPr sz="2000" dirty="0">
                <a:solidFill>
                  <a:srgbClr val="404040"/>
                </a:solidFill>
                <a:latin typeface="Calibri"/>
                <a:cs typeface="Calibri"/>
              </a:rPr>
              <a:t>display</a:t>
            </a:r>
            <a:r>
              <a:rPr sz="2000" spc="-30" dirty="0">
                <a:solidFill>
                  <a:srgbClr val="404040"/>
                </a:solidFill>
                <a:latin typeface="Calibri"/>
                <a:cs typeface="Calibri"/>
              </a:rPr>
              <a:t> </a:t>
            </a:r>
            <a:r>
              <a:rPr sz="2000" dirty="0">
                <a:solidFill>
                  <a:srgbClr val="404040"/>
                </a:solidFill>
                <a:latin typeface="Calibri"/>
                <a:cs typeface="Calibri"/>
              </a:rPr>
              <a:t>of</a:t>
            </a:r>
            <a:r>
              <a:rPr sz="2000" spc="-30" dirty="0">
                <a:solidFill>
                  <a:srgbClr val="404040"/>
                </a:solidFill>
                <a:latin typeface="Calibri"/>
                <a:cs typeface="Calibri"/>
              </a:rPr>
              <a:t> </a:t>
            </a:r>
            <a:r>
              <a:rPr sz="2000" dirty="0">
                <a:solidFill>
                  <a:srgbClr val="404040"/>
                </a:solidFill>
                <a:latin typeface="Calibri"/>
                <a:cs typeface="Calibri"/>
              </a:rPr>
              <a:t>another</a:t>
            </a:r>
            <a:r>
              <a:rPr sz="2000" spc="-35" dirty="0">
                <a:solidFill>
                  <a:srgbClr val="404040"/>
                </a:solidFill>
                <a:latin typeface="Calibri"/>
                <a:cs typeface="Calibri"/>
              </a:rPr>
              <a:t> </a:t>
            </a:r>
            <a:r>
              <a:rPr sz="2000" dirty="0">
                <a:solidFill>
                  <a:srgbClr val="404040"/>
                </a:solidFill>
                <a:latin typeface="Calibri"/>
                <a:cs typeface="Calibri"/>
              </a:rPr>
              <a:t>HTML</a:t>
            </a:r>
            <a:r>
              <a:rPr sz="2000" spc="-20" dirty="0">
                <a:solidFill>
                  <a:srgbClr val="404040"/>
                </a:solidFill>
                <a:latin typeface="Calibri"/>
                <a:cs typeface="Calibri"/>
              </a:rPr>
              <a:t> </a:t>
            </a:r>
            <a:r>
              <a:rPr sz="2000" dirty="0">
                <a:solidFill>
                  <a:srgbClr val="404040"/>
                </a:solidFill>
                <a:latin typeface="Calibri"/>
                <a:cs typeface="Calibri"/>
              </a:rPr>
              <a:t>document</a:t>
            </a:r>
            <a:r>
              <a:rPr sz="2000" spc="-45" dirty="0">
                <a:solidFill>
                  <a:srgbClr val="404040"/>
                </a:solidFill>
                <a:latin typeface="Calibri"/>
                <a:cs typeface="Calibri"/>
              </a:rPr>
              <a:t> </a:t>
            </a:r>
            <a:r>
              <a:rPr sz="2000" dirty="0">
                <a:solidFill>
                  <a:srgbClr val="404040"/>
                </a:solidFill>
                <a:latin typeface="Calibri"/>
                <a:cs typeface="Calibri"/>
              </a:rPr>
              <a:t>in</a:t>
            </a:r>
            <a:r>
              <a:rPr sz="2000" spc="-30" dirty="0">
                <a:solidFill>
                  <a:srgbClr val="404040"/>
                </a:solidFill>
                <a:latin typeface="Calibri"/>
                <a:cs typeface="Calibri"/>
              </a:rPr>
              <a:t> </a:t>
            </a:r>
            <a:r>
              <a:rPr sz="2000" dirty="0">
                <a:solidFill>
                  <a:srgbClr val="404040"/>
                </a:solidFill>
                <a:latin typeface="Calibri"/>
                <a:cs typeface="Calibri"/>
              </a:rPr>
              <a:t>an</a:t>
            </a:r>
            <a:r>
              <a:rPr sz="2000" spc="-25" dirty="0">
                <a:solidFill>
                  <a:srgbClr val="404040"/>
                </a:solidFill>
                <a:latin typeface="Calibri"/>
                <a:cs typeface="Calibri"/>
              </a:rPr>
              <a:t> </a:t>
            </a:r>
            <a:r>
              <a:rPr sz="2000" spc="-10" dirty="0">
                <a:solidFill>
                  <a:srgbClr val="404040"/>
                </a:solidFill>
                <a:latin typeface="Calibri"/>
                <a:cs typeface="Calibri"/>
              </a:rPr>
              <a:t>inline</a:t>
            </a:r>
            <a:endParaRPr sz="2000">
              <a:latin typeface="Calibri"/>
              <a:cs typeface="Calibri"/>
            </a:endParaRPr>
          </a:p>
          <a:p>
            <a:pPr marL="355600">
              <a:lnSpc>
                <a:spcPct val="100000"/>
              </a:lnSpc>
              <a:spcBef>
                <a:spcPts val="5"/>
              </a:spcBef>
            </a:pPr>
            <a:r>
              <a:rPr sz="2000" spc="-10" dirty="0">
                <a:solidFill>
                  <a:srgbClr val="404040"/>
                </a:solidFill>
                <a:latin typeface="Calibri"/>
                <a:cs typeface="Calibri"/>
              </a:rPr>
              <a:t>(embedded)</a:t>
            </a:r>
            <a:r>
              <a:rPr sz="2000" spc="-35" dirty="0">
                <a:solidFill>
                  <a:srgbClr val="404040"/>
                </a:solidFill>
                <a:latin typeface="Calibri"/>
                <a:cs typeface="Calibri"/>
              </a:rPr>
              <a:t> </a:t>
            </a:r>
            <a:r>
              <a:rPr sz="2000" u="sng" spc="-10" dirty="0">
                <a:solidFill>
                  <a:srgbClr val="404040"/>
                </a:solidFill>
                <a:uFill>
                  <a:solidFill>
                    <a:srgbClr val="404040"/>
                  </a:solidFill>
                </a:uFill>
                <a:latin typeface="Calibri"/>
                <a:cs typeface="Calibri"/>
              </a:rPr>
              <a:t>frame</a:t>
            </a:r>
            <a:r>
              <a:rPr sz="2000" spc="-10" dirty="0">
                <a:solidFill>
                  <a:srgbClr val="404040"/>
                </a:solidFill>
                <a:latin typeface="Calibri"/>
                <a:cs typeface="Calibri"/>
              </a:rPr>
              <a:t>.</a:t>
            </a:r>
            <a:endParaRPr sz="2000">
              <a:latin typeface="Calibri"/>
              <a:cs typeface="Calibri"/>
            </a:endParaRPr>
          </a:p>
          <a:p>
            <a:pPr marL="354965" indent="-342265">
              <a:lnSpc>
                <a:spcPct val="100000"/>
              </a:lnSpc>
              <a:spcBef>
                <a:spcPts val="480"/>
              </a:spcBef>
              <a:buFont typeface="Wingdings"/>
              <a:buChar char=""/>
              <a:tabLst>
                <a:tab pos="354965" algn="l"/>
              </a:tabLst>
            </a:pPr>
            <a:r>
              <a:rPr sz="2000" dirty="0">
                <a:solidFill>
                  <a:srgbClr val="404040"/>
                </a:solidFill>
                <a:latin typeface="Calibri"/>
                <a:cs typeface="Calibri"/>
              </a:rPr>
              <a:t>Some</a:t>
            </a:r>
            <a:r>
              <a:rPr sz="2000" spc="-25" dirty="0">
                <a:solidFill>
                  <a:srgbClr val="404040"/>
                </a:solidFill>
                <a:latin typeface="Calibri"/>
                <a:cs typeface="Calibri"/>
              </a:rPr>
              <a:t> </a:t>
            </a:r>
            <a:r>
              <a:rPr sz="2000" dirty="0">
                <a:solidFill>
                  <a:srgbClr val="404040"/>
                </a:solidFill>
                <a:latin typeface="Calibri"/>
                <a:cs typeface="Calibri"/>
              </a:rPr>
              <a:t>commonly</a:t>
            </a:r>
            <a:r>
              <a:rPr sz="2000" spc="-40" dirty="0">
                <a:solidFill>
                  <a:srgbClr val="404040"/>
                </a:solidFill>
                <a:latin typeface="Calibri"/>
                <a:cs typeface="Calibri"/>
              </a:rPr>
              <a:t> </a:t>
            </a:r>
            <a:r>
              <a:rPr sz="2000" dirty="0">
                <a:solidFill>
                  <a:srgbClr val="404040"/>
                </a:solidFill>
                <a:latin typeface="Calibri"/>
                <a:cs typeface="Calibri"/>
              </a:rPr>
              <a:t>used</a:t>
            </a:r>
            <a:r>
              <a:rPr sz="2000" spc="-30" dirty="0">
                <a:solidFill>
                  <a:srgbClr val="404040"/>
                </a:solidFill>
                <a:latin typeface="Calibri"/>
                <a:cs typeface="Calibri"/>
              </a:rPr>
              <a:t> </a:t>
            </a:r>
            <a:r>
              <a:rPr sz="2000" spc="-10" dirty="0">
                <a:solidFill>
                  <a:srgbClr val="404040"/>
                </a:solidFill>
                <a:latin typeface="Calibri"/>
                <a:cs typeface="Calibri"/>
              </a:rPr>
              <a:t>attributes</a:t>
            </a:r>
            <a:endParaRPr sz="2000">
              <a:latin typeface="Calibri"/>
              <a:cs typeface="Calibri"/>
            </a:endParaRPr>
          </a:p>
          <a:p>
            <a:pPr marL="862965" lvl="1" indent="-393065">
              <a:lnSpc>
                <a:spcPct val="100000"/>
              </a:lnSpc>
              <a:spcBef>
                <a:spcPts val="395"/>
              </a:spcBef>
              <a:buClr>
                <a:srgbClr val="404040"/>
              </a:buClr>
              <a:buSzPct val="90000"/>
              <a:buFont typeface="Wingdings"/>
              <a:buChar char=""/>
              <a:tabLst>
                <a:tab pos="862965" algn="l"/>
              </a:tabLst>
            </a:pPr>
            <a:r>
              <a:rPr sz="2000" u="sng" dirty="0">
                <a:solidFill>
                  <a:srgbClr val="009999"/>
                </a:solidFill>
                <a:uFill>
                  <a:solidFill>
                    <a:srgbClr val="009999"/>
                  </a:solidFill>
                </a:uFill>
                <a:latin typeface="Courier New"/>
                <a:cs typeface="Courier New"/>
                <a:hlinkClick r:id="rId3"/>
              </a:rPr>
              <a:t>src</a:t>
            </a:r>
            <a:r>
              <a:rPr sz="2000" dirty="0">
                <a:solidFill>
                  <a:srgbClr val="404040"/>
                </a:solidFill>
                <a:latin typeface="Calibri"/>
                <a:cs typeface="Calibri"/>
              </a:rPr>
              <a:t>:</a:t>
            </a:r>
            <a:r>
              <a:rPr sz="2000" spc="-25" dirty="0">
                <a:solidFill>
                  <a:srgbClr val="404040"/>
                </a:solidFill>
                <a:latin typeface="Calibri"/>
                <a:cs typeface="Calibri"/>
              </a:rPr>
              <a:t> </a:t>
            </a:r>
            <a:r>
              <a:rPr sz="2000" dirty="0">
                <a:solidFill>
                  <a:srgbClr val="404040"/>
                </a:solidFill>
                <a:latin typeface="Calibri"/>
                <a:cs typeface="Calibri"/>
              </a:rPr>
              <a:t>URL</a:t>
            </a:r>
            <a:r>
              <a:rPr sz="2000" spc="-35" dirty="0">
                <a:solidFill>
                  <a:srgbClr val="404040"/>
                </a:solidFill>
                <a:latin typeface="Calibri"/>
                <a:cs typeface="Calibri"/>
              </a:rPr>
              <a:t> </a:t>
            </a:r>
            <a:r>
              <a:rPr sz="2000" dirty="0">
                <a:solidFill>
                  <a:srgbClr val="404040"/>
                </a:solidFill>
                <a:latin typeface="Calibri"/>
                <a:cs typeface="Calibri"/>
              </a:rPr>
              <a:t>of</a:t>
            </a:r>
            <a:r>
              <a:rPr sz="2000" spc="-25" dirty="0">
                <a:solidFill>
                  <a:srgbClr val="404040"/>
                </a:solidFill>
                <a:latin typeface="Calibri"/>
                <a:cs typeface="Calibri"/>
              </a:rPr>
              <a:t> </a:t>
            </a:r>
            <a:r>
              <a:rPr sz="2000" dirty="0">
                <a:solidFill>
                  <a:srgbClr val="404040"/>
                </a:solidFill>
                <a:latin typeface="Calibri"/>
                <a:cs typeface="Calibri"/>
              </a:rPr>
              <a:t>the</a:t>
            </a:r>
            <a:r>
              <a:rPr sz="2000" spc="-35" dirty="0">
                <a:solidFill>
                  <a:srgbClr val="404040"/>
                </a:solidFill>
                <a:latin typeface="Calibri"/>
                <a:cs typeface="Calibri"/>
              </a:rPr>
              <a:t> </a:t>
            </a:r>
            <a:r>
              <a:rPr sz="2000" dirty="0">
                <a:solidFill>
                  <a:srgbClr val="404040"/>
                </a:solidFill>
                <a:latin typeface="Calibri"/>
                <a:cs typeface="Calibri"/>
              </a:rPr>
              <a:t>embedded</a:t>
            </a:r>
            <a:r>
              <a:rPr sz="2000" spc="-35" dirty="0">
                <a:solidFill>
                  <a:srgbClr val="404040"/>
                </a:solidFill>
                <a:latin typeface="Calibri"/>
                <a:cs typeface="Calibri"/>
              </a:rPr>
              <a:t> </a:t>
            </a:r>
            <a:r>
              <a:rPr sz="2000" dirty="0">
                <a:solidFill>
                  <a:srgbClr val="404040"/>
                </a:solidFill>
                <a:latin typeface="Calibri"/>
                <a:cs typeface="Calibri"/>
              </a:rPr>
              <a:t>HTML</a:t>
            </a:r>
            <a:r>
              <a:rPr sz="2000" spc="-40" dirty="0">
                <a:solidFill>
                  <a:srgbClr val="404040"/>
                </a:solidFill>
                <a:latin typeface="Calibri"/>
                <a:cs typeface="Calibri"/>
              </a:rPr>
              <a:t> </a:t>
            </a:r>
            <a:r>
              <a:rPr sz="2000" spc="-10" dirty="0">
                <a:solidFill>
                  <a:srgbClr val="404040"/>
                </a:solidFill>
                <a:latin typeface="Calibri"/>
                <a:cs typeface="Calibri"/>
              </a:rPr>
              <a:t>document</a:t>
            </a:r>
            <a:endParaRPr sz="2000">
              <a:latin typeface="Calibri"/>
              <a:cs typeface="Calibri"/>
            </a:endParaRPr>
          </a:p>
          <a:p>
            <a:pPr marL="862965" lvl="1" indent="-393065">
              <a:lnSpc>
                <a:spcPct val="100000"/>
              </a:lnSpc>
              <a:spcBef>
                <a:spcPts val="480"/>
              </a:spcBef>
              <a:buClr>
                <a:srgbClr val="404040"/>
              </a:buClr>
              <a:buSzPct val="90000"/>
              <a:buFont typeface="Wingdings"/>
              <a:buChar char=""/>
              <a:tabLst>
                <a:tab pos="862965" algn="l"/>
              </a:tabLst>
            </a:pPr>
            <a:r>
              <a:rPr sz="2000" u="sng" dirty="0">
                <a:solidFill>
                  <a:srgbClr val="009999"/>
                </a:solidFill>
                <a:uFill>
                  <a:solidFill>
                    <a:srgbClr val="009999"/>
                  </a:solidFill>
                </a:uFill>
                <a:latin typeface="Courier New"/>
                <a:cs typeface="Courier New"/>
                <a:hlinkClick r:id="rId4"/>
              </a:rPr>
              <a:t>name</a:t>
            </a:r>
            <a:r>
              <a:rPr sz="2000" dirty="0">
                <a:solidFill>
                  <a:srgbClr val="404040"/>
                </a:solidFill>
                <a:latin typeface="Calibri"/>
                <a:cs typeface="Calibri"/>
              </a:rPr>
              <a:t>:</a:t>
            </a:r>
            <a:r>
              <a:rPr sz="2000" spc="-40" dirty="0">
                <a:solidFill>
                  <a:srgbClr val="404040"/>
                </a:solidFill>
                <a:latin typeface="Calibri"/>
                <a:cs typeface="Calibri"/>
              </a:rPr>
              <a:t> </a:t>
            </a:r>
            <a:r>
              <a:rPr sz="2000" dirty="0">
                <a:solidFill>
                  <a:srgbClr val="404040"/>
                </a:solidFill>
                <a:latin typeface="Calibri"/>
                <a:cs typeface="Calibri"/>
              </a:rPr>
              <a:t>name</a:t>
            </a:r>
            <a:r>
              <a:rPr sz="2000" spc="-25" dirty="0">
                <a:solidFill>
                  <a:srgbClr val="404040"/>
                </a:solidFill>
                <a:latin typeface="Calibri"/>
                <a:cs typeface="Calibri"/>
              </a:rPr>
              <a:t> </a:t>
            </a:r>
            <a:r>
              <a:rPr sz="2000" dirty="0">
                <a:solidFill>
                  <a:srgbClr val="404040"/>
                </a:solidFill>
                <a:latin typeface="Calibri"/>
                <a:cs typeface="Calibri"/>
              </a:rPr>
              <a:t>of</a:t>
            </a:r>
            <a:r>
              <a:rPr sz="2000" spc="-25"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dirty="0">
                <a:solidFill>
                  <a:srgbClr val="404040"/>
                </a:solidFill>
                <a:latin typeface="Calibri"/>
                <a:cs typeface="Calibri"/>
              </a:rPr>
              <a:t>iframe</a:t>
            </a:r>
            <a:r>
              <a:rPr sz="2000" spc="-5" dirty="0">
                <a:solidFill>
                  <a:srgbClr val="404040"/>
                </a:solidFill>
                <a:latin typeface="Calibri"/>
                <a:cs typeface="Calibri"/>
              </a:rPr>
              <a:t> </a:t>
            </a:r>
            <a:r>
              <a:rPr sz="2000" dirty="0">
                <a:solidFill>
                  <a:srgbClr val="404040"/>
                </a:solidFill>
                <a:latin typeface="Calibri"/>
                <a:cs typeface="Calibri"/>
              </a:rPr>
              <a:t>(which</a:t>
            </a:r>
            <a:r>
              <a:rPr sz="2000" spc="-25" dirty="0">
                <a:solidFill>
                  <a:srgbClr val="404040"/>
                </a:solidFill>
                <a:latin typeface="Calibri"/>
                <a:cs typeface="Calibri"/>
              </a:rPr>
              <a:t> </a:t>
            </a:r>
            <a:r>
              <a:rPr sz="2000" dirty="0">
                <a:solidFill>
                  <a:srgbClr val="404040"/>
                </a:solidFill>
                <a:latin typeface="Calibri"/>
                <a:cs typeface="Calibri"/>
              </a:rPr>
              <a:t>can</a:t>
            </a:r>
            <a:r>
              <a:rPr sz="2000" spc="-15" dirty="0">
                <a:solidFill>
                  <a:srgbClr val="404040"/>
                </a:solidFill>
                <a:latin typeface="Calibri"/>
                <a:cs typeface="Calibri"/>
              </a:rPr>
              <a:t> </a:t>
            </a:r>
            <a:r>
              <a:rPr sz="2000" dirty="0">
                <a:solidFill>
                  <a:srgbClr val="404040"/>
                </a:solidFill>
                <a:latin typeface="Calibri"/>
                <a:cs typeface="Calibri"/>
              </a:rPr>
              <a:t>be</a:t>
            </a:r>
            <a:r>
              <a:rPr sz="2000" spc="-30" dirty="0">
                <a:solidFill>
                  <a:srgbClr val="404040"/>
                </a:solidFill>
                <a:latin typeface="Calibri"/>
                <a:cs typeface="Calibri"/>
              </a:rPr>
              <a:t> </a:t>
            </a:r>
            <a:r>
              <a:rPr sz="2000" dirty="0">
                <a:solidFill>
                  <a:srgbClr val="404040"/>
                </a:solidFill>
                <a:latin typeface="Calibri"/>
                <a:cs typeface="Calibri"/>
              </a:rPr>
              <a:t>the</a:t>
            </a:r>
            <a:r>
              <a:rPr sz="2000" spc="-15" dirty="0">
                <a:solidFill>
                  <a:srgbClr val="404040"/>
                </a:solidFill>
                <a:latin typeface="Calibri"/>
                <a:cs typeface="Calibri"/>
              </a:rPr>
              <a:t> </a:t>
            </a:r>
            <a:r>
              <a:rPr sz="2000" dirty="0">
                <a:solidFill>
                  <a:srgbClr val="404040"/>
                </a:solidFill>
                <a:latin typeface="Calibri"/>
                <a:cs typeface="Calibri"/>
              </a:rPr>
              <a:t>value</a:t>
            </a:r>
            <a:r>
              <a:rPr sz="2000" spc="-20" dirty="0">
                <a:solidFill>
                  <a:srgbClr val="404040"/>
                </a:solidFill>
                <a:latin typeface="Calibri"/>
                <a:cs typeface="Calibri"/>
              </a:rPr>
              <a:t> </a:t>
            </a:r>
            <a:r>
              <a:rPr sz="2000" dirty="0">
                <a:solidFill>
                  <a:srgbClr val="404040"/>
                </a:solidFill>
                <a:latin typeface="Calibri"/>
                <a:cs typeface="Calibri"/>
              </a:rPr>
              <a:t>of</a:t>
            </a:r>
            <a:r>
              <a:rPr sz="2000" spc="-25" dirty="0">
                <a:solidFill>
                  <a:srgbClr val="404040"/>
                </a:solidFill>
                <a:latin typeface="Calibri"/>
                <a:cs typeface="Calibri"/>
              </a:rPr>
              <a:t> </a:t>
            </a:r>
            <a:r>
              <a:rPr sz="2000" spc="-10" dirty="0">
                <a:solidFill>
                  <a:srgbClr val="404040"/>
                </a:solidFill>
                <a:latin typeface="Courier New"/>
                <a:cs typeface="Courier New"/>
              </a:rPr>
              <a:t>target</a:t>
            </a:r>
            <a:r>
              <a:rPr sz="2000" spc="-765" dirty="0">
                <a:solidFill>
                  <a:srgbClr val="404040"/>
                </a:solidFill>
                <a:latin typeface="Courier New"/>
                <a:cs typeface="Courier New"/>
              </a:rPr>
              <a:t> </a:t>
            </a:r>
            <a:r>
              <a:rPr sz="2000" dirty="0">
                <a:solidFill>
                  <a:srgbClr val="404040"/>
                </a:solidFill>
                <a:latin typeface="Calibri"/>
                <a:cs typeface="Calibri"/>
              </a:rPr>
              <a:t>attribute </a:t>
            </a:r>
            <a:r>
              <a:rPr sz="2000" spc="-25" dirty="0">
                <a:solidFill>
                  <a:srgbClr val="404040"/>
                </a:solidFill>
                <a:latin typeface="Calibri"/>
                <a:cs typeface="Calibri"/>
              </a:rPr>
              <a:t>of</a:t>
            </a:r>
            <a:endParaRPr sz="2000">
              <a:latin typeface="Calibri"/>
              <a:cs typeface="Calibri"/>
            </a:endParaRPr>
          </a:p>
          <a:p>
            <a:pPr marL="862965">
              <a:lnSpc>
                <a:spcPct val="100000"/>
              </a:lnSpc>
              <a:spcBef>
                <a:spcPts val="5"/>
              </a:spcBef>
            </a:pPr>
            <a:r>
              <a:rPr sz="2000" dirty="0">
                <a:solidFill>
                  <a:srgbClr val="404040"/>
                </a:solidFill>
                <a:latin typeface="Calibri"/>
                <a:cs typeface="Calibri"/>
              </a:rPr>
              <a:t>an </a:t>
            </a:r>
            <a:r>
              <a:rPr sz="2000" spc="-10" dirty="0">
                <a:solidFill>
                  <a:srgbClr val="404040"/>
                </a:solidFill>
                <a:latin typeface="Courier New"/>
                <a:cs typeface="Courier New"/>
              </a:rPr>
              <a:t>&lt;a&gt;</a:t>
            </a:r>
            <a:r>
              <a:rPr sz="2000" spc="-740" dirty="0">
                <a:solidFill>
                  <a:srgbClr val="404040"/>
                </a:solidFill>
                <a:latin typeface="Courier New"/>
                <a:cs typeface="Courier New"/>
              </a:rPr>
              <a:t> </a:t>
            </a:r>
            <a:r>
              <a:rPr sz="2000" spc="-10" dirty="0">
                <a:solidFill>
                  <a:srgbClr val="404040"/>
                </a:solidFill>
                <a:latin typeface="Calibri"/>
                <a:cs typeface="Calibri"/>
              </a:rPr>
              <a:t>element)</a:t>
            </a:r>
            <a:endParaRPr sz="2000">
              <a:latin typeface="Calibri"/>
              <a:cs typeface="Calibri"/>
            </a:endParaRPr>
          </a:p>
          <a:p>
            <a:pPr marL="862965" lvl="1" indent="-393065">
              <a:lnSpc>
                <a:spcPct val="100000"/>
              </a:lnSpc>
              <a:spcBef>
                <a:spcPts val="480"/>
              </a:spcBef>
              <a:buClr>
                <a:srgbClr val="404040"/>
              </a:buClr>
              <a:buSzPct val="90000"/>
              <a:buFont typeface="Wingdings"/>
              <a:buChar char=""/>
              <a:tabLst>
                <a:tab pos="862965" algn="l"/>
              </a:tabLst>
            </a:pPr>
            <a:r>
              <a:rPr sz="2000" u="sng" dirty="0">
                <a:solidFill>
                  <a:srgbClr val="009999"/>
                </a:solidFill>
                <a:uFill>
                  <a:solidFill>
                    <a:srgbClr val="009999"/>
                  </a:solidFill>
                </a:uFill>
                <a:latin typeface="Courier New"/>
                <a:cs typeface="Courier New"/>
                <a:hlinkClick r:id="rId5"/>
              </a:rPr>
              <a:t>width</a:t>
            </a:r>
            <a:r>
              <a:rPr sz="2000" dirty="0">
                <a:solidFill>
                  <a:srgbClr val="404040"/>
                </a:solidFill>
                <a:latin typeface="Calibri"/>
                <a:cs typeface="Calibri"/>
              </a:rPr>
              <a:t>,</a:t>
            </a:r>
            <a:r>
              <a:rPr sz="2000" spc="-40" dirty="0">
                <a:solidFill>
                  <a:srgbClr val="404040"/>
                </a:solidFill>
                <a:latin typeface="Calibri"/>
                <a:cs typeface="Calibri"/>
              </a:rPr>
              <a:t> </a:t>
            </a:r>
            <a:r>
              <a:rPr sz="2000" u="sng" dirty="0">
                <a:solidFill>
                  <a:srgbClr val="009999"/>
                </a:solidFill>
                <a:uFill>
                  <a:solidFill>
                    <a:srgbClr val="009999"/>
                  </a:solidFill>
                </a:uFill>
                <a:latin typeface="Courier New"/>
                <a:cs typeface="Courier New"/>
                <a:hlinkClick r:id="rId6"/>
              </a:rPr>
              <a:t>height</a:t>
            </a:r>
            <a:r>
              <a:rPr sz="2000" dirty="0">
                <a:solidFill>
                  <a:srgbClr val="404040"/>
                </a:solidFill>
                <a:latin typeface="Calibri"/>
                <a:cs typeface="Calibri"/>
              </a:rPr>
              <a:t>:</a:t>
            </a:r>
            <a:r>
              <a:rPr sz="2000" spc="-30" dirty="0">
                <a:solidFill>
                  <a:srgbClr val="404040"/>
                </a:solidFill>
                <a:latin typeface="Calibri"/>
                <a:cs typeface="Calibri"/>
              </a:rPr>
              <a:t> </a:t>
            </a:r>
            <a:r>
              <a:rPr sz="2000" dirty="0">
                <a:solidFill>
                  <a:srgbClr val="404040"/>
                </a:solidFill>
                <a:latin typeface="Calibri"/>
                <a:cs typeface="Calibri"/>
              </a:rPr>
              <a:t>width</a:t>
            </a:r>
            <a:r>
              <a:rPr sz="2000" spc="-30" dirty="0">
                <a:solidFill>
                  <a:srgbClr val="404040"/>
                </a:solidFill>
                <a:latin typeface="Calibri"/>
                <a:cs typeface="Calibri"/>
              </a:rPr>
              <a:t> </a:t>
            </a:r>
            <a:r>
              <a:rPr sz="2000" dirty="0">
                <a:solidFill>
                  <a:srgbClr val="404040"/>
                </a:solidFill>
                <a:latin typeface="Calibri"/>
                <a:cs typeface="Calibri"/>
              </a:rPr>
              <a:t>and</a:t>
            </a:r>
            <a:r>
              <a:rPr sz="2000" spc="-45" dirty="0">
                <a:solidFill>
                  <a:srgbClr val="404040"/>
                </a:solidFill>
                <a:latin typeface="Calibri"/>
                <a:cs typeface="Calibri"/>
              </a:rPr>
              <a:t> </a:t>
            </a:r>
            <a:r>
              <a:rPr sz="2000" spc="-10" dirty="0">
                <a:solidFill>
                  <a:srgbClr val="404040"/>
                </a:solidFill>
                <a:latin typeface="Calibri"/>
                <a:cs typeface="Calibri"/>
              </a:rPr>
              <a:t>height</a:t>
            </a:r>
            <a:endParaRPr sz="2000">
              <a:latin typeface="Calibri"/>
              <a:cs typeface="Calibri"/>
            </a:endParaRPr>
          </a:p>
          <a:p>
            <a:pPr marL="862965" lvl="1" indent="-393065">
              <a:lnSpc>
                <a:spcPct val="100000"/>
              </a:lnSpc>
              <a:spcBef>
                <a:spcPts val="480"/>
              </a:spcBef>
              <a:buClr>
                <a:srgbClr val="404040"/>
              </a:buClr>
              <a:buSzPct val="90000"/>
              <a:buFont typeface="Wingdings"/>
              <a:buChar char=""/>
              <a:tabLst>
                <a:tab pos="862965" algn="l"/>
              </a:tabLst>
            </a:pPr>
            <a:r>
              <a:rPr sz="2000" u="sng" dirty="0">
                <a:solidFill>
                  <a:srgbClr val="009999"/>
                </a:solidFill>
                <a:uFill>
                  <a:solidFill>
                    <a:srgbClr val="009999"/>
                  </a:solidFill>
                </a:uFill>
                <a:latin typeface="Courier New"/>
                <a:cs typeface="Courier New"/>
                <a:hlinkClick r:id="rId7"/>
              </a:rPr>
              <a:t>frameborder</a:t>
            </a:r>
            <a:r>
              <a:rPr sz="2000" dirty="0">
                <a:solidFill>
                  <a:srgbClr val="404040"/>
                </a:solidFill>
                <a:latin typeface="Calibri"/>
                <a:cs typeface="Calibri"/>
              </a:rPr>
              <a:t>:</a:t>
            </a:r>
            <a:r>
              <a:rPr sz="2000" spc="-40" dirty="0">
                <a:solidFill>
                  <a:srgbClr val="404040"/>
                </a:solidFill>
                <a:latin typeface="Calibri"/>
                <a:cs typeface="Calibri"/>
              </a:rPr>
              <a:t> </a:t>
            </a:r>
            <a:r>
              <a:rPr sz="2000" dirty="0">
                <a:solidFill>
                  <a:srgbClr val="404040"/>
                </a:solidFill>
                <a:latin typeface="Calibri"/>
                <a:cs typeface="Calibri"/>
              </a:rPr>
              <a:t>size</a:t>
            </a:r>
            <a:r>
              <a:rPr sz="2000" spc="-35" dirty="0">
                <a:solidFill>
                  <a:srgbClr val="404040"/>
                </a:solidFill>
                <a:latin typeface="Calibri"/>
                <a:cs typeface="Calibri"/>
              </a:rPr>
              <a:t> </a:t>
            </a:r>
            <a:r>
              <a:rPr sz="2000" dirty="0">
                <a:solidFill>
                  <a:srgbClr val="404040"/>
                </a:solidFill>
                <a:latin typeface="Calibri"/>
                <a:cs typeface="Calibri"/>
              </a:rPr>
              <a:t>of</a:t>
            </a:r>
            <a:r>
              <a:rPr sz="2000" spc="-50" dirty="0">
                <a:solidFill>
                  <a:srgbClr val="404040"/>
                </a:solidFill>
                <a:latin typeface="Calibri"/>
                <a:cs typeface="Calibri"/>
              </a:rPr>
              <a:t> </a:t>
            </a:r>
            <a:r>
              <a:rPr sz="2000" dirty="0">
                <a:solidFill>
                  <a:srgbClr val="404040"/>
                </a:solidFill>
                <a:latin typeface="Calibri"/>
                <a:cs typeface="Calibri"/>
              </a:rPr>
              <a:t>the</a:t>
            </a:r>
            <a:r>
              <a:rPr sz="2000" spc="-40" dirty="0">
                <a:solidFill>
                  <a:srgbClr val="404040"/>
                </a:solidFill>
                <a:latin typeface="Calibri"/>
                <a:cs typeface="Calibri"/>
              </a:rPr>
              <a:t> </a:t>
            </a:r>
            <a:r>
              <a:rPr sz="2000" dirty="0">
                <a:solidFill>
                  <a:srgbClr val="404040"/>
                </a:solidFill>
                <a:latin typeface="Calibri"/>
                <a:cs typeface="Calibri"/>
              </a:rPr>
              <a:t>iframe</a:t>
            </a:r>
            <a:r>
              <a:rPr sz="2000" spc="-30" dirty="0">
                <a:solidFill>
                  <a:srgbClr val="404040"/>
                </a:solidFill>
                <a:latin typeface="Calibri"/>
                <a:cs typeface="Calibri"/>
              </a:rPr>
              <a:t> </a:t>
            </a:r>
            <a:r>
              <a:rPr sz="2000" spc="-10" dirty="0">
                <a:solidFill>
                  <a:srgbClr val="404040"/>
                </a:solidFill>
                <a:latin typeface="Calibri"/>
                <a:cs typeface="Calibri"/>
              </a:rPr>
              <a:t>border</a:t>
            </a:r>
            <a:endParaRPr sz="2000">
              <a:latin typeface="Calibri"/>
              <a:cs typeface="Calibri"/>
            </a:endParaRPr>
          </a:p>
          <a:p>
            <a:pPr marL="354965" indent="-342265">
              <a:lnSpc>
                <a:spcPct val="100000"/>
              </a:lnSpc>
              <a:spcBef>
                <a:spcPts val="630"/>
              </a:spcBef>
              <a:buClr>
                <a:srgbClr val="404040"/>
              </a:buClr>
              <a:buFont typeface="Wingdings"/>
              <a:buChar char=""/>
              <a:tabLst>
                <a:tab pos="354965" algn="l"/>
              </a:tabLst>
            </a:pPr>
            <a:r>
              <a:rPr sz="2400" u="sng" spc="-10" dirty="0">
                <a:solidFill>
                  <a:srgbClr val="009999"/>
                </a:solidFill>
                <a:uFill>
                  <a:solidFill>
                    <a:srgbClr val="009999"/>
                  </a:solidFill>
                </a:uFill>
                <a:latin typeface="Calibri"/>
                <a:cs typeface="Calibri"/>
                <a:hlinkClick r:id="rId8"/>
              </a:rPr>
              <a:t>https://www.w3schools.com/tags/tag_iframe.asp</a:t>
            </a:r>
            <a:endParaRPr sz="2400">
              <a:latin typeface="Calibri"/>
              <a:cs typeface="Calibri"/>
            </a:endParaRPr>
          </a:p>
        </p:txBody>
      </p:sp>
      <p:pic>
        <p:nvPicPr>
          <p:cNvPr id="4" name="object 4"/>
          <p:cNvPicPr/>
          <p:nvPr/>
        </p:nvPicPr>
        <p:blipFill>
          <a:blip r:embed="rId9" cstate="print"/>
          <a:stretch>
            <a:fillRect/>
          </a:stretch>
        </p:blipFill>
        <p:spPr>
          <a:xfrm>
            <a:off x="8382000" y="6096000"/>
            <a:ext cx="609600" cy="609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67</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2289" y="2082546"/>
            <a:ext cx="4519930" cy="939800"/>
          </a:xfrm>
          <a:prstGeom prst="rect">
            <a:avLst/>
          </a:prstGeom>
        </p:spPr>
        <p:txBody>
          <a:bodyPr vert="horz" wrap="square" lIns="0" tIns="12700" rIns="0" bIns="0" rtlCol="0">
            <a:spAutoFit/>
          </a:bodyPr>
          <a:lstStyle/>
          <a:p>
            <a:pPr marL="12700">
              <a:lnSpc>
                <a:spcPct val="100000"/>
              </a:lnSpc>
              <a:spcBef>
                <a:spcPts val="100"/>
              </a:spcBef>
            </a:pPr>
            <a:r>
              <a:rPr sz="6000" dirty="0"/>
              <a:t>End of</a:t>
            </a:r>
            <a:r>
              <a:rPr sz="6000" spc="-10" dirty="0"/>
              <a:t> </a:t>
            </a:r>
            <a:r>
              <a:rPr sz="6000" dirty="0"/>
              <a:t>Week</a:t>
            </a:r>
            <a:r>
              <a:rPr sz="6000" spc="-5" dirty="0"/>
              <a:t> </a:t>
            </a:r>
            <a:r>
              <a:rPr sz="6000" spc="-50" dirty="0"/>
              <a:t>1</a:t>
            </a:r>
            <a:endParaRPr sz="6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68</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Today’s</a:t>
            </a:r>
            <a:r>
              <a:rPr spc="-35" dirty="0"/>
              <a:t> </a:t>
            </a:r>
            <a:r>
              <a:rPr spc="-10" dirty="0"/>
              <a:t>outline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128941"/>
            <a:ext cx="5727065" cy="5076825"/>
          </a:xfrm>
          <a:prstGeom prst="rect">
            <a:avLst/>
          </a:prstGeom>
        </p:spPr>
        <p:txBody>
          <a:bodyPr vert="horz" wrap="square" lIns="0" tIns="110489" rIns="0" bIns="0" rtlCol="0">
            <a:spAutoFit/>
          </a:bodyPr>
          <a:lstStyle/>
          <a:p>
            <a:pPr marL="354965" indent="-342265">
              <a:lnSpc>
                <a:spcPct val="100000"/>
              </a:lnSpc>
              <a:spcBef>
                <a:spcPts val="869"/>
              </a:spcBef>
              <a:buFont typeface="Wingdings"/>
              <a:buChar char=""/>
              <a:tabLst>
                <a:tab pos="354965" algn="l"/>
              </a:tabLst>
            </a:pPr>
            <a:r>
              <a:rPr sz="3200" dirty="0">
                <a:solidFill>
                  <a:srgbClr val="404040"/>
                </a:solidFill>
                <a:latin typeface="Calibri"/>
                <a:cs typeface="Calibri"/>
              </a:rPr>
              <a:t>About</a:t>
            </a:r>
            <a:r>
              <a:rPr sz="3200" spc="-55" dirty="0">
                <a:solidFill>
                  <a:srgbClr val="404040"/>
                </a:solidFill>
                <a:latin typeface="Calibri"/>
                <a:cs typeface="Calibri"/>
              </a:rPr>
              <a:t> </a:t>
            </a:r>
            <a:r>
              <a:rPr sz="3200" spc="-25" dirty="0">
                <a:solidFill>
                  <a:srgbClr val="404040"/>
                </a:solidFill>
                <a:latin typeface="Calibri"/>
                <a:cs typeface="Calibri"/>
              </a:rPr>
              <a:t>me</a:t>
            </a:r>
            <a:endParaRPr sz="3200">
              <a:latin typeface="Calibri"/>
              <a:cs typeface="Calibri"/>
            </a:endParaRPr>
          </a:p>
          <a:p>
            <a:pPr marL="354965" indent="-342265">
              <a:lnSpc>
                <a:spcPct val="100000"/>
              </a:lnSpc>
              <a:spcBef>
                <a:spcPts val="770"/>
              </a:spcBef>
              <a:buFont typeface="Wingdings"/>
              <a:buChar char=""/>
              <a:tabLst>
                <a:tab pos="354965" algn="l"/>
              </a:tabLst>
            </a:pPr>
            <a:r>
              <a:rPr sz="3200" dirty="0">
                <a:solidFill>
                  <a:srgbClr val="404040"/>
                </a:solidFill>
                <a:latin typeface="Calibri"/>
                <a:cs typeface="Calibri"/>
              </a:rPr>
              <a:t>Module</a:t>
            </a:r>
            <a:r>
              <a:rPr sz="3200" spc="-25" dirty="0">
                <a:solidFill>
                  <a:srgbClr val="404040"/>
                </a:solidFill>
                <a:latin typeface="Calibri"/>
                <a:cs typeface="Calibri"/>
              </a:rPr>
              <a:t> </a:t>
            </a:r>
            <a:r>
              <a:rPr sz="3200" dirty="0">
                <a:solidFill>
                  <a:srgbClr val="404040"/>
                </a:solidFill>
                <a:latin typeface="Calibri"/>
                <a:cs typeface="Calibri"/>
              </a:rPr>
              <a:t>learning</a:t>
            </a:r>
            <a:r>
              <a:rPr sz="3200" spc="-10" dirty="0">
                <a:solidFill>
                  <a:srgbClr val="404040"/>
                </a:solidFill>
                <a:latin typeface="Calibri"/>
                <a:cs typeface="Calibri"/>
              </a:rPr>
              <a:t> outcomes</a:t>
            </a:r>
            <a:endParaRPr sz="3200">
              <a:latin typeface="Calibri"/>
              <a:cs typeface="Calibri"/>
            </a:endParaRPr>
          </a:p>
          <a:p>
            <a:pPr marL="354965" indent="-342265">
              <a:lnSpc>
                <a:spcPct val="100000"/>
              </a:lnSpc>
              <a:spcBef>
                <a:spcPts val="770"/>
              </a:spcBef>
              <a:buFont typeface="Wingdings"/>
              <a:buChar char=""/>
              <a:tabLst>
                <a:tab pos="354965" algn="l"/>
              </a:tabLst>
            </a:pPr>
            <a:r>
              <a:rPr sz="3200" dirty="0">
                <a:solidFill>
                  <a:srgbClr val="404040"/>
                </a:solidFill>
                <a:latin typeface="Calibri"/>
                <a:cs typeface="Calibri"/>
              </a:rPr>
              <a:t>Module</a:t>
            </a:r>
            <a:r>
              <a:rPr sz="3200" spc="-20" dirty="0">
                <a:solidFill>
                  <a:srgbClr val="404040"/>
                </a:solidFill>
                <a:latin typeface="Calibri"/>
                <a:cs typeface="Calibri"/>
              </a:rPr>
              <a:t> </a:t>
            </a:r>
            <a:r>
              <a:rPr sz="3200" dirty="0">
                <a:solidFill>
                  <a:srgbClr val="404040"/>
                </a:solidFill>
                <a:latin typeface="Calibri"/>
                <a:cs typeface="Calibri"/>
              </a:rPr>
              <a:t>general</a:t>
            </a:r>
            <a:r>
              <a:rPr sz="3200" spc="-20" dirty="0">
                <a:solidFill>
                  <a:srgbClr val="404040"/>
                </a:solidFill>
                <a:latin typeface="Calibri"/>
                <a:cs typeface="Calibri"/>
              </a:rPr>
              <a:t> </a:t>
            </a:r>
            <a:r>
              <a:rPr sz="3200" spc="-10" dirty="0">
                <a:solidFill>
                  <a:srgbClr val="404040"/>
                </a:solidFill>
                <a:latin typeface="Calibri"/>
                <a:cs typeface="Calibri"/>
              </a:rPr>
              <a:t>information</a:t>
            </a:r>
            <a:endParaRPr sz="3200">
              <a:latin typeface="Calibri"/>
              <a:cs typeface="Calibri"/>
            </a:endParaRPr>
          </a:p>
          <a:p>
            <a:pPr marL="354965" indent="-342265">
              <a:lnSpc>
                <a:spcPct val="100000"/>
              </a:lnSpc>
              <a:spcBef>
                <a:spcPts val="770"/>
              </a:spcBef>
              <a:buFont typeface="Wingdings"/>
              <a:buChar char=""/>
              <a:tabLst>
                <a:tab pos="354965" algn="l"/>
              </a:tabLst>
            </a:pPr>
            <a:r>
              <a:rPr sz="3200" dirty="0">
                <a:solidFill>
                  <a:srgbClr val="404040"/>
                </a:solidFill>
                <a:latin typeface="Calibri"/>
                <a:cs typeface="Calibri"/>
              </a:rPr>
              <a:t>Module </a:t>
            </a:r>
            <a:r>
              <a:rPr sz="3200" spc="-10" dirty="0">
                <a:solidFill>
                  <a:srgbClr val="404040"/>
                </a:solidFill>
                <a:latin typeface="Calibri"/>
                <a:cs typeface="Calibri"/>
              </a:rPr>
              <a:t>content</a:t>
            </a:r>
            <a:endParaRPr sz="3200">
              <a:latin typeface="Calibri"/>
              <a:cs typeface="Calibri"/>
            </a:endParaRPr>
          </a:p>
          <a:p>
            <a:pPr marL="354965" indent="-342265">
              <a:lnSpc>
                <a:spcPct val="100000"/>
              </a:lnSpc>
              <a:spcBef>
                <a:spcPts val="770"/>
              </a:spcBef>
              <a:buFont typeface="Wingdings"/>
              <a:buChar char=""/>
              <a:tabLst>
                <a:tab pos="354965" algn="l"/>
              </a:tabLst>
            </a:pPr>
            <a:r>
              <a:rPr sz="3200" dirty="0">
                <a:solidFill>
                  <a:srgbClr val="404040"/>
                </a:solidFill>
                <a:latin typeface="Calibri"/>
                <a:cs typeface="Calibri"/>
              </a:rPr>
              <a:t>Introduction</a:t>
            </a:r>
            <a:r>
              <a:rPr sz="3200" spc="-25" dirty="0">
                <a:solidFill>
                  <a:srgbClr val="404040"/>
                </a:solidFill>
                <a:latin typeface="Calibri"/>
                <a:cs typeface="Calibri"/>
              </a:rPr>
              <a:t> </a:t>
            </a:r>
            <a:r>
              <a:rPr sz="3200" dirty="0">
                <a:solidFill>
                  <a:srgbClr val="404040"/>
                </a:solidFill>
                <a:latin typeface="Calibri"/>
                <a:cs typeface="Calibri"/>
              </a:rPr>
              <a:t>to</a:t>
            </a:r>
            <a:r>
              <a:rPr sz="3200" spc="-50" dirty="0">
                <a:solidFill>
                  <a:srgbClr val="404040"/>
                </a:solidFill>
                <a:latin typeface="Calibri"/>
                <a:cs typeface="Calibri"/>
              </a:rPr>
              <a:t> </a:t>
            </a:r>
            <a:r>
              <a:rPr sz="3200" dirty="0">
                <a:solidFill>
                  <a:srgbClr val="404040"/>
                </a:solidFill>
                <a:latin typeface="Calibri"/>
                <a:cs typeface="Calibri"/>
              </a:rPr>
              <a:t>internet</a:t>
            </a:r>
            <a:r>
              <a:rPr sz="3200" spc="-50" dirty="0">
                <a:solidFill>
                  <a:srgbClr val="404040"/>
                </a:solidFill>
                <a:latin typeface="Calibri"/>
                <a:cs typeface="Calibri"/>
              </a:rPr>
              <a:t> </a:t>
            </a:r>
            <a:r>
              <a:rPr sz="3200" spc="-10" dirty="0">
                <a:solidFill>
                  <a:srgbClr val="404040"/>
                </a:solidFill>
                <a:latin typeface="Calibri"/>
                <a:cs typeface="Calibri"/>
              </a:rPr>
              <a:t>systems</a:t>
            </a:r>
            <a:endParaRPr sz="3200">
              <a:latin typeface="Calibri"/>
              <a:cs typeface="Calibri"/>
            </a:endParaRPr>
          </a:p>
          <a:p>
            <a:pPr marL="862965" lvl="1" indent="-393065">
              <a:lnSpc>
                <a:spcPct val="100000"/>
              </a:lnSpc>
              <a:spcBef>
                <a:spcPts val="690"/>
              </a:spcBef>
              <a:buSzPct val="89285"/>
              <a:buFont typeface="Wingdings"/>
              <a:buChar char=""/>
              <a:tabLst>
                <a:tab pos="862965" algn="l"/>
              </a:tabLst>
            </a:pPr>
            <a:r>
              <a:rPr sz="2800" dirty="0">
                <a:solidFill>
                  <a:srgbClr val="404040"/>
                </a:solidFill>
                <a:latin typeface="Calibri"/>
                <a:cs typeface="Calibri"/>
              </a:rPr>
              <a:t>Web,</a:t>
            </a:r>
            <a:r>
              <a:rPr sz="2800" spc="-75" dirty="0">
                <a:solidFill>
                  <a:srgbClr val="404040"/>
                </a:solidFill>
                <a:latin typeface="Calibri"/>
                <a:cs typeface="Calibri"/>
              </a:rPr>
              <a:t> </a:t>
            </a:r>
            <a:r>
              <a:rPr sz="2800" spc="-25" dirty="0">
                <a:solidFill>
                  <a:srgbClr val="404040"/>
                </a:solidFill>
                <a:latin typeface="Calibri"/>
                <a:cs typeface="Calibri"/>
              </a:rPr>
              <a:t>URL</a:t>
            </a:r>
            <a:endParaRPr sz="2800">
              <a:latin typeface="Calibri"/>
              <a:cs typeface="Calibri"/>
            </a:endParaRPr>
          </a:p>
          <a:p>
            <a:pPr marL="354965" indent="-342265">
              <a:lnSpc>
                <a:spcPct val="100000"/>
              </a:lnSpc>
              <a:spcBef>
                <a:spcPts val="750"/>
              </a:spcBef>
              <a:buFont typeface="Wingdings"/>
              <a:buChar char=""/>
              <a:tabLst>
                <a:tab pos="354965" algn="l"/>
              </a:tabLst>
            </a:pPr>
            <a:r>
              <a:rPr sz="3200" spc="-20" dirty="0">
                <a:solidFill>
                  <a:srgbClr val="404040"/>
                </a:solidFill>
                <a:latin typeface="Calibri"/>
                <a:cs typeface="Calibri"/>
              </a:rPr>
              <a:t>Front-</a:t>
            </a:r>
            <a:r>
              <a:rPr sz="3200" spc="-25" dirty="0">
                <a:solidFill>
                  <a:srgbClr val="404040"/>
                </a:solidFill>
                <a:latin typeface="Calibri"/>
                <a:cs typeface="Calibri"/>
              </a:rPr>
              <a:t>end</a:t>
            </a:r>
            <a:endParaRPr sz="3200">
              <a:latin typeface="Calibri"/>
              <a:cs typeface="Calibri"/>
            </a:endParaRPr>
          </a:p>
          <a:p>
            <a:pPr marL="862965" lvl="1" indent="-393065">
              <a:lnSpc>
                <a:spcPct val="100000"/>
              </a:lnSpc>
              <a:spcBef>
                <a:spcPts val="690"/>
              </a:spcBef>
              <a:buSzPct val="89285"/>
              <a:buFont typeface="Wingdings"/>
              <a:buChar char=""/>
              <a:tabLst>
                <a:tab pos="862965" algn="l"/>
              </a:tabLst>
            </a:pPr>
            <a:r>
              <a:rPr sz="2800" spc="-20" dirty="0">
                <a:solidFill>
                  <a:srgbClr val="404040"/>
                </a:solidFill>
                <a:latin typeface="Calibri"/>
                <a:cs typeface="Calibri"/>
              </a:rPr>
              <a:t>HTML</a:t>
            </a:r>
            <a:endParaRPr sz="2800">
              <a:latin typeface="Calibri"/>
              <a:cs typeface="Calibri"/>
            </a:endParaRPr>
          </a:p>
          <a:p>
            <a:pPr marL="862965" lvl="1" indent="-393065">
              <a:lnSpc>
                <a:spcPct val="100000"/>
              </a:lnSpc>
              <a:spcBef>
                <a:spcPts val="675"/>
              </a:spcBef>
              <a:buSzPct val="89285"/>
              <a:buFont typeface="Wingdings"/>
              <a:buChar char=""/>
              <a:tabLst>
                <a:tab pos="862965" algn="l"/>
              </a:tabLst>
            </a:pPr>
            <a:r>
              <a:rPr sz="2800" spc="-10" dirty="0">
                <a:solidFill>
                  <a:srgbClr val="404040"/>
                </a:solidFill>
                <a:latin typeface="Calibri"/>
                <a:cs typeface="Calibri"/>
              </a:rPr>
              <a:t>Encoding</a:t>
            </a:r>
            <a:endParaRPr sz="2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431419"/>
            <a:ext cx="6983730" cy="790752"/>
          </a:xfrm>
          <a:prstGeom prst="rect">
            <a:avLst/>
          </a:prstGeom>
        </p:spPr>
        <p:txBody>
          <a:bodyPr vert="horz" wrap="square" lIns="0" tIns="234464" rIns="0" bIns="0" rtlCol="0">
            <a:spAutoFit/>
          </a:bodyPr>
          <a:lstStyle/>
          <a:p>
            <a:pPr marL="12700">
              <a:lnSpc>
                <a:spcPct val="100000"/>
              </a:lnSpc>
              <a:spcBef>
                <a:spcPts val="100"/>
              </a:spcBef>
            </a:pPr>
            <a:r>
              <a:rPr lang="en-GB" dirty="0"/>
              <a:t>About Me</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p:nvPr/>
        </p:nvSpPr>
        <p:spPr>
          <a:xfrm>
            <a:off x="231140" y="1981200"/>
            <a:ext cx="8227060" cy="2286522"/>
          </a:xfrm>
          <a:prstGeom prst="rect">
            <a:avLst/>
          </a:prstGeom>
        </p:spPr>
        <p:txBody>
          <a:bodyPr vert="horz" wrap="square" lIns="0" tIns="110489" rIns="0" bIns="0" rtlCol="0">
            <a:spAutoFit/>
          </a:bodyPr>
          <a:lstStyle/>
          <a:p>
            <a:pPr marL="354965" indent="-342265">
              <a:lnSpc>
                <a:spcPct val="100000"/>
              </a:lnSpc>
              <a:spcBef>
                <a:spcPts val="869"/>
              </a:spcBef>
              <a:buFont typeface="Wingdings"/>
              <a:buChar char=""/>
              <a:tabLst>
                <a:tab pos="354965" algn="l"/>
              </a:tabLst>
            </a:pPr>
            <a:r>
              <a:rPr lang="en-GB" sz="3200" dirty="0">
                <a:solidFill>
                  <a:srgbClr val="404040"/>
                </a:solidFill>
                <a:latin typeface="Calibri"/>
                <a:cs typeface="Calibri"/>
              </a:rPr>
              <a:t>10-years start up and industry experience. </a:t>
            </a:r>
            <a:endParaRPr sz="3200" dirty="0">
              <a:latin typeface="Calibri"/>
              <a:cs typeface="Calibri"/>
            </a:endParaRPr>
          </a:p>
          <a:p>
            <a:pPr marL="354965" indent="-342265">
              <a:lnSpc>
                <a:spcPct val="100000"/>
              </a:lnSpc>
              <a:spcBef>
                <a:spcPts val="770"/>
              </a:spcBef>
              <a:buFont typeface="Wingdings"/>
              <a:buChar char=""/>
              <a:tabLst>
                <a:tab pos="354965" algn="l"/>
              </a:tabLst>
            </a:pPr>
            <a:r>
              <a:rPr lang="en-GB" sz="3200" dirty="0">
                <a:solidFill>
                  <a:srgbClr val="404040"/>
                </a:solidFill>
                <a:latin typeface="Calibri"/>
                <a:cs typeface="Calibri"/>
              </a:rPr>
              <a:t>8-years' experience as an academic </a:t>
            </a:r>
            <a:endParaRPr sz="3200" dirty="0">
              <a:latin typeface="Calibri"/>
              <a:cs typeface="Calibri"/>
            </a:endParaRPr>
          </a:p>
          <a:p>
            <a:pPr marL="354965" indent="-342265">
              <a:lnSpc>
                <a:spcPct val="100000"/>
              </a:lnSpc>
              <a:spcBef>
                <a:spcPts val="770"/>
              </a:spcBef>
              <a:buFont typeface="Wingdings"/>
              <a:buChar char=""/>
              <a:tabLst>
                <a:tab pos="354965" algn="l"/>
              </a:tabLst>
            </a:pPr>
            <a:r>
              <a:rPr lang="en-GB" sz="3200" dirty="0">
                <a:solidFill>
                  <a:srgbClr val="404040"/>
                </a:solidFill>
                <a:latin typeface="Calibri"/>
                <a:cs typeface="Calibri"/>
              </a:rPr>
              <a:t>Research interests are software engineering in the context of learning in HE.</a:t>
            </a:r>
            <a:endParaRPr sz="3200" dirty="0">
              <a:latin typeface="Calibri"/>
              <a:cs typeface="Calibri"/>
            </a:endParaRPr>
          </a:p>
        </p:txBody>
      </p:sp>
    </p:spTree>
    <p:extLst>
      <p:ext uri="{BB962C8B-B14F-4D97-AF65-F5344CB8AC3E}">
        <p14:creationId xmlns:p14="http://schemas.microsoft.com/office/powerpoint/2010/main" val="174020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4" rIns="0" bIns="0" rtlCol="0">
            <a:spAutoFit/>
          </a:bodyPr>
          <a:lstStyle/>
          <a:p>
            <a:pPr marL="12700">
              <a:lnSpc>
                <a:spcPct val="100000"/>
              </a:lnSpc>
              <a:spcBef>
                <a:spcPts val="100"/>
              </a:spcBef>
            </a:pPr>
            <a:r>
              <a:rPr dirty="0"/>
              <a:t>Learning</a:t>
            </a:r>
            <a:r>
              <a:rPr spc="-50" dirty="0"/>
              <a:t> </a:t>
            </a:r>
            <a:r>
              <a:rPr dirty="0"/>
              <a:t>outcomes</a:t>
            </a:r>
            <a:r>
              <a:rPr spc="-30" dirty="0"/>
              <a:t> </a:t>
            </a:r>
            <a:r>
              <a:rPr dirty="0"/>
              <a:t>for</a:t>
            </a:r>
            <a:r>
              <a:rPr spc="-20" dirty="0"/>
              <a:t> </a:t>
            </a:r>
            <a:r>
              <a:rPr dirty="0"/>
              <a:t>this</a:t>
            </a:r>
            <a:r>
              <a:rPr spc="-45" dirty="0"/>
              <a:t> </a:t>
            </a:r>
            <a:r>
              <a:rPr spc="-10" dirty="0"/>
              <a:t>Section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5"/>
              </a:lnSpc>
            </a:pPr>
            <a:fld id="{81D60167-4931-47E6-BA6A-407CBD079E47}" type="slidenum">
              <a:rPr spc="-25" dirty="0"/>
              <a:t>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Web</a:t>
            </a:r>
            <a:r>
              <a:rPr spc="-35" dirty="0"/>
              <a:t> </a:t>
            </a:r>
            <a:r>
              <a:rPr dirty="0"/>
              <a:t>and</a:t>
            </a:r>
            <a:r>
              <a:rPr spc="-25" dirty="0"/>
              <a:t> </a:t>
            </a:r>
            <a:r>
              <a:rPr spc="-10" dirty="0"/>
              <a:t>Database</a:t>
            </a:r>
            <a:r>
              <a:rPr spc="-20" dirty="0"/>
              <a:t> </a:t>
            </a:r>
            <a:r>
              <a:rPr spc="-10" dirty="0"/>
              <a:t>Systems</a:t>
            </a:r>
            <a:r>
              <a:rPr spc="-45" dirty="0"/>
              <a:t> </a:t>
            </a:r>
            <a:r>
              <a:rPr spc="-10" dirty="0"/>
              <a:t>(COM1025)</a:t>
            </a:r>
          </a:p>
        </p:txBody>
      </p:sp>
      <p:sp>
        <p:nvSpPr>
          <p:cNvPr id="3" name="object 3"/>
          <p:cNvSpPr txBox="1">
            <a:spLocks noGrp="1"/>
          </p:cNvSpPr>
          <p:nvPr>
            <p:ph type="body" idx="1"/>
          </p:nvPr>
        </p:nvSpPr>
        <p:spPr>
          <a:xfrm>
            <a:off x="231140" y="1601997"/>
            <a:ext cx="8501380" cy="3274614"/>
          </a:xfrm>
          <a:prstGeom prst="rect">
            <a:avLst/>
          </a:prstGeom>
        </p:spPr>
        <p:txBody>
          <a:bodyPr vert="horz" wrap="square" lIns="0" tIns="85725" rIns="0" bIns="0" rtlCol="0">
            <a:spAutoFit/>
          </a:bodyPr>
          <a:lstStyle/>
          <a:p>
            <a:pPr marL="354965" indent="-342265">
              <a:lnSpc>
                <a:spcPct val="100000"/>
              </a:lnSpc>
              <a:spcBef>
                <a:spcPts val="675"/>
              </a:spcBef>
              <a:buFont typeface="Wingdings"/>
              <a:buChar char=""/>
              <a:tabLst>
                <a:tab pos="354965" algn="l"/>
              </a:tabLst>
            </a:pPr>
            <a:r>
              <a:rPr sz="2400" dirty="0"/>
              <a:t>On</a:t>
            </a:r>
            <a:r>
              <a:rPr sz="2400" spc="-40" dirty="0"/>
              <a:t> </a:t>
            </a:r>
            <a:r>
              <a:rPr sz="2400" dirty="0"/>
              <a:t>successful</a:t>
            </a:r>
            <a:r>
              <a:rPr sz="2400" spc="-45" dirty="0"/>
              <a:t> </a:t>
            </a:r>
            <a:r>
              <a:rPr sz="2400" dirty="0"/>
              <a:t>completion</a:t>
            </a:r>
            <a:r>
              <a:rPr sz="2400" spc="-50" dirty="0"/>
              <a:t> </a:t>
            </a:r>
            <a:r>
              <a:rPr sz="2400" dirty="0"/>
              <a:t>of</a:t>
            </a:r>
            <a:r>
              <a:rPr sz="2400" spc="-40" dirty="0"/>
              <a:t> </a:t>
            </a:r>
            <a:r>
              <a:rPr sz="2400" dirty="0"/>
              <a:t>this</a:t>
            </a:r>
            <a:r>
              <a:rPr sz="2400" spc="-35" dirty="0"/>
              <a:t> </a:t>
            </a:r>
            <a:r>
              <a:rPr sz="2400" dirty="0"/>
              <a:t>module,</a:t>
            </a:r>
            <a:r>
              <a:rPr sz="2400" spc="-50" dirty="0"/>
              <a:t> </a:t>
            </a:r>
            <a:r>
              <a:rPr sz="2400" dirty="0"/>
              <a:t>you</a:t>
            </a:r>
            <a:r>
              <a:rPr sz="2400" spc="-35" dirty="0"/>
              <a:t> </a:t>
            </a:r>
            <a:r>
              <a:rPr sz="2400" dirty="0"/>
              <a:t>will</a:t>
            </a:r>
            <a:r>
              <a:rPr sz="2400" spc="-50" dirty="0"/>
              <a:t> </a:t>
            </a:r>
            <a:r>
              <a:rPr sz="2400" dirty="0"/>
              <a:t>be</a:t>
            </a:r>
            <a:r>
              <a:rPr sz="2400" spc="-30" dirty="0"/>
              <a:t> </a:t>
            </a:r>
            <a:r>
              <a:rPr sz="2400" dirty="0"/>
              <a:t>able</a:t>
            </a:r>
            <a:r>
              <a:rPr sz="2400" spc="-30" dirty="0"/>
              <a:t> </a:t>
            </a:r>
            <a:r>
              <a:rPr sz="2400" spc="-25" dirty="0"/>
              <a:t>to:</a:t>
            </a:r>
            <a:endParaRPr sz="2400" dirty="0"/>
          </a:p>
          <a:p>
            <a:pPr marL="862965" marR="604520" lvl="1" indent="-393700">
              <a:lnSpc>
                <a:spcPct val="100000"/>
              </a:lnSpc>
              <a:spcBef>
                <a:spcPts val="580"/>
              </a:spcBef>
              <a:buSzPct val="89583"/>
              <a:buFont typeface="Wingdings"/>
              <a:buChar char=""/>
              <a:tabLst>
                <a:tab pos="862965" algn="l"/>
              </a:tabLst>
            </a:pPr>
            <a:r>
              <a:rPr sz="2400" spc="-10" dirty="0">
                <a:solidFill>
                  <a:srgbClr val="404040"/>
                </a:solidFill>
                <a:latin typeface="Calibri"/>
                <a:cs typeface="Calibri"/>
              </a:rPr>
              <a:t>Understand</a:t>
            </a:r>
            <a:r>
              <a:rPr sz="2400" spc="-30" dirty="0">
                <a:solidFill>
                  <a:srgbClr val="404040"/>
                </a:solidFill>
                <a:latin typeface="Calibri"/>
                <a:cs typeface="Calibri"/>
              </a:rPr>
              <a:t> </a:t>
            </a:r>
            <a:r>
              <a:rPr sz="2400" b="1" dirty="0">
                <a:solidFill>
                  <a:srgbClr val="005392"/>
                </a:solidFill>
                <a:latin typeface="Calibri"/>
                <a:cs typeface="Calibri"/>
              </a:rPr>
              <a:t>how</a:t>
            </a:r>
            <a:r>
              <a:rPr sz="2400" b="1" spc="-30" dirty="0">
                <a:solidFill>
                  <a:srgbClr val="005392"/>
                </a:solidFill>
                <a:latin typeface="Calibri"/>
                <a:cs typeface="Calibri"/>
              </a:rPr>
              <a:t> </a:t>
            </a:r>
            <a:r>
              <a:rPr sz="2400" b="1" dirty="0">
                <a:solidFill>
                  <a:srgbClr val="005392"/>
                </a:solidFill>
                <a:latin typeface="Calibri"/>
                <a:cs typeface="Calibri"/>
              </a:rPr>
              <a:t>the</a:t>
            </a:r>
            <a:r>
              <a:rPr sz="2400" b="1" spc="-35" dirty="0">
                <a:solidFill>
                  <a:srgbClr val="005392"/>
                </a:solidFill>
                <a:latin typeface="Calibri"/>
                <a:cs typeface="Calibri"/>
              </a:rPr>
              <a:t> </a:t>
            </a:r>
            <a:r>
              <a:rPr sz="2400" b="1" dirty="0">
                <a:solidFill>
                  <a:srgbClr val="005392"/>
                </a:solidFill>
                <a:latin typeface="Calibri"/>
                <a:cs typeface="Calibri"/>
              </a:rPr>
              <a:t>World</a:t>
            </a:r>
            <a:r>
              <a:rPr sz="2400" b="1" spc="-40" dirty="0">
                <a:solidFill>
                  <a:srgbClr val="005392"/>
                </a:solidFill>
                <a:latin typeface="Calibri"/>
                <a:cs typeface="Calibri"/>
              </a:rPr>
              <a:t> </a:t>
            </a:r>
            <a:r>
              <a:rPr sz="2400" b="1" dirty="0">
                <a:solidFill>
                  <a:srgbClr val="005392"/>
                </a:solidFill>
                <a:latin typeface="Calibri"/>
                <a:cs typeface="Calibri"/>
              </a:rPr>
              <a:t>Wide</a:t>
            </a:r>
            <a:r>
              <a:rPr sz="2400" b="1" spc="-35" dirty="0">
                <a:solidFill>
                  <a:srgbClr val="005392"/>
                </a:solidFill>
                <a:latin typeface="Calibri"/>
                <a:cs typeface="Calibri"/>
              </a:rPr>
              <a:t> </a:t>
            </a:r>
            <a:r>
              <a:rPr sz="2400" b="1" dirty="0">
                <a:solidFill>
                  <a:srgbClr val="005392"/>
                </a:solidFill>
                <a:latin typeface="Calibri"/>
                <a:cs typeface="Calibri"/>
              </a:rPr>
              <a:t>Web</a:t>
            </a:r>
            <a:r>
              <a:rPr sz="2400" b="1" spc="-20" dirty="0">
                <a:solidFill>
                  <a:srgbClr val="005392"/>
                </a:solidFill>
                <a:latin typeface="Calibri"/>
                <a:cs typeface="Calibri"/>
              </a:rPr>
              <a:t> </a:t>
            </a:r>
            <a:r>
              <a:rPr sz="2400" b="1" dirty="0">
                <a:solidFill>
                  <a:srgbClr val="005392"/>
                </a:solidFill>
                <a:latin typeface="Calibri"/>
                <a:cs typeface="Calibri"/>
              </a:rPr>
              <a:t>works</a:t>
            </a:r>
            <a:r>
              <a:rPr sz="2400" b="1" spc="-75" dirty="0">
                <a:solidFill>
                  <a:srgbClr val="005392"/>
                </a:solidFill>
                <a:latin typeface="Calibri"/>
                <a:cs typeface="Calibri"/>
              </a:rPr>
              <a:t> </a:t>
            </a:r>
            <a:r>
              <a:rPr sz="2400" dirty="0">
                <a:solidFill>
                  <a:srgbClr val="404040"/>
                </a:solidFill>
                <a:latin typeface="Calibri"/>
                <a:cs typeface="Calibri"/>
              </a:rPr>
              <a:t>and</a:t>
            </a:r>
            <a:r>
              <a:rPr sz="2400" spc="-30" dirty="0">
                <a:solidFill>
                  <a:srgbClr val="404040"/>
                </a:solidFill>
                <a:latin typeface="Calibri"/>
                <a:cs typeface="Calibri"/>
              </a:rPr>
              <a:t> </a:t>
            </a:r>
            <a:r>
              <a:rPr sz="2400" dirty="0">
                <a:solidFill>
                  <a:srgbClr val="404040"/>
                </a:solidFill>
                <a:latin typeface="Calibri"/>
                <a:cs typeface="Calibri"/>
              </a:rPr>
              <a:t>how</a:t>
            </a:r>
            <a:r>
              <a:rPr sz="2400" spc="-45" dirty="0">
                <a:solidFill>
                  <a:srgbClr val="404040"/>
                </a:solidFill>
                <a:latin typeface="Calibri"/>
                <a:cs typeface="Calibri"/>
              </a:rPr>
              <a:t> </a:t>
            </a:r>
            <a:r>
              <a:rPr sz="2400" spc="-25" dirty="0">
                <a:solidFill>
                  <a:srgbClr val="404040"/>
                </a:solidFill>
                <a:latin typeface="Calibri"/>
                <a:cs typeface="Calibri"/>
              </a:rPr>
              <a:t>it </a:t>
            </a:r>
            <a:r>
              <a:rPr sz="2400" dirty="0">
                <a:solidFill>
                  <a:srgbClr val="404040"/>
                </a:solidFill>
                <a:latin typeface="Calibri"/>
                <a:cs typeface="Calibri"/>
              </a:rPr>
              <a:t>relates</a:t>
            </a:r>
            <a:r>
              <a:rPr sz="2400" spc="-60" dirty="0">
                <a:solidFill>
                  <a:srgbClr val="404040"/>
                </a:solidFill>
                <a:latin typeface="Calibri"/>
                <a:cs typeface="Calibri"/>
              </a:rPr>
              <a:t> </a:t>
            </a:r>
            <a:r>
              <a:rPr sz="2400" dirty="0">
                <a:solidFill>
                  <a:srgbClr val="404040"/>
                </a:solidFill>
                <a:latin typeface="Calibri"/>
                <a:cs typeface="Calibri"/>
              </a:rPr>
              <a:t>to</a:t>
            </a:r>
            <a:r>
              <a:rPr sz="2400" spc="-35" dirty="0">
                <a:solidFill>
                  <a:srgbClr val="404040"/>
                </a:solidFill>
                <a:latin typeface="Calibri"/>
                <a:cs typeface="Calibri"/>
              </a:rPr>
              <a:t> </a:t>
            </a:r>
            <a:r>
              <a:rPr sz="2400" dirty="0">
                <a:solidFill>
                  <a:srgbClr val="404040"/>
                </a:solidFill>
                <a:latin typeface="Calibri"/>
                <a:cs typeface="Calibri"/>
              </a:rPr>
              <a:t>the</a:t>
            </a:r>
            <a:r>
              <a:rPr sz="2400" spc="-50" dirty="0">
                <a:solidFill>
                  <a:srgbClr val="404040"/>
                </a:solidFill>
                <a:latin typeface="Calibri"/>
                <a:cs typeface="Calibri"/>
              </a:rPr>
              <a:t> </a:t>
            </a:r>
            <a:r>
              <a:rPr sz="2400" dirty="0">
                <a:solidFill>
                  <a:srgbClr val="404040"/>
                </a:solidFill>
                <a:latin typeface="Calibri"/>
                <a:cs typeface="Calibri"/>
              </a:rPr>
              <a:t>wider</a:t>
            </a:r>
            <a:r>
              <a:rPr sz="2400" spc="-35" dirty="0">
                <a:solidFill>
                  <a:srgbClr val="404040"/>
                </a:solidFill>
                <a:latin typeface="Calibri"/>
                <a:cs typeface="Calibri"/>
              </a:rPr>
              <a:t> </a:t>
            </a:r>
            <a:r>
              <a:rPr sz="2400" dirty="0">
                <a:solidFill>
                  <a:srgbClr val="404040"/>
                </a:solidFill>
                <a:latin typeface="Calibri"/>
                <a:cs typeface="Calibri"/>
              </a:rPr>
              <a:t>context</a:t>
            </a:r>
            <a:r>
              <a:rPr sz="2400" spc="-55" dirty="0">
                <a:solidFill>
                  <a:srgbClr val="404040"/>
                </a:solidFill>
                <a:latin typeface="Calibri"/>
                <a:cs typeface="Calibri"/>
              </a:rPr>
              <a:t> </a:t>
            </a:r>
            <a:r>
              <a:rPr sz="2400" dirty="0">
                <a:solidFill>
                  <a:srgbClr val="404040"/>
                </a:solidFill>
                <a:latin typeface="Calibri"/>
                <a:cs typeface="Calibri"/>
              </a:rPr>
              <a:t>of</a:t>
            </a:r>
            <a:r>
              <a:rPr sz="2400" spc="-40" dirty="0">
                <a:solidFill>
                  <a:srgbClr val="404040"/>
                </a:solidFill>
                <a:latin typeface="Calibri"/>
                <a:cs typeface="Calibri"/>
              </a:rPr>
              <a:t> </a:t>
            </a:r>
            <a:r>
              <a:rPr sz="2400" dirty="0">
                <a:solidFill>
                  <a:srgbClr val="404040"/>
                </a:solidFill>
                <a:latin typeface="Calibri"/>
                <a:cs typeface="Calibri"/>
              </a:rPr>
              <a:t>the</a:t>
            </a:r>
            <a:r>
              <a:rPr sz="2400" spc="-40" dirty="0">
                <a:solidFill>
                  <a:srgbClr val="404040"/>
                </a:solidFill>
                <a:latin typeface="Calibri"/>
                <a:cs typeface="Calibri"/>
              </a:rPr>
              <a:t> </a:t>
            </a:r>
            <a:r>
              <a:rPr sz="2400" spc="-10" dirty="0">
                <a:solidFill>
                  <a:srgbClr val="404040"/>
                </a:solidFill>
                <a:latin typeface="Calibri"/>
                <a:cs typeface="Calibri"/>
              </a:rPr>
              <a:t>Internet.</a:t>
            </a:r>
            <a:endParaRPr sz="2400" dirty="0">
              <a:latin typeface="Calibri"/>
              <a:cs typeface="Calibri"/>
            </a:endParaRPr>
          </a:p>
          <a:p>
            <a:pPr marL="862965" lvl="1" indent="-393065">
              <a:lnSpc>
                <a:spcPct val="100000"/>
              </a:lnSpc>
              <a:spcBef>
                <a:spcPts val="580"/>
              </a:spcBef>
              <a:buSzPct val="89583"/>
              <a:buFont typeface="Wingdings"/>
              <a:buChar char=""/>
              <a:tabLst>
                <a:tab pos="862965" algn="l"/>
              </a:tabLst>
            </a:pPr>
            <a:r>
              <a:rPr sz="2400" spc="-10" dirty="0">
                <a:solidFill>
                  <a:srgbClr val="404040"/>
                </a:solidFill>
                <a:latin typeface="Calibri"/>
                <a:cs typeface="Calibri"/>
              </a:rPr>
              <a:t>Understand</a:t>
            </a:r>
            <a:r>
              <a:rPr sz="2400" spc="-25" dirty="0">
                <a:solidFill>
                  <a:srgbClr val="404040"/>
                </a:solidFill>
                <a:latin typeface="Calibri"/>
                <a:cs typeface="Calibri"/>
              </a:rPr>
              <a:t> </a:t>
            </a:r>
            <a:r>
              <a:rPr sz="2400" dirty="0">
                <a:solidFill>
                  <a:srgbClr val="404040"/>
                </a:solidFill>
                <a:latin typeface="Calibri"/>
                <a:cs typeface="Calibri"/>
              </a:rPr>
              <a:t>basic</a:t>
            </a:r>
            <a:r>
              <a:rPr sz="2400" spc="-25" dirty="0">
                <a:solidFill>
                  <a:srgbClr val="404040"/>
                </a:solidFill>
                <a:latin typeface="Calibri"/>
                <a:cs typeface="Calibri"/>
              </a:rPr>
              <a:t> </a:t>
            </a:r>
            <a:r>
              <a:rPr sz="2400" dirty="0">
                <a:solidFill>
                  <a:srgbClr val="404040"/>
                </a:solidFill>
                <a:latin typeface="Calibri"/>
                <a:cs typeface="Calibri"/>
              </a:rPr>
              <a:t>concepts</a:t>
            </a:r>
            <a:r>
              <a:rPr sz="2400" spc="-40"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dirty="0">
                <a:solidFill>
                  <a:srgbClr val="404040"/>
                </a:solidFill>
                <a:latin typeface="Calibri"/>
                <a:cs typeface="Calibri"/>
              </a:rPr>
              <a:t>computer</a:t>
            </a:r>
            <a:r>
              <a:rPr sz="2400" spc="-45" dirty="0">
                <a:solidFill>
                  <a:srgbClr val="404040"/>
                </a:solidFill>
                <a:latin typeface="Calibri"/>
                <a:cs typeface="Calibri"/>
              </a:rPr>
              <a:t> </a:t>
            </a:r>
            <a:r>
              <a:rPr sz="2400" spc="-10" dirty="0">
                <a:solidFill>
                  <a:srgbClr val="404040"/>
                </a:solidFill>
                <a:latin typeface="Calibri"/>
                <a:cs typeface="Calibri"/>
              </a:rPr>
              <a:t>networking.</a:t>
            </a:r>
            <a:endParaRPr sz="2400" dirty="0">
              <a:latin typeface="Calibri"/>
              <a:cs typeface="Calibri"/>
            </a:endParaRPr>
          </a:p>
          <a:p>
            <a:pPr marL="862965" marR="5080" lvl="1" indent="-393700">
              <a:lnSpc>
                <a:spcPct val="100000"/>
              </a:lnSpc>
              <a:spcBef>
                <a:spcPts val="575"/>
              </a:spcBef>
              <a:buSzPct val="89583"/>
              <a:buFont typeface="Wingdings"/>
              <a:buChar char=""/>
              <a:tabLst>
                <a:tab pos="862965" algn="l"/>
                <a:tab pos="7116445" algn="l"/>
              </a:tabLst>
            </a:pPr>
            <a:r>
              <a:rPr sz="2400" dirty="0">
                <a:solidFill>
                  <a:srgbClr val="404040"/>
                </a:solidFill>
                <a:latin typeface="Calibri"/>
                <a:cs typeface="Calibri"/>
              </a:rPr>
              <a:t>Demonstrate</a:t>
            </a:r>
            <a:r>
              <a:rPr sz="2400" spc="-35" dirty="0">
                <a:solidFill>
                  <a:srgbClr val="404040"/>
                </a:solidFill>
                <a:latin typeface="Calibri"/>
                <a:cs typeface="Calibri"/>
              </a:rPr>
              <a:t> </a:t>
            </a:r>
            <a:r>
              <a:rPr sz="2400" dirty="0">
                <a:solidFill>
                  <a:srgbClr val="404040"/>
                </a:solidFill>
                <a:latin typeface="Calibri"/>
                <a:cs typeface="Calibri"/>
              </a:rPr>
              <a:t>an</a:t>
            </a:r>
            <a:r>
              <a:rPr sz="2400" spc="-35" dirty="0">
                <a:solidFill>
                  <a:srgbClr val="404040"/>
                </a:solidFill>
                <a:latin typeface="Calibri"/>
                <a:cs typeface="Calibri"/>
              </a:rPr>
              <a:t> </a:t>
            </a:r>
            <a:r>
              <a:rPr sz="2400" spc="-10" dirty="0">
                <a:solidFill>
                  <a:srgbClr val="404040"/>
                </a:solidFill>
                <a:latin typeface="Calibri"/>
                <a:cs typeface="Calibri"/>
              </a:rPr>
              <a:t>understanding</a:t>
            </a:r>
            <a:r>
              <a:rPr sz="2400" spc="-25"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b="1" dirty="0">
                <a:solidFill>
                  <a:srgbClr val="005392"/>
                </a:solidFill>
                <a:latin typeface="Calibri"/>
                <a:cs typeface="Calibri"/>
              </a:rPr>
              <a:t>key</a:t>
            </a:r>
            <a:r>
              <a:rPr sz="2400" b="1" spc="-30" dirty="0">
                <a:solidFill>
                  <a:srgbClr val="005392"/>
                </a:solidFill>
                <a:latin typeface="Calibri"/>
                <a:cs typeface="Calibri"/>
              </a:rPr>
              <a:t> </a:t>
            </a:r>
            <a:r>
              <a:rPr sz="2400" b="1" dirty="0">
                <a:solidFill>
                  <a:srgbClr val="005392"/>
                </a:solidFill>
                <a:latin typeface="Calibri"/>
                <a:cs typeface="Calibri"/>
              </a:rPr>
              <a:t>Web</a:t>
            </a:r>
            <a:r>
              <a:rPr sz="2400" b="1" spc="-25" dirty="0">
                <a:solidFill>
                  <a:srgbClr val="005392"/>
                </a:solidFill>
                <a:latin typeface="Calibri"/>
                <a:cs typeface="Calibri"/>
              </a:rPr>
              <a:t> </a:t>
            </a:r>
            <a:r>
              <a:rPr sz="2400" b="1" spc="-10" dirty="0">
                <a:solidFill>
                  <a:srgbClr val="005392"/>
                </a:solidFill>
                <a:latin typeface="Calibri"/>
                <a:cs typeface="Calibri"/>
              </a:rPr>
              <a:t>front-</a:t>
            </a:r>
            <a:r>
              <a:rPr sz="2400" b="1" spc="-25" dirty="0">
                <a:solidFill>
                  <a:srgbClr val="005392"/>
                </a:solidFill>
                <a:latin typeface="Calibri"/>
                <a:cs typeface="Calibri"/>
              </a:rPr>
              <a:t>end </a:t>
            </a:r>
            <a:r>
              <a:rPr sz="2400" b="1" dirty="0">
                <a:solidFill>
                  <a:srgbClr val="005392"/>
                </a:solidFill>
                <a:latin typeface="Calibri"/>
                <a:cs typeface="Calibri"/>
              </a:rPr>
              <a:t>(publishing)</a:t>
            </a:r>
            <a:r>
              <a:rPr sz="2400" b="1" spc="-75" dirty="0">
                <a:solidFill>
                  <a:srgbClr val="005392"/>
                </a:solidFill>
                <a:latin typeface="Calibri"/>
                <a:cs typeface="Calibri"/>
              </a:rPr>
              <a:t> </a:t>
            </a:r>
            <a:r>
              <a:rPr sz="2400" b="1" dirty="0">
                <a:solidFill>
                  <a:srgbClr val="005392"/>
                </a:solidFill>
                <a:latin typeface="Calibri"/>
                <a:cs typeface="Calibri"/>
              </a:rPr>
              <a:t>technologies</a:t>
            </a:r>
            <a:r>
              <a:rPr sz="2400" b="1" spc="-85" dirty="0">
                <a:solidFill>
                  <a:srgbClr val="005392"/>
                </a:solidFill>
                <a:latin typeface="Calibri"/>
                <a:cs typeface="Calibri"/>
              </a:rPr>
              <a:t> </a:t>
            </a:r>
            <a:r>
              <a:rPr sz="2400" dirty="0">
                <a:solidFill>
                  <a:srgbClr val="404040"/>
                </a:solidFill>
                <a:latin typeface="Calibri"/>
                <a:cs typeface="Calibri"/>
              </a:rPr>
              <a:t>and</a:t>
            </a:r>
            <a:r>
              <a:rPr sz="2400" spc="-85" dirty="0">
                <a:solidFill>
                  <a:srgbClr val="404040"/>
                </a:solidFill>
                <a:latin typeface="Calibri"/>
                <a:cs typeface="Calibri"/>
              </a:rPr>
              <a:t> </a:t>
            </a:r>
            <a:r>
              <a:rPr sz="2400" dirty="0">
                <a:solidFill>
                  <a:srgbClr val="404040"/>
                </a:solidFill>
                <a:latin typeface="Calibri"/>
                <a:cs typeface="Calibri"/>
              </a:rPr>
              <a:t>their</a:t>
            </a:r>
            <a:r>
              <a:rPr sz="2400" spc="-80" dirty="0">
                <a:solidFill>
                  <a:srgbClr val="404040"/>
                </a:solidFill>
                <a:latin typeface="Calibri"/>
                <a:cs typeface="Calibri"/>
              </a:rPr>
              <a:t> </a:t>
            </a:r>
            <a:r>
              <a:rPr sz="2400" spc="-10" dirty="0">
                <a:solidFill>
                  <a:srgbClr val="404040"/>
                </a:solidFill>
                <a:latin typeface="Calibri"/>
                <a:cs typeface="Calibri"/>
              </a:rPr>
              <a:t>relationships:</a:t>
            </a:r>
            <a:r>
              <a:rPr sz="2400" dirty="0">
                <a:solidFill>
                  <a:srgbClr val="404040"/>
                </a:solidFill>
                <a:latin typeface="Calibri"/>
                <a:cs typeface="Calibri"/>
              </a:rPr>
              <a:t>	HTML,</a:t>
            </a:r>
            <a:r>
              <a:rPr sz="2400" spc="-60" dirty="0">
                <a:solidFill>
                  <a:srgbClr val="404040"/>
                </a:solidFill>
                <a:latin typeface="Calibri"/>
                <a:cs typeface="Calibri"/>
              </a:rPr>
              <a:t> </a:t>
            </a:r>
            <a:r>
              <a:rPr sz="2400" spc="-20" dirty="0">
                <a:solidFill>
                  <a:srgbClr val="404040"/>
                </a:solidFill>
                <a:latin typeface="Calibri"/>
                <a:cs typeface="Calibri"/>
              </a:rPr>
              <a:t>CSS,</a:t>
            </a:r>
            <a:r>
              <a:rPr lang="en-GB" sz="2400" spc="-20" dirty="0">
                <a:solidFill>
                  <a:srgbClr val="404040"/>
                </a:solidFill>
                <a:latin typeface="Calibri"/>
                <a:cs typeface="Calibri"/>
              </a:rPr>
              <a:t>Node.js</a:t>
            </a:r>
            <a:r>
              <a:rPr sz="2400" dirty="0">
                <a:solidFill>
                  <a:srgbClr val="404040"/>
                </a:solidFill>
                <a:latin typeface="Calibri"/>
                <a:cs typeface="Calibri"/>
              </a:rPr>
              <a:t>,</a:t>
            </a:r>
            <a:r>
              <a:rPr sz="2400" spc="-50" dirty="0">
                <a:solidFill>
                  <a:srgbClr val="404040"/>
                </a:solidFill>
                <a:latin typeface="Calibri"/>
                <a:cs typeface="Calibri"/>
              </a:rPr>
              <a:t> </a:t>
            </a:r>
            <a:r>
              <a:rPr sz="2400" dirty="0">
                <a:solidFill>
                  <a:srgbClr val="404040"/>
                </a:solidFill>
                <a:latin typeface="Calibri"/>
                <a:cs typeface="Calibri"/>
              </a:rPr>
              <a:t>XML,</a:t>
            </a:r>
            <a:r>
              <a:rPr sz="2400" spc="-30" dirty="0">
                <a:solidFill>
                  <a:srgbClr val="404040"/>
                </a:solidFill>
                <a:latin typeface="Calibri"/>
                <a:cs typeface="Calibri"/>
              </a:rPr>
              <a:t> </a:t>
            </a:r>
            <a:r>
              <a:rPr sz="2400" spc="-10" dirty="0">
                <a:solidFill>
                  <a:srgbClr val="404040"/>
                </a:solidFill>
                <a:latin typeface="Calibri"/>
                <a:cs typeface="Calibri"/>
              </a:rPr>
              <a:t>JSON.</a:t>
            </a:r>
            <a:endParaRPr sz="2400" dirty="0">
              <a:latin typeface="Calibri"/>
              <a:cs typeface="Calibri"/>
            </a:endParaRPr>
          </a:p>
          <a:p>
            <a:pPr marL="1259205" lvl="2" indent="-332105">
              <a:lnSpc>
                <a:spcPct val="100000"/>
              </a:lnSpc>
              <a:spcBef>
                <a:spcPts val="509"/>
              </a:spcBef>
              <a:buSzPct val="80000"/>
              <a:buFont typeface="Wingdings"/>
              <a:buChar char=""/>
              <a:tabLst>
                <a:tab pos="1259205" algn="l"/>
              </a:tabLst>
            </a:pPr>
            <a:r>
              <a:rPr sz="2000" b="1" dirty="0">
                <a:solidFill>
                  <a:srgbClr val="005392"/>
                </a:solidFill>
                <a:latin typeface="Calibri"/>
                <a:cs typeface="Calibri"/>
              </a:rPr>
              <a:t>Build</a:t>
            </a:r>
            <a:r>
              <a:rPr sz="2000" b="1" spc="-50" dirty="0">
                <a:solidFill>
                  <a:srgbClr val="005392"/>
                </a:solidFill>
                <a:latin typeface="Calibri"/>
                <a:cs typeface="Calibri"/>
              </a:rPr>
              <a:t> </a:t>
            </a:r>
            <a:r>
              <a:rPr sz="2000" dirty="0">
                <a:solidFill>
                  <a:srgbClr val="404040"/>
                </a:solidFill>
                <a:latin typeface="Calibri"/>
                <a:cs typeface="Calibri"/>
              </a:rPr>
              <a:t>static</a:t>
            </a:r>
            <a:r>
              <a:rPr sz="2000" spc="-15" dirty="0">
                <a:solidFill>
                  <a:srgbClr val="404040"/>
                </a:solidFill>
                <a:latin typeface="Calibri"/>
                <a:cs typeface="Calibri"/>
              </a:rPr>
              <a:t> </a:t>
            </a:r>
            <a:r>
              <a:rPr sz="2000" dirty="0">
                <a:solidFill>
                  <a:srgbClr val="404040"/>
                </a:solidFill>
                <a:latin typeface="Calibri"/>
                <a:cs typeface="Calibri"/>
              </a:rPr>
              <a:t>and</a:t>
            </a:r>
            <a:r>
              <a:rPr sz="2000" spc="-35" dirty="0">
                <a:solidFill>
                  <a:srgbClr val="404040"/>
                </a:solidFill>
                <a:latin typeface="Calibri"/>
                <a:cs typeface="Calibri"/>
              </a:rPr>
              <a:t> </a:t>
            </a:r>
            <a:r>
              <a:rPr sz="2000" dirty="0">
                <a:solidFill>
                  <a:srgbClr val="404040"/>
                </a:solidFill>
                <a:latin typeface="Calibri"/>
                <a:cs typeface="Calibri"/>
              </a:rPr>
              <a:t>simple</a:t>
            </a:r>
            <a:r>
              <a:rPr sz="2000" spc="-20" dirty="0">
                <a:solidFill>
                  <a:srgbClr val="404040"/>
                </a:solidFill>
                <a:latin typeface="Calibri"/>
                <a:cs typeface="Calibri"/>
              </a:rPr>
              <a:t> </a:t>
            </a:r>
            <a:r>
              <a:rPr sz="2000" dirty="0">
                <a:solidFill>
                  <a:srgbClr val="404040"/>
                </a:solidFill>
                <a:latin typeface="Calibri"/>
                <a:cs typeface="Calibri"/>
              </a:rPr>
              <a:t>dynamic</a:t>
            </a:r>
            <a:r>
              <a:rPr sz="2000" spc="-45" dirty="0">
                <a:solidFill>
                  <a:srgbClr val="404040"/>
                </a:solidFill>
                <a:latin typeface="Calibri"/>
                <a:cs typeface="Calibri"/>
              </a:rPr>
              <a:t> </a:t>
            </a:r>
            <a:r>
              <a:rPr sz="2000" dirty="0">
                <a:solidFill>
                  <a:srgbClr val="404040"/>
                </a:solidFill>
                <a:latin typeface="Calibri"/>
                <a:cs typeface="Calibri"/>
              </a:rPr>
              <a:t>web</a:t>
            </a:r>
            <a:r>
              <a:rPr sz="2000" spc="-30" dirty="0">
                <a:solidFill>
                  <a:srgbClr val="404040"/>
                </a:solidFill>
                <a:latin typeface="Calibri"/>
                <a:cs typeface="Calibri"/>
              </a:rPr>
              <a:t> </a:t>
            </a:r>
            <a:r>
              <a:rPr sz="2000" spc="-10" dirty="0">
                <a:solidFill>
                  <a:srgbClr val="404040"/>
                </a:solidFill>
                <a:latin typeface="Calibri"/>
                <a:cs typeface="Calibri"/>
              </a:rPr>
              <a:t>pages.</a:t>
            </a:r>
            <a:endParaRPr sz="20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3855</TotalTime>
  <Words>4675</Words>
  <Application>Microsoft Macintosh PowerPoint</Application>
  <PresentationFormat>On-screen Show (4:3)</PresentationFormat>
  <Paragraphs>586</Paragraphs>
  <Slides>68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68</vt:i4>
      </vt:variant>
    </vt:vector>
  </HeadingPairs>
  <TitlesOfParts>
    <vt:vector size="79" baseType="lpstr">
      <vt:lpstr>Arial</vt:lpstr>
      <vt:lpstr>Calibri</vt:lpstr>
      <vt:lpstr>Consolas</vt:lpstr>
      <vt:lpstr>Courier New</vt:lpstr>
      <vt:lpstr>Georgia</vt:lpstr>
      <vt:lpstr>source-sans-pro</vt:lpstr>
      <vt:lpstr>Symbol</vt:lpstr>
      <vt:lpstr>Times</vt:lpstr>
      <vt:lpstr>Times New Roman</vt:lpstr>
      <vt:lpstr>Wingdings</vt:lpstr>
      <vt:lpstr>Office Theme</vt:lpstr>
      <vt:lpstr>PowerPoint Presentation</vt:lpstr>
      <vt:lpstr>A Question To Start</vt:lpstr>
      <vt:lpstr>A Question To Start</vt:lpstr>
      <vt:lpstr>Structure for Weeks 7 - 10</vt:lpstr>
      <vt:lpstr>A quick question:</vt:lpstr>
      <vt:lpstr>Introduction</vt:lpstr>
      <vt:lpstr>Today’s outline</vt:lpstr>
      <vt:lpstr>About Me</vt:lpstr>
      <vt:lpstr>Learning outcomes for this Section</vt:lpstr>
      <vt:lpstr>Some of the technologies we’ll be using</vt:lpstr>
      <vt:lpstr>Where are we aiming?</vt:lpstr>
      <vt:lpstr>Module follow-ups</vt:lpstr>
      <vt:lpstr>The World Wide Web</vt:lpstr>
      <vt:lpstr>PowerPoint Presentation</vt:lpstr>
      <vt:lpstr>An early timeline of the web</vt:lpstr>
      <vt:lpstr>What is HTML?</vt:lpstr>
      <vt:lpstr>Client Server</vt:lpstr>
      <vt:lpstr>How do web pages work?</vt:lpstr>
      <vt:lpstr>Hypertext documents</vt:lpstr>
      <vt:lpstr>How do web pages work?</vt:lpstr>
      <vt:lpstr>How do web pages work?</vt:lpstr>
      <vt:lpstr>How do web pages work?</vt:lpstr>
      <vt:lpstr>How do web pages work?</vt:lpstr>
      <vt:lpstr>How do web pages work?</vt:lpstr>
      <vt:lpstr>PowerPoint Presentation</vt:lpstr>
      <vt:lpstr>How do web pages work?</vt:lpstr>
      <vt:lpstr>How do web pages work?</vt:lpstr>
      <vt:lpstr>Request – response in more detail</vt:lpstr>
      <vt:lpstr>Web browser</vt:lpstr>
      <vt:lpstr>Web browser</vt:lpstr>
      <vt:lpstr>Web browser</vt:lpstr>
      <vt:lpstr>Web browser</vt:lpstr>
      <vt:lpstr>PowerPoint Presentation</vt:lpstr>
      <vt:lpstr>URI</vt:lpstr>
      <vt:lpstr>Absolute vs Relative</vt:lpstr>
      <vt:lpstr>URL syntax (as defined in RFC 3986)</vt:lpstr>
      <vt:lpstr>URL syntax (as defined in RFC 3986)</vt:lpstr>
      <vt:lpstr>URL syntax (as defined in RFC 3986)</vt:lpstr>
      <vt:lpstr>URL syntax (as defined in RFC 3986)</vt:lpstr>
      <vt:lpstr>PowerPoint Presentation</vt:lpstr>
      <vt:lpstr>HTML and CSS strategy</vt:lpstr>
      <vt:lpstr>What is a markup language?</vt:lpstr>
      <vt:lpstr>HTML and CSS</vt:lpstr>
      <vt:lpstr>HTML editor?</vt:lpstr>
      <vt:lpstr>Web server or local files?</vt:lpstr>
      <vt:lpstr>HTML tags</vt:lpstr>
      <vt:lpstr>Basic HTML page structure</vt:lpstr>
      <vt:lpstr>Encoding</vt:lpstr>
      <vt:lpstr>Encodings (i.e. character sets)</vt:lpstr>
      <vt:lpstr>Why do they matter for web content?</vt:lpstr>
      <vt:lpstr>Declaring character encoding</vt:lpstr>
      <vt:lpstr>HTML (part II)</vt:lpstr>
      <vt:lpstr>HTML vs CSS</vt:lpstr>
      <vt:lpstr>Page Layout</vt:lpstr>
      <vt:lpstr>Page Layout</vt:lpstr>
      <vt:lpstr>Some HTML elements (to place within &lt;body&gt;)</vt:lpstr>
      <vt:lpstr>Some HTML elements</vt:lpstr>
      <vt:lpstr>Types of HTML elements</vt:lpstr>
      <vt:lpstr>Head</vt:lpstr>
      <vt:lpstr>HTML attributes</vt:lpstr>
      <vt:lpstr>HTML facts</vt:lpstr>
      <vt:lpstr>Header, Footer</vt:lpstr>
      <vt:lpstr>HTML tags: lists</vt:lpstr>
      <vt:lpstr>HTML tags: lists</vt:lpstr>
      <vt:lpstr>HTML tags: lists</vt:lpstr>
      <vt:lpstr>Tables</vt:lpstr>
      <vt:lpstr>HTML tag: &lt;iframe&gt;</vt:lpstr>
      <vt:lpstr>End of Week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subject>COM1025: Web and Database Systems</dc:subject>
  <dc:creator>Dr Manos Panaousis</dc:creator>
  <cp:lastModifiedBy>Appleton, Joseph Dr (Comp Sci &amp; Elec Eng)</cp:lastModifiedBy>
  <cp:revision>3</cp:revision>
  <dcterms:created xsi:type="dcterms:W3CDTF">2023-11-01T12:50:21Z</dcterms:created>
  <dcterms:modified xsi:type="dcterms:W3CDTF">2023-11-06T06:53:59Z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2021-11-08T00:00:00Z</vt:filetime>
  </property>
  <property fmtid="{D5CDD505-2E9C-101B-9397-08002B2CF9AE}" pid="3" name="Creator">
    <vt:lpwstr>Microsoft® PowerPoint® for Microsoft 365</vt:lpwstr>
  </property>
  <property fmtid="{D5CDD505-2E9C-101B-9397-08002B2CF9AE}" pid="4" name="LastSaved">
    <vt:filetime>2023-11-01T00:00:00Z</vt:filetime>
  </property>
  <property fmtid="{D5CDD505-2E9C-101B-9397-08002B2CF9AE}" pid="5" name="Producer">
    <vt:lpwstr>Microsoft® PowerPoint® for Microsoft 365</vt:lpwstr>
  </property>
</Properties>
</file>