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44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E86-E81C-1948-39FF-4CF33499E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B1964-6C4D-7CF3-61A1-80E830374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A689-237A-537B-5DC4-4C24E9AB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692-479D-D11C-36C3-A45BEE9F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C8D7-C402-5763-995F-536BC9AE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2-F576-EE1F-226F-AA19A067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E6D7E-AFBA-C5CB-E124-C7CA46D3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0F89-CC2A-6BC3-10A9-8C062DED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2104-E310-06FB-E438-E8A23E8B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B983-6ADA-0103-3EAF-B9F340A6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3661A-8719-DCA3-178F-A98E7CE3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1B0D-2C57-4EE4-350B-0B5A55D5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7E33-38CA-9ACF-20A5-126E191C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A3D7-0032-2DA4-F2B7-471F59EE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00CD-FF9D-78BA-3F3D-DD7D291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4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779-C434-6D08-717E-6DEA59B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6F32-5895-4B6E-A926-A26B253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F1F3-BE99-93BB-12C5-5C325917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DA2-EFA7-A5F2-C264-F0EB7C8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92EB-48AF-720F-BE6F-FBE77308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0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7F8-8930-74D7-B6CF-4ADDA84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4F7E-B6F4-42F2-24B8-9ECA40C0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82AF-77DA-59E1-F86A-09A95CAE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FAE0-C936-61BA-A453-F7EB43B7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BBCD-D650-E3F7-3D90-5BC5E08E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8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0037-AB72-F316-8CEF-033F96B1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528D-FFB3-2E00-3829-FB3E73A9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99BF-BDA2-50BF-21AC-C887BB92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80FD-8BE3-E7D6-B4EE-9EFC4810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7030-C027-DFAD-BFF4-ACAE0D2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B1930-4F21-744B-2A0F-EC6EF5BD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59F1-AFD7-AA40-73C2-928CF37B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DB0F-9FAB-2408-636E-F340DB3A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1DFD8-67BC-06B7-CA33-03FB63117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DA37F-0C02-7508-B21B-8AECC0EE9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0536-426D-129B-6DFD-9BFAD3906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F0F1-3DEF-6B91-B6B8-BE5A0CD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1458F-3BFE-FE99-7EA5-1DF1F33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9BF5F-8F90-F7D3-1219-EAB00E8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101-552E-4B00-0B52-D48AEE48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43539-93D2-FE47-4929-E29E69B8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70CCB-AA1E-B269-90D9-4633055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15C0-335E-6484-9A7D-8A6F125B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7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608C4-2686-B40E-8516-94AFA6FD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29076-D1D3-6258-FC05-0119EE4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7963-E613-E8E2-EE92-0CE9878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272A-1D57-CE49-A3F6-D9D99785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A0D1-CEC1-5C8C-B176-8DA33D7D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A6C9-3EC3-7EBE-05A7-974919BA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F4B72-4CD7-97AE-B0F8-FB27AEE4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E91CD-57BB-1D4B-477A-830A01C4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AFF58-4070-ECC1-6981-CE9D82F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9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294-F2DB-D593-799B-0C95F46F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14B45-1586-E627-034E-3D507999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8C33-366C-6435-4395-8353653D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3631-62E3-46D9-7D3B-06D870D9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7FC2-7C51-97ED-E840-3772630B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0CC4-24D2-9779-09DF-E4F9806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3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F4714-E0E8-C553-2A53-33FCF62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4F5A-B287-9E1D-9FC0-633E423E9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333D-B4BC-8CD0-87D3-DD88A6A57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59AF-D4C2-1C45-9F57-B973339310F4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A6F2-8641-CEBF-7CCE-86B39BBC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ABDE-7F11-50AB-9D99-A16A5AFA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F243-CA7E-504E-A373-46E7046F11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2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628377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Assessment Introduction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432D99-F963-093A-A30D-CC31B6D5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6" cy="55710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en-US" sz="1200" kern="1200" spc="-3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spc="-2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Database</a:t>
            </a:r>
            <a:r>
              <a:rPr lang="en-US" sz="1200" kern="1200" spc="-2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US" sz="1200" kern="1200" spc="-45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pc="-1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(COM1025)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25">
                <a:solidFill>
                  <a:srgbClr val="FFFFFF"/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 sz="1200" spc="-25">
              <a:solidFill>
                <a:srgbClr val="FFFFFF"/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005B7D-9E15-9870-D73F-23C56B56A53B}"/>
              </a:ext>
            </a:extLst>
          </p:cNvPr>
          <p:cNvCxnSpPr>
            <a:cxnSpLocks/>
          </p:cNvCxnSpPr>
          <p:nvPr/>
        </p:nvCxnSpPr>
        <p:spPr>
          <a:xfrm>
            <a:off x="3997504" y="2066795"/>
            <a:ext cx="36156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4C5ADE-6A26-037B-3CAC-3A1609161E1E}"/>
              </a:ext>
            </a:extLst>
          </p:cNvPr>
          <p:cNvCxnSpPr>
            <a:cxnSpLocks/>
          </p:cNvCxnSpPr>
          <p:nvPr/>
        </p:nvCxnSpPr>
        <p:spPr>
          <a:xfrm>
            <a:off x="3903325" y="2476049"/>
            <a:ext cx="10899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FD27D-373E-54DF-3BAB-1D7E51796C73}"/>
              </a:ext>
            </a:extLst>
          </p:cNvPr>
          <p:cNvCxnSpPr>
            <a:cxnSpLocks/>
          </p:cNvCxnSpPr>
          <p:nvPr/>
        </p:nvCxnSpPr>
        <p:spPr>
          <a:xfrm>
            <a:off x="7738153" y="2476049"/>
            <a:ext cx="12928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FE83DD-6721-217F-88E0-65E18C6BBEE8}"/>
              </a:ext>
            </a:extLst>
          </p:cNvPr>
          <p:cNvCxnSpPr>
            <a:cxnSpLocks/>
          </p:cNvCxnSpPr>
          <p:nvPr/>
        </p:nvCxnSpPr>
        <p:spPr>
          <a:xfrm>
            <a:off x="5093415" y="2476049"/>
            <a:ext cx="24478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08" y="232109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How Long Should Plan to Spend on The Coursework?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3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75634" y="1203604"/>
            <a:ext cx="1204073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One credit is typically described as being equal to 10 hours of notional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This module is worth 15-credits. So, 150 notional hours of learning.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We have 44 hours of lectures and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So, this leaves 106 hours.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This is around </a:t>
            </a:r>
            <a:r>
              <a:rPr lang="en-GB" sz="2800" dirty="0">
                <a:solidFill>
                  <a:srgbClr val="FF0000"/>
                </a:solidFill>
              </a:rPr>
              <a:t>3-weeks</a:t>
            </a:r>
            <a:r>
              <a:rPr lang="en-GB" sz="2800" dirty="0"/>
              <a:t> of additional study.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assessment should take you between 2 and 3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1414" y="396496"/>
            <a:ext cx="12477108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dirty="0"/>
              <a:t>Some Coursework Tips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4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87977-BE00-C3AF-62F5-E7F3709683CD}"/>
              </a:ext>
            </a:extLst>
          </p:cNvPr>
          <p:cNvSpPr txBox="1"/>
          <p:nvPr/>
        </p:nvSpPr>
        <p:spPr>
          <a:xfrm>
            <a:off x="394132" y="1357717"/>
            <a:ext cx="7629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Read the Assignment Brief Carefully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Identify Key Components and Requirements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Check the Marking Criteria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Highlight Important Details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Start Early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3000" dirty="0"/>
              <a:t>Make a Timeline; consistency is key!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We have about 7 weeks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000" dirty="0"/>
              <a:t>Factor in time for breaks and Christmas</a:t>
            </a:r>
          </a:p>
          <a:p>
            <a:pPr marL="914400" lvl="1" indent="-457200">
              <a:buFont typeface="Wingdings" pitchFamily="2" charset="2"/>
              <a:buChar char="ü"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0078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4362" y="1296161"/>
            <a:ext cx="8006080" cy="1885131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Part 2</a:t>
            </a:r>
          </a:p>
          <a:p>
            <a:pPr algn="ctr">
              <a:lnSpc>
                <a:spcPts val="4870"/>
              </a:lnSpc>
            </a:pPr>
            <a:r>
              <a:rPr lang="en-GB" sz="4400" dirty="0">
                <a:latin typeface="Calibri"/>
                <a:cs typeface="Calibri"/>
              </a:rPr>
              <a:t>Web Front-end to the Database </a:t>
            </a:r>
          </a:p>
          <a:p>
            <a:pPr algn="ctr">
              <a:lnSpc>
                <a:spcPts val="4870"/>
              </a:lnSpc>
            </a:pPr>
            <a:r>
              <a:rPr lang="en-GB" sz="4400" b="0" i="0" dirty="0">
                <a:solidFill>
                  <a:srgbClr val="212529"/>
                </a:solidFill>
                <a:effectLst/>
                <a:latin typeface="system-ui"/>
              </a:rPr>
              <a:t>[35 Marks]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lang="en-GB" spc="-25" smtClean="0"/>
              <a:pPr marL="38100">
                <a:lnSpc>
                  <a:spcPts val="1650"/>
                </a:lnSpc>
              </a:pPr>
              <a:t>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62389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73EAA-85F0-8408-174D-1717792FAD31}"/>
              </a:ext>
            </a:extLst>
          </p:cNvPr>
          <p:cNvSpPr txBox="1"/>
          <p:nvPr/>
        </p:nvSpPr>
        <p:spPr>
          <a:xfrm>
            <a:off x="739740" y="1016719"/>
            <a:ext cx="9945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This part of the assessment requires you to create a Node.js application to connect to the database created in Part 1. 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will display records based on input data or choices made by the user of your website.</a:t>
            </a:r>
          </a:p>
          <a:p>
            <a:endParaRPr lang="en-GB" sz="3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You do not have to interact with all tables in your database. For instance, you may only implement functionality around a single table.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0303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03B668-2FCC-F892-B039-FD4AB8BD0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27"/>
          <a:stretch/>
        </p:blipFill>
        <p:spPr>
          <a:xfrm>
            <a:off x="2830286" y="457200"/>
            <a:ext cx="65314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9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EF988-AC4D-566F-04E4-03E1A36AB595}"/>
              </a:ext>
            </a:extLst>
          </p:cNvPr>
          <p:cNvSpPr txBox="1"/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Ensure you follow the application structure specified in task 8</a:t>
            </a:r>
          </a:p>
        </p:txBody>
      </p:sp>
      <p:pic>
        <p:nvPicPr>
          <p:cNvPr id="5" name="Picture 4" descr="A white background with pink text&#10;&#10;Description automatically generated">
            <a:extLst>
              <a:ext uri="{FF2B5EF4-FFF2-40B4-BE49-F238E27FC236}">
                <a16:creationId xmlns:a16="http://schemas.microsoft.com/office/drawing/2014/main" id="{6772FBC6-5308-8DE0-0E3F-80ED0FCC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" b="7216"/>
          <a:stretch/>
        </p:blipFill>
        <p:spPr>
          <a:xfrm>
            <a:off x="20" y="-39"/>
            <a:ext cx="11821500" cy="40459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598BF-2932-56AA-5624-9ABCD9ADB6F6}"/>
              </a:ext>
            </a:extLst>
          </p:cNvPr>
          <p:cNvSpPr txBox="1"/>
          <p:nvPr/>
        </p:nvSpPr>
        <p:spPr>
          <a:xfrm>
            <a:off x="1653434" y="275573"/>
            <a:ext cx="82468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Preparing Your Website for Submission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ED584-224B-C22A-EE93-4216F96487CB}"/>
              </a:ext>
            </a:extLst>
          </p:cNvPr>
          <p:cNvSpPr txBox="1"/>
          <p:nvPr/>
        </p:nvSpPr>
        <p:spPr>
          <a:xfrm>
            <a:off x="252606" y="966592"/>
            <a:ext cx="334053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>
                <a:solidFill>
                  <a:srgbClr val="212529"/>
                </a:solidFill>
                <a:effectLst/>
                <a:latin typeface="system-ui"/>
              </a:rPr>
              <a:t>Ensure you’ve: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AC3A-D573-DA5C-A26B-4731B8E924F3}"/>
              </a:ext>
            </a:extLst>
          </p:cNvPr>
          <p:cNvSpPr txBox="1"/>
          <p:nvPr/>
        </p:nvSpPr>
        <p:spPr>
          <a:xfrm>
            <a:off x="252606" y="1951477"/>
            <a:ext cx="10749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Based your project on the structure specified in task 8.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Included a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(generated using 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npm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init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) file in the root of your project.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file must include the script "start" that will run your program (e.g., "start":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nodemon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index.js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").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Since your dependencies are in the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package.json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folder, please delete your 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node_modules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 folder before submitting.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Before running your program, we will run the "</a:t>
            </a:r>
            <a:r>
              <a:rPr lang="en-GB" sz="3000" b="0" i="0" dirty="0" err="1">
                <a:solidFill>
                  <a:srgbClr val="212529"/>
                </a:solidFill>
                <a:effectLst/>
                <a:latin typeface="system-ui"/>
              </a:rPr>
              <a:t>db_setup.sql</a:t>
            </a:r>
            <a:r>
              <a:rPr lang="en-GB" sz="3000" b="0" i="0" dirty="0">
                <a:solidFill>
                  <a:srgbClr val="212529"/>
                </a:solidFill>
                <a:effectLst/>
                <a:latin typeface="system-ui"/>
              </a:rPr>
              <a:t>" file; you should ensure this file is up to date.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80999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336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PowerPoint Presentation</vt:lpstr>
      <vt:lpstr>How Long Should Plan to Spend on The Coursework?</vt:lpstr>
      <vt:lpstr>Some Coursework Tips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Appleton</dc:creator>
  <cp:lastModifiedBy>Joe Appleton</cp:lastModifiedBy>
  <cp:revision>2</cp:revision>
  <dcterms:created xsi:type="dcterms:W3CDTF">2023-11-10T12:29:17Z</dcterms:created>
  <dcterms:modified xsi:type="dcterms:W3CDTF">2023-11-13T07:25:06Z</dcterms:modified>
</cp:coreProperties>
</file>