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384" r:id="rId2"/>
    <p:sldId id="407" r:id="rId3"/>
    <p:sldId id="405" r:id="rId4"/>
    <p:sldId id="406" r:id="rId5"/>
    <p:sldId id="387" r:id="rId6"/>
    <p:sldId id="389" r:id="rId7"/>
    <p:sldId id="390" r:id="rId8"/>
    <p:sldId id="403" r:id="rId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FF"/>
    <a:srgbClr val="FFFFCC"/>
    <a:srgbClr val="FFFFFF"/>
    <a:srgbClr val="CCECFF"/>
    <a:srgbClr val="6699FF"/>
    <a:srgbClr val="000099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3" autoAdjust="0"/>
    <p:restoredTop sz="95034" autoAdjust="0"/>
  </p:normalViewPr>
  <p:slideViewPr>
    <p:cSldViewPr>
      <p:cViewPr varScale="1">
        <p:scale>
          <a:sx n="74" d="100"/>
          <a:sy n="74" d="100"/>
        </p:scale>
        <p:origin x="184" y="624"/>
      </p:cViewPr>
      <p:guideLst>
        <p:guide orient="horz" pos="2160"/>
        <p:guide orient="horz" pos="4128"/>
        <p:guide orient="horz" pos="100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64" y="14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5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5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1FF1296-65D2-44C5-99B5-103898F820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3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45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AB3D14-D45E-42CF-93C8-425E53A1E90A}" type="datetimeFigureOut">
              <a:rPr lang="en-US"/>
              <a:pPr/>
              <a:t>11/21/16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715631"/>
            <a:ext cx="5438777" cy="4467939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45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407010-67AE-42B4-8AE3-3C9A75D8CD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0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fontScale="55000" lnSpcReduction="20000"/>
          </a:bodyPr>
          <a:lstStyle/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action: specifies the URL of a script on a server that will receive and process the data sent, and return any results. </a:t>
            </a:r>
            <a:r>
              <a:rPr lang="en-US" dirty="0" smtClean="0"/>
              <a:t>this will be a script (PHP,ASP, Perl) or a CGI program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solidFill>
                  <a:srgbClr val="C00000"/>
                </a:solidFill>
              </a:rPr>
              <a:t>method=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"post":</a:t>
            </a:r>
            <a:r>
              <a:rPr lang="en-US" dirty="0" smtClean="0"/>
              <a:t> the information is sent to the server as part of the data body and will not be visible in the URL box in the user’s browser</a:t>
            </a:r>
            <a:endParaRPr lang="en-GB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if you are using a mailto action you must use </a:t>
            </a:r>
            <a:r>
              <a:rPr lang="en-GB" sz="3100" dirty="0" smtClean="0"/>
              <a:t>post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GB" sz="3100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 smtClean="0"/>
              <a:t>Get: adds </a:t>
            </a:r>
            <a:r>
              <a:rPr lang="en-GB" sz="3100" dirty="0" err="1" smtClean="0"/>
              <a:t>valur</a:t>
            </a:r>
            <a:r>
              <a:rPr lang="en-GB" sz="3100" dirty="0" smtClean="0"/>
              <a:t> into URL –</a:t>
            </a:r>
            <a:r>
              <a:rPr lang="en-GB" sz="3100" baseline="0" dirty="0" smtClean="0"/>
              <a:t> perfect for searches, as you can bookmark a URL search result</a:t>
            </a:r>
            <a:endParaRPr lang="en-GB" sz="3100" dirty="0"/>
          </a:p>
          <a:p>
            <a:pPr marL="257325" indent="-257325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altLang="zh-CN" sz="3100" dirty="0" smtClean="0">
                <a:cs typeface="Arial" charset="0"/>
              </a:rPr>
              <a:t>          post: URL is never </a:t>
            </a:r>
            <a:r>
              <a:rPr lang="en-GB" altLang="zh-CN" sz="3100" dirty="0" err="1" smtClean="0">
                <a:cs typeface="Arial" charset="0"/>
              </a:rPr>
              <a:t>sen</a:t>
            </a:r>
            <a:r>
              <a:rPr lang="en-GB" altLang="zh-CN" sz="3100" dirty="0" smtClean="0">
                <a:cs typeface="Arial" charset="0"/>
              </a:rPr>
              <a:t> by user …keeps data more secure</a:t>
            </a:r>
            <a:endParaRPr lang="en-GB" altLang="zh-CN" sz="3100" dirty="0"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15114-10C4-470E-AEC0-D26E34843A37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8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02218-53B2-45C6-A41E-4E7FD279449A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13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68EDFD-3FF8-44E6-A3CE-69F26C370632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723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5A1BE3-65F8-41FB-A37C-97438561E47D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9263" y="13843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2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Slide1_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08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851920" y="6237288"/>
            <a:ext cx="37204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Technology</a:t>
            </a:r>
          </a:p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 Jing LU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2014-15  Dr Violet Snell / Dr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Kalin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Penev</a:t>
            </a:r>
            <a:endParaRPr lang="en-GB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14743"/>
            <a:ext cx="42862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09C3EF4-85C5-491C-93D6-6E5E42685039}" type="slidenum">
              <a:rPr lang="en-GB" sz="1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GB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.solent.ac.uk/course/modedit.php?update=633906&amp;return=0&amp;sr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hyperlink" Target="http://www.w3schools.com/tags/tag_input.asp" TargetMode="External"/><Relationship Id="rId5" Type="http://schemas.openxmlformats.org/officeDocument/2006/relationships/hyperlink" Target="http://www.w3schools.com/tags/tag_select.asp" TargetMode="External"/><Relationship Id="rId6" Type="http://schemas.openxmlformats.org/officeDocument/2006/relationships/hyperlink" Target="http://www.w3schools.com/tags/tryit.asp?filename=tryhtml_label" TargetMode="External"/><Relationship Id="rId7" Type="http://schemas.openxmlformats.org/officeDocument/2006/relationships/hyperlink" Target="http://www.w3schools.com/tags/tag_fieldset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844391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sz="4400" b="1" dirty="0">
                <a:solidFill>
                  <a:srgbClr val="C00000"/>
                </a:solidFill>
                <a:latin typeface="Trebuchet MS" pitchFamily="34" charset="0"/>
              </a:rPr>
              <a:t>Internet Technology</a:t>
            </a:r>
          </a:p>
          <a:p>
            <a:pPr algn="ctr" eaLnBrk="1" hangingPunct="1">
              <a:spcBef>
                <a:spcPts val="1200"/>
              </a:spcBef>
            </a:pP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(Week </a:t>
            </a: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9)</a:t>
            </a: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GB" altLang="zh-CN" sz="4400" b="1" dirty="0" smtClean="0">
                <a:latin typeface="Trebuchet MS" pitchFamily="34" charset="0"/>
              </a:rPr>
              <a:t>Laying Out Forms</a:t>
            </a:r>
            <a:endParaRPr lang="en-GB" altLang="zh-CN" sz="4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b="1" u="sng" dirty="0" smtClean="0"/>
              <a:t>Mock TCA is Marked and Live </a:t>
            </a:r>
            <a:endParaRPr lang="en-US" sz="4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Very good work, most are now marked.</a:t>
            </a:r>
          </a:p>
          <a:p>
            <a:r>
              <a:rPr lang="en-US" sz="4800" dirty="0" smtClean="0">
                <a:hlinkClick r:id="rId2"/>
              </a:rPr>
              <a:t>The mock TCA can be found in the Assessment tab on sol </a:t>
            </a:r>
            <a:endParaRPr lang="en-US" sz="4800" dirty="0" smtClean="0"/>
          </a:p>
          <a:p>
            <a:r>
              <a:rPr lang="en-US" sz="4800" dirty="0" smtClean="0"/>
              <a:t>Review the quiz to get your mark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Accessible Forms Are Important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90689"/>
            <a:ext cx="8784976" cy="338437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More </a:t>
            </a:r>
            <a:r>
              <a:rPr lang="en-US" sz="3600" dirty="0"/>
              <a:t>people will be able to fill out </a:t>
            </a:r>
            <a:r>
              <a:rPr lang="en-US" sz="3600" dirty="0" smtClean="0"/>
              <a:t>your forms</a:t>
            </a:r>
          </a:p>
          <a:p>
            <a:pPr>
              <a:buFont typeface="Wingdings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More customers</a:t>
            </a:r>
          </a:p>
          <a:p>
            <a:pPr>
              <a:buFont typeface="Wingdings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Better </a:t>
            </a:r>
            <a:r>
              <a:rPr lang="en-US" sz="3600" dirty="0"/>
              <a:t>overall user </a:t>
            </a:r>
            <a:r>
              <a:rPr lang="en-US" sz="3600" dirty="0" smtClean="0"/>
              <a:t>experience</a:t>
            </a:r>
          </a:p>
          <a:p>
            <a:pPr>
              <a:buFont typeface="Wingdings" charset="2"/>
              <a:buChar char="ü"/>
            </a:pPr>
            <a:r>
              <a:rPr lang="en-US" sz="3600" dirty="0" smtClean="0"/>
              <a:t> </a:t>
            </a:r>
            <a:r>
              <a:rPr lang="en-US" sz="3600" dirty="0" err="1" smtClean="0"/>
              <a:t>Utilise</a:t>
            </a:r>
            <a:r>
              <a:rPr lang="en-US" sz="3600" dirty="0" smtClean="0"/>
              <a:t> </a:t>
            </a:r>
            <a:r>
              <a:rPr lang="en-US" sz="3600" dirty="0"/>
              <a:t>analytics packages</a:t>
            </a: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4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886700" cy="1325563"/>
          </a:xfrm>
        </p:spPr>
        <p:txBody>
          <a:bodyPr>
            <a:normAutofit/>
          </a:bodyPr>
          <a:lstStyle/>
          <a:p>
            <a:r>
              <a:rPr lang="en-US" u="sng" dirty="0" smtClean="0"/>
              <a:t>Step 1 Group Common Form Fields 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1254038"/>
            <a:ext cx="833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 &lt;</a:t>
            </a:r>
            <a:r>
              <a:rPr lang="en-US" dirty="0" err="1"/>
              <a:t>fieldset</a:t>
            </a:r>
            <a:r>
              <a:rPr lang="en-US" dirty="0"/>
              <a:t>&gt; </a:t>
            </a:r>
            <a:r>
              <a:rPr lang="en-US" dirty="0" smtClean="0"/>
              <a:t> for grouping form element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&lt;legend&gt;   adds a caption to the field set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5659"/>
            <a:ext cx="3324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12626" y="2708920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u="sng" dirty="0" smtClean="0">
                <a:solidFill>
                  <a:srgbClr val="C00000"/>
                </a:solidFill>
                <a:ea typeface="+mj-ea"/>
              </a:rPr>
              <a:t>Step 2 - Separate Lines Use &lt;p&gt; Tags</a:t>
            </a:r>
            <a:endParaRPr lang="en-GB" sz="3600" u="sng" dirty="0" smtClean="0">
              <a:solidFill>
                <a:srgbClr val="C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69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2204864"/>
            <a:ext cx="7302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Adding Styles 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5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992504"/>
            <a:ext cx="9265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800" dirty="0" smtClean="0"/>
              <a:t> Give </a:t>
            </a:r>
            <a:r>
              <a:rPr lang="en-US" sz="4800" dirty="0"/>
              <a:t>the form an </a:t>
            </a:r>
            <a:r>
              <a:rPr lang="en-US" sz="4800" dirty="0" smtClean="0"/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dirty="0" smtClean="0"/>
              <a:t> Constrain </a:t>
            </a:r>
            <a:r>
              <a:rPr lang="en-US" sz="4800" dirty="0"/>
              <a:t>the width of the </a:t>
            </a:r>
            <a:r>
              <a:rPr lang="en-US" sz="4800" dirty="0" smtClean="0"/>
              <a:t>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dirty="0"/>
              <a:t> Align the inputs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249762"/>
            <a:ext cx="5878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CSS </a:t>
            </a:r>
            <a:r>
              <a:rPr lang="en-GB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Recipie</a:t>
            </a:r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2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260350"/>
            <a:ext cx="844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4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References</a:t>
            </a:r>
            <a:endParaRPr lang="en-GB" sz="4400" b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95536" y="1117600"/>
            <a:ext cx="8548439" cy="4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Forms </a:t>
            </a:r>
            <a:r>
              <a:rPr lang="en-GB" sz="1800" dirty="0">
                <a:latin typeface="Times New Roman" pitchFamily="18" charset="0"/>
                <a:hlinkClick r:id="rId3"/>
              </a:rPr>
              <a:t>http://www.w3schools.com/html/html_forms.asp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4"/>
              </a:rPr>
              <a:t>http://www.w3schools.com/tags/tag_input.asp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5"/>
              </a:rPr>
              <a:t>http://www.w3schools.com/tags/tag_select.asp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 smtClean="0">
                <a:latin typeface="Times New Roman" pitchFamily="18" charset="0"/>
                <a:hlinkClick r:id="rId6"/>
              </a:rPr>
              <a:t>http://www.w3schools.com/tags/tryit.asp?filename=tryhtml_label</a:t>
            </a:r>
            <a:endParaRPr lang="en-GB" sz="1800" dirty="0" smtClean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7"/>
              </a:rPr>
              <a:t>http://www.w3schools.com/tags/tag_fieldset.asp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sz="1800" dirty="0" smtClean="0">
              <a:latin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5132</TotalTime>
  <Words>272</Words>
  <Application>Microsoft Macintosh PowerPoint</Application>
  <PresentationFormat>On-screen Show (4:3)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Consolas</vt:lpstr>
      <vt:lpstr>MS PGothic</vt:lpstr>
      <vt:lpstr>Times New Roman</vt:lpstr>
      <vt:lpstr>Trebuchet MS</vt:lpstr>
      <vt:lpstr>Wingdings</vt:lpstr>
      <vt:lpstr>宋体</vt:lpstr>
      <vt:lpstr>Arial</vt:lpstr>
      <vt:lpstr>Office Theme</vt:lpstr>
      <vt:lpstr>PowerPoint Presentation</vt:lpstr>
      <vt:lpstr>Mock TCA is Marked and Live </vt:lpstr>
      <vt:lpstr>Accessible Forms Are Important</vt:lpstr>
      <vt:lpstr>Step 1 Group Common Form Fields  </vt:lpstr>
      <vt:lpstr>Step 2 - Separate Lines Use &lt;p&gt; Tags</vt:lpstr>
      <vt:lpstr>PowerPoint Presentation</vt:lpstr>
      <vt:lpstr>PowerPoint Presentation</vt:lpstr>
      <vt:lpstr>PowerPoint Presentation</vt:lpstr>
    </vt:vector>
  </TitlesOfParts>
  <Company>proctor &amp; stevenson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postle</dc:creator>
  <cp:lastModifiedBy>Joe Appleton</cp:lastModifiedBy>
  <cp:revision>286</cp:revision>
  <dcterms:created xsi:type="dcterms:W3CDTF">2005-12-05T10:00:54Z</dcterms:created>
  <dcterms:modified xsi:type="dcterms:W3CDTF">2016-11-22T08:56:32Z</dcterms:modified>
</cp:coreProperties>
</file>