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66" r:id="rId3"/>
    <p:sldId id="265" r:id="rId4"/>
    <p:sldId id="259" r:id="rId5"/>
    <p:sldId id="260" r:id="rId6"/>
    <p:sldId id="261" r:id="rId7"/>
    <p:sldId id="262" r:id="rId8"/>
    <p:sldId id="264" r:id="rId9"/>
  </p:sldIdLst>
  <p:sldSz cx="9144000" cy="6858000" type="screen4x3"/>
  <p:notesSz cx="6858000" cy="9144000"/>
  <p:defaultTextStyle>
    <a:lvl1pPr>
      <a:defRPr sz="2400">
        <a:latin typeface="Trebuchet MS"/>
        <a:ea typeface="Trebuchet MS"/>
        <a:cs typeface="Trebuchet MS"/>
        <a:sym typeface="Trebuchet MS"/>
      </a:defRPr>
    </a:lvl1pPr>
    <a:lvl2pPr indent="457200">
      <a:defRPr sz="2400">
        <a:latin typeface="Trebuchet MS"/>
        <a:ea typeface="Trebuchet MS"/>
        <a:cs typeface="Trebuchet MS"/>
        <a:sym typeface="Trebuchet MS"/>
      </a:defRPr>
    </a:lvl2pPr>
    <a:lvl3pPr indent="914400">
      <a:defRPr sz="2400">
        <a:latin typeface="Trebuchet MS"/>
        <a:ea typeface="Trebuchet MS"/>
        <a:cs typeface="Trebuchet MS"/>
        <a:sym typeface="Trebuchet MS"/>
      </a:defRPr>
    </a:lvl3pPr>
    <a:lvl4pPr indent="1371600">
      <a:defRPr sz="2400">
        <a:latin typeface="Trebuchet MS"/>
        <a:ea typeface="Trebuchet MS"/>
        <a:cs typeface="Trebuchet MS"/>
        <a:sym typeface="Trebuchet MS"/>
      </a:defRPr>
    </a:lvl4pPr>
    <a:lvl5pPr indent="1828800">
      <a:defRPr sz="2400">
        <a:latin typeface="Trebuchet MS"/>
        <a:ea typeface="Trebuchet MS"/>
        <a:cs typeface="Trebuchet MS"/>
        <a:sym typeface="Trebuchet MS"/>
      </a:defRPr>
    </a:lvl5pPr>
    <a:lvl6pPr indent="2286000">
      <a:defRPr sz="2400">
        <a:latin typeface="Trebuchet MS"/>
        <a:ea typeface="Trebuchet MS"/>
        <a:cs typeface="Trebuchet MS"/>
        <a:sym typeface="Trebuchet MS"/>
      </a:defRPr>
    </a:lvl6pPr>
    <a:lvl7pPr indent="2743200">
      <a:defRPr sz="2400">
        <a:latin typeface="Trebuchet MS"/>
        <a:ea typeface="Trebuchet MS"/>
        <a:cs typeface="Trebuchet MS"/>
        <a:sym typeface="Trebuchet MS"/>
      </a:defRPr>
    </a:lvl7pPr>
    <a:lvl8pPr indent="3200400">
      <a:defRPr sz="2400">
        <a:latin typeface="Trebuchet MS"/>
        <a:ea typeface="Trebuchet MS"/>
        <a:cs typeface="Trebuchet MS"/>
        <a:sym typeface="Trebuchet MS"/>
      </a:defRPr>
    </a:lvl8pPr>
    <a:lvl9pPr indent="3657600">
      <a:defRPr sz="2400">
        <a:latin typeface="Trebuchet MS"/>
        <a:ea typeface="Trebuchet MS"/>
        <a:cs typeface="Trebuchet MS"/>
        <a:sym typeface="Trebuchet M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Trebuchet MS"/>
          <a:ea typeface="Trebuchet MS"/>
          <a:cs typeface="Trebuchet M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7F3F4"/>
          </a:solidFill>
        </a:fill>
      </a:tcStyle>
    </a:wholeTbl>
    <a:band2H>
      <a:tcTxStyle/>
      <a:tcStyle>
        <a:tcBdr/>
        <a:fill>
          <a:solidFill>
            <a:srgbClr val="F3F9FA"/>
          </a:solidFill>
        </a:fill>
      </a:tcStyle>
    </a:band2H>
    <a:firstCol>
      <a:tcTxStyle b="on" i="on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BBE0E3"/>
          </a:solidFill>
        </a:fill>
      </a:tcStyle>
    </a:firstCol>
    <a:lastRow>
      <a:tcTxStyle b="on" i="on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BBE0E3"/>
          </a:solidFill>
        </a:fill>
      </a:tcStyle>
    </a:lastRow>
    <a:firstRow>
      <a:tcTxStyle b="on" i="on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BBE0E3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Trebuchet MS"/>
          <a:ea typeface="Trebuchet MS"/>
          <a:cs typeface="Trebuchet M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firstCol>
    <a:lastRow>
      <a:tcTxStyle b="on" i="on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Trebuchet MS"/>
          <a:ea typeface="Trebuchet MS"/>
          <a:cs typeface="Trebuchet M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CCCD9"/>
          </a:solidFill>
        </a:fill>
      </a:tcStyle>
    </a:wholeTbl>
    <a:band2H>
      <a:tcTxStyle/>
      <a:tcStyle>
        <a:tcBdr/>
        <a:fill>
          <a:solidFill>
            <a:srgbClr val="E7E7ED"/>
          </a:solidFill>
        </a:fill>
      </a:tcStyle>
    </a:band2H>
    <a:firstCol>
      <a:tcTxStyle b="on" i="on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2D2D8A"/>
          </a:solidFill>
        </a:fill>
      </a:tcStyle>
    </a:firstCol>
    <a:lastRow>
      <a:tcTxStyle b="on" i="on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2D2D8A"/>
          </a:solidFill>
        </a:fill>
      </a:tcStyle>
    </a:lastRow>
    <a:firstRow>
      <a:tcTxStyle b="on" i="on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2D2D8A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Trebuchet MS"/>
          <a:ea typeface="Trebuchet MS"/>
          <a:cs typeface="Trebuchet M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BBE0E3"/>
          </a:solidFill>
        </a:fill>
      </a:tcStyle>
    </a:firstCol>
    <a:lastRow>
      <a:tcTxStyle b="on" i="on">
        <a:font>
          <a:latin typeface="Trebuchet MS"/>
          <a:ea typeface="Trebuchet MS"/>
          <a:cs typeface="Trebuchet M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BBE0E3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Trebuchet MS"/>
          <a:ea typeface="Trebuchet MS"/>
          <a:cs typeface="Trebuchet M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Trebuchet MS"/>
          <a:ea typeface="Trebuchet MS"/>
          <a:cs typeface="Trebuchet M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Trebuchet MS"/>
          <a:ea typeface="Trebuchet MS"/>
          <a:cs typeface="Trebuchet M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Trebuchet MS"/>
          <a:ea typeface="Trebuchet MS"/>
          <a:cs typeface="Trebuchet M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Trebuchet MS"/>
          <a:ea typeface="Trebuchet MS"/>
          <a:cs typeface="Trebuchet M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/>
    <p:restoredTop sz="94777"/>
  </p:normalViewPr>
  <p:slideViewPr>
    <p:cSldViewPr snapToGrid="0" snapToObjects="1">
      <p:cViewPr varScale="1">
        <p:scale>
          <a:sx n="73" d="100"/>
          <a:sy n="73" d="100"/>
        </p:scale>
        <p:origin x="184" y="6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81508855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863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685800" y="2130425"/>
            <a:ext cx="7772400" cy="1755775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400" b="1">
                <a:solidFill>
                  <a:srgbClr val="FF0003"/>
                </a:solidFill>
              </a:rPr>
              <a:t>Title Text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1371600" y="3886200"/>
            <a:ext cx="6400800" cy="29718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None/>
              <a:tabLst>
                <a:tab pos="88900" algn="l"/>
              </a:tabLst>
            </a:lvl1pPr>
            <a:lvl2pPr marL="0" indent="457200" algn="ctr">
              <a:buSzTx/>
              <a:buNone/>
              <a:tabLst>
                <a:tab pos="88900" algn="l"/>
              </a:tabLst>
            </a:lvl2pPr>
            <a:lvl3pPr indent="914400" algn="ctr">
              <a:tabLst>
                <a:tab pos="88900" algn="l"/>
              </a:tabLst>
            </a:lvl3pPr>
            <a:lvl4pPr marL="0" indent="1371600" algn="ctr">
              <a:buSzTx/>
              <a:buNone/>
              <a:tabLst>
                <a:tab pos="88900" algn="l"/>
              </a:tabLst>
            </a:lvl4pPr>
            <a:lvl5pPr marL="0" indent="1828800" algn="ctr">
              <a:buSzTx/>
              <a:buNone/>
              <a:tabLst>
                <a:tab pos="88900" algn="l"/>
              </a:tabLst>
            </a:lvl5pPr>
          </a:lstStyle>
          <a:p>
            <a:pPr lvl="0"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1920722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/>
          <a:lstStyle>
            <a:lvl1pPr>
              <a:defRPr sz="4000" cap="all"/>
            </a:lvl1pPr>
          </a:lstStyle>
          <a:p>
            <a:pPr lvl="0">
              <a:defRPr sz="1800" b="0" cap="none">
                <a:solidFill>
                  <a:srgbClr val="000000"/>
                </a:solidFill>
              </a:defRPr>
            </a:pPr>
            <a:r>
              <a:rPr sz="4000" b="1" cap="all">
                <a:solidFill>
                  <a:srgbClr val="FF0003"/>
                </a:solidFill>
              </a:rPr>
              <a:t>Title Text</a:t>
            </a:r>
          </a:p>
        </p:txBody>
      </p:sp>
      <p:sp>
        <p:nvSpPr>
          <p:cNvPr id="13" name="Shape 13"/>
          <p:cNvSpPr>
            <a:spLocks noGrp="1"/>
          </p:cNvSpPr>
          <p:nvPr>
            <p:ph type="body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None/>
              <a:tabLst>
                <a:tab pos="88900" algn="l"/>
              </a:tabLst>
              <a:defRPr sz="2000"/>
            </a:lvl1pPr>
            <a:lvl2pPr marL="0" indent="457200">
              <a:buSzTx/>
              <a:buNone/>
              <a:tabLst>
                <a:tab pos="88900" algn="l"/>
              </a:tabLst>
              <a:defRPr sz="2000"/>
            </a:lvl2pPr>
            <a:lvl3pPr indent="914400">
              <a:tabLst>
                <a:tab pos="88900" algn="l"/>
              </a:tabLst>
              <a:defRPr sz="2000"/>
            </a:lvl3pPr>
            <a:lvl4pPr marL="0" indent="1371600">
              <a:buSzTx/>
              <a:buNone/>
              <a:tabLst>
                <a:tab pos="88900" algn="l"/>
              </a:tabLst>
              <a:defRPr sz="2000"/>
            </a:lvl4pPr>
            <a:lvl5pPr marL="0" indent="1828800">
              <a:buSzTx/>
              <a:buNone/>
              <a:tabLst>
                <a:tab pos="88900" algn="l"/>
              </a:tabLst>
              <a:defRPr sz="2000"/>
            </a:lvl5pPr>
          </a:lstStyle>
          <a:p>
            <a:pPr lvl="0">
              <a:defRPr sz="1800"/>
            </a:pPr>
            <a:r>
              <a:rPr sz="2000"/>
              <a:t>Body Level One</a:t>
            </a:r>
          </a:p>
          <a:p>
            <a:pPr lvl="1">
              <a:defRPr sz="1800"/>
            </a:pPr>
            <a:r>
              <a:rPr sz="2000"/>
              <a:t>Body Level Two</a:t>
            </a:r>
          </a:p>
          <a:p>
            <a:pPr lvl="2">
              <a:defRPr sz="1800"/>
            </a:pPr>
            <a:r>
              <a:rPr sz="2000"/>
              <a:t>Body Level Three</a:t>
            </a:r>
          </a:p>
          <a:p>
            <a:pPr lvl="3">
              <a:defRPr sz="1800"/>
            </a:pPr>
            <a:r>
              <a:rPr sz="2000"/>
              <a:t>Body Level Four</a:t>
            </a:r>
          </a:p>
          <a:p>
            <a:pPr lvl="4">
              <a:defRPr sz="1800"/>
            </a:pPr>
            <a:r>
              <a:rPr sz="20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>
            <a:spLocks noGrp="1"/>
          </p:cNvSpPr>
          <p:nvPr>
            <p:ph type="title"/>
          </p:nvPr>
        </p:nvSpPr>
        <p:spPr>
          <a:xfrm>
            <a:off x="449262" y="485775"/>
            <a:ext cx="7772401" cy="1143000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400" b="1">
                <a:solidFill>
                  <a:srgbClr val="FF0003"/>
                </a:solidFill>
              </a:rPr>
              <a:t>Title Text</a:t>
            </a:r>
          </a:p>
        </p:txBody>
      </p:sp>
      <p:sp>
        <p:nvSpPr>
          <p:cNvPr id="16" name="Shape 16"/>
          <p:cNvSpPr>
            <a:spLocks noGrp="1"/>
          </p:cNvSpPr>
          <p:nvPr>
            <p:ph type="body" idx="1"/>
          </p:nvPr>
        </p:nvSpPr>
        <p:spPr>
          <a:xfrm>
            <a:off x="449262" y="1384300"/>
            <a:ext cx="3810001" cy="4114800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buBlip>
                <a:blip r:embed="rId2"/>
              </a:buBlip>
              <a:tabLst>
                <a:tab pos="88900" algn="l"/>
              </a:tabLst>
              <a:defRPr sz="2800"/>
            </a:lvl1pPr>
            <a:lvl2pPr marL="501650" indent="-311150">
              <a:spcBef>
                <a:spcPts val="600"/>
              </a:spcBef>
              <a:buBlip>
                <a:blip r:embed="rId2"/>
              </a:buBlip>
              <a:tabLst>
                <a:tab pos="88900" algn="l"/>
              </a:tabLst>
              <a:defRPr sz="2800"/>
            </a:lvl2pPr>
            <a:lvl3pPr>
              <a:spcBef>
                <a:spcPts val="600"/>
              </a:spcBef>
              <a:tabLst>
                <a:tab pos="88900" algn="l"/>
              </a:tabLst>
              <a:defRPr sz="2800"/>
            </a:lvl3pPr>
            <a:lvl4pPr marL="576438" indent="-4938">
              <a:spcBef>
                <a:spcPts val="600"/>
              </a:spcBef>
              <a:buBlip>
                <a:blip r:embed="rId2"/>
              </a:buBlip>
              <a:tabLst>
                <a:tab pos="88900" algn="l"/>
              </a:tabLst>
              <a:defRPr sz="2800"/>
            </a:lvl4pPr>
            <a:lvl5pPr marL="2419702" indent="-1654527">
              <a:spcBef>
                <a:spcPts val="600"/>
              </a:spcBef>
              <a:buBlip>
                <a:blip r:embed="rId2"/>
              </a:buBlip>
              <a:tabLst>
                <a:tab pos="88900" algn="l"/>
              </a:tabLst>
              <a:defRPr sz="2800"/>
            </a:lvl5pPr>
          </a:lstStyle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04980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400" b="1">
                <a:solidFill>
                  <a:srgbClr val="FF0003"/>
                </a:solidFill>
              </a:rPr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xfrm>
            <a:off x="457200" y="1479617"/>
            <a:ext cx="4040188" cy="69525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None/>
              <a:tabLst>
                <a:tab pos="88900" algn="l"/>
              </a:tabLst>
              <a:defRPr sz="2400" b="1"/>
            </a:lvl1pPr>
            <a:lvl2pPr marL="0" indent="457200">
              <a:spcBef>
                <a:spcPts val="500"/>
              </a:spcBef>
              <a:buSzTx/>
              <a:buNone/>
              <a:tabLst>
                <a:tab pos="88900" algn="l"/>
              </a:tabLst>
              <a:defRPr sz="2400" b="1"/>
            </a:lvl2pPr>
            <a:lvl3pPr indent="914400">
              <a:spcBef>
                <a:spcPts val="500"/>
              </a:spcBef>
              <a:tabLst>
                <a:tab pos="88900" algn="l"/>
              </a:tabLst>
              <a:defRPr sz="2400" b="1"/>
            </a:lvl3pPr>
            <a:lvl4pPr marL="0" indent="1371600">
              <a:spcBef>
                <a:spcPts val="500"/>
              </a:spcBef>
              <a:buSzTx/>
              <a:buNone/>
              <a:tabLst>
                <a:tab pos="88900" algn="l"/>
              </a:tabLst>
              <a:defRPr sz="2400" b="1"/>
            </a:lvl4pPr>
            <a:lvl5pPr marL="0" indent="1828800">
              <a:spcBef>
                <a:spcPts val="500"/>
              </a:spcBef>
              <a:buSzTx/>
              <a:buNone/>
              <a:tabLst>
                <a:tab pos="88900" algn="l"/>
              </a:tabLst>
              <a:defRPr sz="2400" b="1"/>
            </a:lvl5pPr>
          </a:lstStyle>
          <a:p>
            <a:pPr lvl="0">
              <a:defRPr sz="1800" b="0"/>
            </a:pPr>
            <a:r>
              <a:rPr sz="2400" b="1"/>
              <a:t>Body Level One</a:t>
            </a:r>
          </a:p>
          <a:p>
            <a:pPr lvl="1">
              <a:defRPr sz="1800" b="0"/>
            </a:pPr>
            <a:r>
              <a:rPr sz="2400" b="1"/>
              <a:t>Body Level Two</a:t>
            </a:r>
          </a:p>
          <a:p>
            <a:pPr lvl="2">
              <a:defRPr sz="1800" b="0"/>
            </a:pPr>
            <a:r>
              <a:rPr sz="2400" b="1"/>
              <a:t>Body Level Three</a:t>
            </a:r>
          </a:p>
          <a:p>
            <a:pPr lvl="3">
              <a:defRPr sz="1800" b="0"/>
            </a:pPr>
            <a:r>
              <a:rPr sz="2400" b="1"/>
              <a:t>Body Level Four</a:t>
            </a:r>
          </a:p>
          <a:p>
            <a:pPr lvl="4">
              <a:defRPr sz="1800" b="0"/>
            </a:pPr>
            <a:r>
              <a:rPr sz="2400" b="1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title"/>
          </p:nvPr>
        </p:nvSpPr>
        <p:spPr>
          <a:xfrm>
            <a:off x="457200" y="0"/>
            <a:ext cx="3008314" cy="1435100"/>
          </a:xfrm>
          <a:prstGeom prst="rect">
            <a:avLst/>
          </a:prstGeom>
        </p:spPr>
        <p:txBody>
          <a:bodyPr anchor="b"/>
          <a:lstStyle>
            <a:lvl1pPr>
              <a:defRPr sz="2000"/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000" b="1">
                <a:solidFill>
                  <a:srgbClr val="FF0003"/>
                </a:solidFill>
              </a:rPr>
              <a:t>Title Text</a:t>
            </a:r>
          </a:p>
        </p:txBody>
      </p:sp>
      <p:sp>
        <p:nvSpPr>
          <p:cNvPr id="25" name="Shape 25"/>
          <p:cNvSpPr>
            <a:spLocks noGrp="1"/>
          </p:cNvSpPr>
          <p:nvPr>
            <p:ph type="body" idx="1"/>
          </p:nvPr>
        </p:nvSpPr>
        <p:spPr>
          <a:xfrm>
            <a:off x="3575050" y="273050"/>
            <a:ext cx="5111750" cy="6584950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buBlip>
                <a:blip r:embed="rId2"/>
              </a:buBlip>
              <a:tabLst>
                <a:tab pos="88900" algn="l"/>
              </a:tabLst>
              <a:defRPr sz="3200"/>
            </a:lvl1pPr>
            <a:lvl2pPr marL="495300" indent="-304800">
              <a:spcBef>
                <a:spcPts val="700"/>
              </a:spcBef>
              <a:buBlip>
                <a:blip r:embed="rId2"/>
              </a:buBlip>
              <a:tabLst>
                <a:tab pos="88900" algn="l"/>
              </a:tabLst>
              <a:defRPr sz="3200"/>
            </a:lvl2pPr>
            <a:lvl3pPr>
              <a:spcBef>
                <a:spcPts val="700"/>
              </a:spcBef>
              <a:tabLst>
                <a:tab pos="88900" algn="l"/>
              </a:tabLst>
              <a:defRPr sz="3200"/>
            </a:lvl3pPr>
            <a:lvl4pPr marL="576580" indent="-5080">
              <a:spcBef>
                <a:spcPts val="700"/>
              </a:spcBef>
              <a:buBlip>
                <a:blip r:embed="rId2"/>
              </a:buBlip>
              <a:tabLst>
                <a:tab pos="88900" algn="l"/>
              </a:tabLst>
              <a:defRPr sz="3200"/>
            </a:lvl4pPr>
            <a:lvl5pPr marL="2466975" indent="-1701800">
              <a:spcBef>
                <a:spcPts val="700"/>
              </a:spcBef>
              <a:buBlip>
                <a:blip r:embed="rId2"/>
              </a:buBlip>
              <a:tabLst>
                <a:tab pos="88900" algn="l"/>
              </a:tabLst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>
              <a:defRPr sz="2000"/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000" b="1">
                <a:solidFill>
                  <a:srgbClr val="FF0003"/>
                </a:solidFill>
              </a:rPr>
              <a:t>Title Text</a:t>
            </a:r>
          </a:p>
        </p:txBody>
      </p:sp>
      <p:sp>
        <p:nvSpPr>
          <p:cNvPr id="28" name="Shape 28"/>
          <p:cNvSpPr>
            <a:spLocks noGrp="1"/>
          </p:cNvSpPr>
          <p:nvPr>
            <p:ph type="body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None/>
              <a:tabLst>
                <a:tab pos="88900" algn="l"/>
              </a:tabLst>
              <a:defRPr sz="1400"/>
            </a:lvl1pPr>
            <a:lvl2pPr marL="0" indent="457200">
              <a:spcBef>
                <a:spcPts val="300"/>
              </a:spcBef>
              <a:buSzTx/>
              <a:buNone/>
              <a:tabLst>
                <a:tab pos="88900" algn="l"/>
              </a:tabLst>
              <a:defRPr sz="1400"/>
            </a:lvl2pPr>
            <a:lvl3pPr indent="914400">
              <a:spcBef>
                <a:spcPts val="300"/>
              </a:spcBef>
              <a:tabLst>
                <a:tab pos="88900" algn="l"/>
              </a:tabLst>
              <a:defRPr sz="1400"/>
            </a:lvl3pPr>
            <a:lvl4pPr marL="0" indent="1371600">
              <a:spcBef>
                <a:spcPts val="300"/>
              </a:spcBef>
              <a:buSzTx/>
              <a:buNone/>
              <a:tabLst>
                <a:tab pos="88900" algn="l"/>
              </a:tabLst>
              <a:defRPr sz="1400"/>
            </a:lvl4pPr>
            <a:lvl5pPr marL="0" indent="1828800">
              <a:spcBef>
                <a:spcPts val="300"/>
              </a:spcBef>
              <a:buSzTx/>
              <a:buNone/>
              <a:tabLst>
                <a:tab pos="88900" algn="l"/>
              </a:tabLst>
              <a:defRPr sz="1400"/>
            </a:lvl5pPr>
          </a:lstStyle>
          <a:p>
            <a:pPr lvl="0">
              <a:defRPr sz="1800"/>
            </a:pPr>
            <a:r>
              <a:rPr sz="1400"/>
              <a:t>Body Level One</a:t>
            </a:r>
          </a:p>
          <a:p>
            <a:pPr lvl="1">
              <a:defRPr sz="1800"/>
            </a:pPr>
            <a:r>
              <a:rPr sz="1400"/>
              <a:t>Body Level Two</a:t>
            </a:r>
          </a:p>
          <a:p>
            <a:pPr lvl="2">
              <a:defRPr sz="1800"/>
            </a:pPr>
            <a:r>
              <a:rPr sz="1400"/>
              <a:t>Body Level Three</a:t>
            </a:r>
          </a:p>
          <a:p>
            <a:pPr lvl="3">
              <a:defRPr sz="1800"/>
            </a:pPr>
            <a:r>
              <a:rPr sz="1400"/>
              <a:t>Body Level Four</a:t>
            </a:r>
          </a:p>
          <a:p>
            <a:pPr lvl="4">
              <a:defRPr sz="1800"/>
            </a:pPr>
            <a:r>
              <a:rPr sz="1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449262" y="485775"/>
            <a:ext cx="7772401" cy="1143000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400" b="1">
                <a:solidFill>
                  <a:srgbClr val="FF0003"/>
                </a:solidFill>
              </a:rP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body" idx="1"/>
          </p:nvPr>
        </p:nvSpPr>
        <p:spPr>
          <a:xfrm>
            <a:off x="449262" y="1384300"/>
            <a:ext cx="7772401" cy="41148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  <a:tabLst>
                <a:tab pos="88900" algn="l"/>
              </a:tabLst>
            </a:lvl1pPr>
            <a:lvl2pPr>
              <a:buBlip>
                <a:blip r:embed="rId2"/>
              </a:buBlip>
              <a:tabLst>
                <a:tab pos="88900" algn="l"/>
              </a:tabLst>
            </a:lvl2pPr>
            <a:lvl3pPr>
              <a:tabLst>
                <a:tab pos="88900" algn="l"/>
              </a:tabLst>
            </a:lvl3pPr>
            <a:lvl4pPr>
              <a:buBlip>
                <a:blip r:embed="rId2"/>
              </a:buBlip>
              <a:tabLst>
                <a:tab pos="88900" algn="l"/>
              </a:tabLst>
            </a:lvl4pPr>
            <a:lvl5pPr>
              <a:buBlip>
                <a:blip r:embed="rId2"/>
              </a:buBlip>
              <a:tabLst>
                <a:tab pos="88900" algn="l"/>
              </a:tabLst>
            </a:lvl5pPr>
          </a:lstStyle>
          <a:p>
            <a:pPr lvl="0"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400" b="1">
                <a:solidFill>
                  <a:srgbClr val="FF0003"/>
                </a:solidFill>
              </a:rPr>
              <a:t>Title Text</a:t>
            </a:r>
          </a:p>
        </p:txBody>
      </p:sp>
      <p:sp>
        <p:nvSpPr>
          <p:cNvPr id="34" name="Shape 3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  <a:tabLst>
                <a:tab pos="88900" algn="l"/>
              </a:tabLst>
            </a:lvl1pPr>
            <a:lvl2pPr>
              <a:buBlip>
                <a:blip r:embed="rId2"/>
              </a:buBlip>
              <a:tabLst>
                <a:tab pos="88900" algn="l"/>
              </a:tabLst>
            </a:lvl2pPr>
            <a:lvl3pPr>
              <a:tabLst>
                <a:tab pos="88900" algn="l"/>
              </a:tabLst>
            </a:lvl3pPr>
            <a:lvl4pPr>
              <a:buBlip>
                <a:blip r:embed="rId2"/>
              </a:buBlip>
              <a:tabLst>
                <a:tab pos="88900" algn="l"/>
              </a:tabLst>
            </a:lvl4pPr>
            <a:lvl5pPr>
              <a:buBlip>
                <a:blip r:embed="rId2"/>
              </a:buBlip>
              <a:tabLst>
                <a:tab pos="88900" algn="l"/>
              </a:tabLst>
            </a:lvl5pPr>
          </a:lstStyle>
          <a:p>
            <a:pPr lvl="0"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body" idx="1"/>
          </p:nvPr>
        </p:nvSpPr>
        <p:spPr>
          <a:xfrm>
            <a:off x="449262" y="485775"/>
            <a:ext cx="7772401" cy="5013325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  <a:tabLst>
                <a:tab pos="88900" algn="l"/>
              </a:tabLst>
            </a:lvl1pPr>
            <a:lvl2pPr>
              <a:buBlip>
                <a:blip r:embed="rId2"/>
              </a:buBlip>
              <a:tabLst>
                <a:tab pos="88900" algn="l"/>
              </a:tabLst>
            </a:lvl2pPr>
            <a:lvl3pPr>
              <a:tabLst>
                <a:tab pos="88900" algn="l"/>
              </a:tabLst>
            </a:lvl3pPr>
            <a:lvl4pPr>
              <a:buBlip>
                <a:blip r:embed="rId2"/>
              </a:buBlip>
              <a:tabLst>
                <a:tab pos="88900" algn="l"/>
              </a:tabLst>
            </a:lvl4pPr>
            <a:lvl5pPr>
              <a:buBlip>
                <a:blip r:embed="rId2"/>
              </a:buBlip>
              <a:tabLst>
                <a:tab pos="88900" algn="l"/>
              </a:tabLst>
            </a:lvl5pPr>
          </a:lstStyle>
          <a:p>
            <a:pPr lvl="0"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33714" y="6400007"/>
            <a:ext cx="428626" cy="3114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600" i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>
              <a:defRPr sz="1800" i="0">
                <a:solidFill>
                  <a:srgbClr val="000000"/>
                </a:solidFill>
              </a:defRPr>
            </a:pPr>
            <a:r>
              <a:rPr sz="1600" i="1">
                <a:solidFill>
                  <a:srgbClr val="FFFFFF"/>
                </a:solidFill>
              </a:rPr>
              <a:t>‹#›</a:t>
            </a:r>
          </a:p>
        </p:txBody>
      </p:sp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6278562" y="485775"/>
            <a:ext cx="1943101" cy="63722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400" b="1">
                <a:solidFill>
                  <a:srgbClr val="FF0003"/>
                </a:solidFill>
              </a:rPr>
              <a:t>Title Text</a:t>
            </a:r>
          </a:p>
        </p:txBody>
      </p:sp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449262" y="485775"/>
            <a:ext cx="5676901" cy="63722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>
              <a:buBlip>
                <a:blip r:embed="rId12"/>
              </a:buBlip>
              <a:tabLst>
                <a:tab pos="88900" algn="l"/>
              </a:tabLst>
            </a:lvl1pPr>
            <a:lvl2pPr>
              <a:buBlip>
                <a:blip r:embed="rId12"/>
              </a:buBlip>
              <a:tabLst>
                <a:tab pos="88900" algn="l"/>
              </a:tabLst>
            </a:lvl2pPr>
            <a:lvl3pPr>
              <a:tabLst>
                <a:tab pos="88900" algn="l"/>
              </a:tabLst>
            </a:lvl3pPr>
            <a:lvl4pPr>
              <a:buBlip>
                <a:blip r:embed="rId12"/>
              </a:buBlip>
              <a:tabLst>
                <a:tab pos="88900" algn="l"/>
              </a:tabLst>
            </a:lvl4pPr>
            <a:lvl5pPr>
              <a:buBlip>
                <a:blip r:embed="rId12"/>
              </a:buBlip>
              <a:tabLst>
                <a:tab pos="88900" algn="l"/>
              </a:tabLst>
            </a:lvl5pPr>
          </a:lstStyle>
          <a:p>
            <a:pPr lvl="0"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6" r:id="rId5"/>
    <p:sldLayoutId id="2147483657" r:id="rId6"/>
    <p:sldLayoutId id="2147483658" r:id="rId7"/>
    <p:sldLayoutId id="2147483659" r:id="rId8"/>
    <p:sldLayoutId id="2147483661" r:id="rId9"/>
    <p:sldLayoutId id="2147483662" r:id="rId10"/>
  </p:sldLayoutIdLst>
  <p:transition spd="med"/>
  <p:txStyles>
    <p:titleStyle>
      <a:lvl1pPr>
        <a:defRPr sz="3400" b="1">
          <a:solidFill>
            <a:srgbClr val="FF0003"/>
          </a:solidFill>
          <a:latin typeface="Trebuchet MS"/>
          <a:ea typeface="Trebuchet MS"/>
          <a:cs typeface="Trebuchet MS"/>
          <a:sym typeface="Trebuchet MS"/>
        </a:defRPr>
      </a:lvl1pPr>
      <a:lvl2pPr>
        <a:defRPr sz="3400" b="1">
          <a:solidFill>
            <a:srgbClr val="FF0003"/>
          </a:solidFill>
          <a:latin typeface="Trebuchet MS"/>
          <a:ea typeface="Trebuchet MS"/>
          <a:cs typeface="Trebuchet MS"/>
          <a:sym typeface="Trebuchet MS"/>
        </a:defRPr>
      </a:lvl2pPr>
      <a:lvl3pPr>
        <a:defRPr sz="3400" b="1">
          <a:solidFill>
            <a:srgbClr val="FF0003"/>
          </a:solidFill>
          <a:latin typeface="Trebuchet MS"/>
          <a:ea typeface="Trebuchet MS"/>
          <a:cs typeface="Trebuchet MS"/>
          <a:sym typeface="Trebuchet MS"/>
        </a:defRPr>
      </a:lvl3pPr>
      <a:lvl4pPr>
        <a:defRPr sz="3400" b="1">
          <a:solidFill>
            <a:srgbClr val="FF0003"/>
          </a:solidFill>
          <a:latin typeface="Trebuchet MS"/>
          <a:ea typeface="Trebuchet MS"/>
          <a:cs typeface="Trebuchet MS"/>
          <a:sym typeface="Trebuchet MS"/>
        </a:defRPr>
      </a:lvl4pPr>
      <a:lvl5pPr>
        <a:defRPr sz="3400" b="1">
          <a:solidFill>
            <a:srgbClr val="FF0003"/>
          </a:solidFill>
          <a:latin typeface="Trebuchet MS"/>
          <a:ea typeface="Trebuchet MS"/>
          <a:cs typeface="Trebuchet MS"/>
          <a:sym typeface="Trebuchet MS"/>
        </a:defRPr>
      </a:lvl5pPr>
      <a:lvl6pPr indent="457200">
        <a:defRPr sz="3400" b="1">
          <a:solidFill>
            <a:srgbClr val="FF0003"/>
          </a:solidFill>
          <a:latin typeface="Trebuchet MS"/>
          <a:ea typeface="Trebuchet MS"/>
          <a:cs typeface="Trebuchet MS"/>
          <a:sym typeface="Trebuchet MS"/>
        </a:defRPr>
      </a:lvl6pPr>
      <a:lvl7pPr indent="914400">
        <a:defRPr sz="3400" b="1">
          <a:solidFill>
            <a:srgbClr val="FF0003"/>
          </a:solidFill>
          <a:latin typeface="Trebuchet MS"/>
          <a:ea typeface="Trebuchet MS"/>
          <a:cs typeface="Trebuchet MS"/>
          <a:sym typeface="Trebuchet MS"/>
        </a:defRPr>
      </a:lvl7pPr>
      <a:lvl8pPr indent="1371600">
        <a:defRPr sz="3400" b="1">
          <a:solidFill>
            <a:srgbClr val="FF0003"/>
          </a:solidFill>
          <a:latin typeface="Trebuchet MS"/>
          <a:ea typeface="Trebuchet MS"/>
          <a:cs typeface="Trebuchet MS"/>
          <a:sym typeface="Trebuchet MS"/>
        </a:defRPr>
      </a:lvl8pPr>
      <a:lvl9pPr indent="1828800">
        <a:defRPr sz="3400" b="1">
          <a:solidFill>
            <a:srgbClr val="FF0003"/>
          </a:solidFill>
          <a:latin typeface="Trebuchet MS"/>
          <a:ea typeface="Trebuchet MS"/>
          <a:cs typeface="Trebuchet MS"/>
          <a:sym typeface="Trebuchet MS"/>
        </a:defRPr>
      </a:lvl9pPr>
    </p:titleStyle>
    <p:bodyStyle>
      <a:lvl1pPr marL="342900" indent="-342900">
        <a:spcBef>
          <a:spcPts val="400"/>
        </a:spcBef>
        <a:buSzPct val="100000"/>
        <a:buBlip>
          <a:blip r:embed="rId12"/>
        </a:buBlip>
        <a:tabLst>
          <a:tab pos="88900" algn="l"/>
        </a:tabLst>
        <a:defRPr>
          <a:latin typeface="Trebuchet MS"/>
          <a:ea typeface="Trebuchet MS"/>
          <a:cs typeface="Trebuchet MS"/>
          <a:sym typeface="Trebuchet MS"/>
        </a:defRPr>
      </a:lvl1pPr>
      <a:lvl2pPr marL="457200" indent="-266700">
        <a:spcBef>
          <a:spcPts val="400"/>
        </a:spcBef>
        <a:buSzPct val="100000"/>
        <a:buBlip>
          <a:blip r:embed="rId12"/>
        </a:buBlip>
        <a:tabLst>
          <a:tab pos="88900" algn="l"/>
        </a:tabLst>
        <a:defRPr>
          <a:latin typeface="Trebuchet MS"/>
          <a:ea typeface="Trebuchet MS"/>
          <a:cs typeface="Trebuchet MS"/>
          <a:sym typeface="Trebuchet MS"/>
        </a:defRPr>
      </a:lvl2pPr>
      <a:lvl3pPr indent="381000">
        <a:spcBef>
          <a:spcPts val="400"/>
        </a:spcBef>
        <a:tabLst>
          <a:tab pos="88900" algn="l"/>
        </a:tabLst>
        <a:defRPr>
          <a:latin typeface="Trebuchet MS"/>
          <a:ea typeface="Trebuchet MS"/>
          <a:cs typeface="Trebuchet MS"/>
          <a:sym typeface="Trebuchet MS"/>
        </a:defRPr>
      </a:lvl3pPr>
      <a:lvl4pPr marL="574675" indent="-3175">
        <a:spcBef>
          <a:spcPts val="400"/>
        </a:spcBef>
        <a:buSzPct val="100000"/>
        <a:buBlip>
          <a:blip r:embed="rId12"/>
        </a:buBlip>
        <a:tabLst>
          <a:tab pos="88900" algn="l"/>
        </a:tabLst>
        <a:defRPr>
          <a:latin typeface="Trebuchet MS"/>
          <a:ea typeface="Trebuchet MS"/>
          <a:cs typeface="Trebuchet MS"/>
          <a:sym typeface="Trebuchet MS"/>
        </a:defRPr>
      </a:lvl4pPr>
      <a:lvl5pPr marL="1828800" indent="-1063625">
        <a:spcBef>
          <a:spcPts val="400"/>
        </a:spcBef>
        <a:buSzPct val="100000"/>
        <a:buBlip>
          <a:blip r:embed="rId12"/>
        </a:buBlip>
        <a:tabLst>
          <a:tab pos="88900" algn="l"/>
        </a:tabLst>
        <a:defRPr>
          <a:latin typeface="Trebuchet MS"/>
          <a:ea typeface="Trebuchet MS"/>
          <a:cs typeface="Trebuchet MS"/>
          <a:sym typeface="Trebuchet MS"/>
        </a:defRPr>
      </a:lvl5pPr>
      <a:lvl6pPr marL="1222375">
        <a:spcBef>
          <a:spcPts val="400"/>
        </a:spcBef>
        <a:buSzPct val="100000"/>
        <a:buBlip>
          <a:blip r:embed="rId12"/>
        </a:buBlip>
        <a:tabLst>
          <a:tab pos="88900" algn="l"/>
        </a:tabLst>
        <a:defRPr>
          <a:latin typeface="Trebuchet MS"/>
          <a:ea typeface="Trebuchet MS"/>
          <a:cs typeface="Trebuchet MS"/>
          <a:sym typeface="Trebuchet MS"/>
        </a:defRPr>
      </a:lvl6pPr>
      <a:lvl7pPr marL="1679575">
        <a:spcBef>
          <a:spcPts val="400"/>
        </a:spcBef>
        <a:buSzPct val="100000"/>
        <a:buBlip>
          <a:blip r:embed="rId12"/>
        </a:buBlip>
        <a:tabLst>
          <a:tab pos="88900" algn="l"/>
        </a:tabLst>
        <a:defRPr>
          <a:latin typeface="Trebuchet MS"/>
          <a:ea typeface="Trebuchet MS"/>
          <a:cs typeface="Trebuchet MS"/>
          <a:sym typeface="Trebuchet MS"/>
        </a:defRPr>
      </a:lvl7pPr>
      <a:lvl8pPr marL="2136775">
        <a:spcBef>
          <a:spcPts val="400"/>
        </a:spcBef>
        <a:buSzPct val="100000"/>
        <a:buBlip>
          <a:blip r:embed="rId12"/>
        </a:buBlip>
        <a:tabLst>
          <a:tab pos="88900" algn="l"/>
        </a:tabLst>
        <a:defRPr>
          <a:latin typeface="Trebuchet MS"/>
          <a:ea typeface="Trebuchet MS"/>
          <a:cs typeface="Trebuchet MS"/>
          <a:sym typeface="Trebuchet MS"/>
        </a:defRPr>
      </a:lvl8pPr>
      <a:lvl9pPr marL="2593975">
        <a:spcBef>
          <a:spcPts val="400"/>
        </a:spcBef>
        <a:buSzPct val="100000"/>
        <a:buBlip>
          <a:blip r:embed="rId12"/>
        </a:buBlip>
        <a:tabLst>
          <a:tab pos="88900" algn="l"/>
        </a:tabLst>
        <a:defRPr>
          <a:latin typeface="Trebuchet MS"/>
          <a:ea typeface="Trebuchet MS"/>
          <a:cs typeface="Trebuchet MS"/>
          <a:sym typeface="Trebuchet MS"/>
        </a:defRPr>
      </a:lvl9pPr>
    </p:bodyStyle>
    <p:otherStyle>
      <a:lvl1pPr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1pPr>
      <a:lvl2pPr indent="4572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2pPr>
      <a:lvl3pPr indent="9144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3pPr>
      <a:lvl4pPr indent="13716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4pPr>
      <a:lvl5pPr indent="18288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5pPr>
      <a:lvl6pPr indent="22860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6pPr>
      <a:lvl7pPr indent="27432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7pPr>
      <a:lvl8pPr indent="32004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8pPr>
      <a:lvl9pPr indent="36576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3schools.com/css/css_navbar.asp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g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s-validator.org/" TargetMode="External"/><Relationship Id="rId4" Type="http://schemas.openxmlformats.org/officeDocument/2006/relationships/hyperlink" Target="http://www.w3schools.com/cssref/css_selectors.asp" TargetMode="External"/><Relationship Id="rId5" Type="http://schemas.openxmlformats.org/officeDocument/2006/relationships/hyperlink" Target="http://www.w3schools.com/css/css_pseudo_elements.asp" TargetMode="External"/><Relationship Id="rId6" Type="http://schemas.openxmlformats.org/officeDocument/2006/relationships/hyperlink" Target="http://w3schools.com/css/css_boxmodel.asp" TargetMode="External"/><Relationship Id="rId7" Type="http://schemas.openxmlformats.org/officeDocument/2006/relationships/hyperlink" Target="http://www.w3schools.com/cssref/pr_margin.asp" TargetMode="External"/><Relationship Id="rId8" Type="http://schemas.openxmlformats.org/officeDocument/2006/relationships/hyperlink" Target="http://www.w3schools.com/cssref/pr_class_float.asp" TargetMode="External"/><Relationship Id="rId9" Type="http://schemas.openxmlformats.org/officeDocument/2006/relationships/hyperlink" Target="http://w3schools.com/css/css_positioning.asp" TargetMode="External"/><Relationship Id="rId10" Type="http://schemas.openxmlformats.org/officeDocument/2006/relationships/hyperlink" Target="http://www.w3schools.com/html/html5_semantic_elements.asp" TargetMode="External"/><Relationship Id="rId1" Type="http://schemas.openxmlformats.org/officeDocument/2006/relationships/slideLayout" Target="../slideLayouts/slideLayout10.xml"/><Relationship Id="rId2" Type="http://schemas.openxmlformats.org/officeDocument/2006/relationships/hyperlink" Target="http://www.w3schools.com/css/css_howto.as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Shape 592"/>
          <p:cNvSpPr/>
          <p:nvPr/>
        </p:nvSpPr>
        <p:spPr>
          <a:xfrm>
            <a:off x="500063" y="703262"/>
            <a:ext cx="8443912" cy="1054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ctr">
              <a:defRPr sz="1800"/>
            </a:pPr>
            <a:r>
              <a:rPr sz="4400" b="1">
                <a:solidFill>
                  <a:srgbClr val="C00000"/>
                </a:solidFill>
              </a:rPr>
              <a:t>Internet Technology</a:t>
            </a:r>
            <a:br>
              <a:rPr sz="4400" b="1">
                <a:solidFill>
                  <a:srgbClr val="C00000"/>
                </a:solidFill>
              </a:rPr>
            </a:br>
            <a:r>
              <a:rPr sz="2800" b="1">
                <a:solidFill>
                  <a:srgbClr val="595959"/>
                </a:solidFill>
              </a:rPr>
              <a:t>(week 6)</a:t>
            </a:r>
          </a:p>
        </p:txBody>
      </p:sp>
      <p:sp>
        <p:nvSpPr>
          <p:cNvPr id="593" name="Shape 593"/>
          <p:cNvSpPr/>
          <p:nvPr/>
        </p:nvSpPr>
        <p:spPr>
          <a:xfrm>
            <a:off x="642937" y="2852935"/>
            <a:ext cx="7889504" cy="22467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950118" lvl="0" indent="-950118">
              <a:spcBef>
                <a:spcPts val="1200"/>
              </a:spcBef>
              <a:buClr>
                <a:srgbClr val="C00000"/>
              </a:buClr>
              <a:buSzPct val="80000"/>
              <a:buFont typeface="Wingdings"/>
              <a:buChar char="➢"/>
              <a:tabLst>
                <a:tab pos="88900" algn="l"/>
              </a:tabLst>
              <a:defRPr sz="1800"/>
            </a:pPr>
            <a:r>
              <a:rPr lang="en-GB" sz="4200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HTML Lists for Navigation</a:t>
            </a:r>
          </a:p>
          <a:p>
            <a:pPr marL="950118" lvl="0" indent="-950118">
              <a:spcBef>
                <a:spcPts val="1200"/>
              </a:spcBef>
              <a:buClr>
                <a:srgbClr val="C00000"/>
              </a:buClr>
              <a:buSzPct val="80000"/>
              <a:buFont typeface="Wingdings"/>
              <a:buChar char="➢"/>
              <a:tabLst>
                <a:tab pos="88900" algn="l"/>
              </a:tabLst>
              <a:defRPr sz="1800"/>
            </a:pPr>
            <a:r>
              <a:rPr lang="en-GB" sz="4200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 to CSS3</a:t>
            </a:r>
            <a:endParaRPr sz="2400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50118" lvl="0" indent="-950118">
              <a:spcBef>
                <a:spcPts val="1200"/>
              </a:spcBef>
              <a:buClr>
                <a:srgbClr val="C00000"/>
              </a:buClr>
              <a:buSzPct val="80000"/>
              <a:buFont typeface="Wingdings"/>
              <a:buChar char="➢"/>
              <a:tabLst>
                <a:tab pos="88900" algn="l"/>
              </a:tabLst>
              <a:defRPr sz="1800"/>
            </a:pPr>
            <a:r>
              <a:rPr lang="en-GB" sz="4200" dirty="0" smtClean="0">
                <a:latin typeface="Times New Roman"/>
                <a:ea typeface="Times New Roman"/>
                <a:cs typeface="Times New Roman"/>
                <a:sym typeface="Times New Roman"/>
              </a:rPr>
              <a:t>HTML 5</a:t>
            </a:r>
            <a:r>
              <a:rPr lang="en-GB" sz="4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4200" dirty="0" smtClean="0">
                <a:latin typeface="Times New Roman"/>
                <a:ea typeface="Times New Roman"/>
                <a:cs typeface="Times New Roman"/>
                <a:sym typeface="Times New Roman"/>
              </a:rPr>
              <a:t>Semantic Layout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368988" y="4101353"/>
            <a:ext cx="92396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898888302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1" y="359336"/>
            <a:ext cx="7772401" cy="1362075"/>
          </a:xfrm>
        </p:spPr>
        <p:txBody>
          <a:bodyPr/>
          <a:lstStyle/>
          <a:p>
            <a:r>
              <a:rPr lang="en-US" b="0" dirty="0"/>
              <a:t>Descendant Selector</a:t>
            </a:r>
            <a:br>
              <a:rPr lang="en-US" b="0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1" y="1145148"/>
            <a:ext cx="7772401" cy="576263"/>
          </a:xfrm>
        </p:spPr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/>
              <a:t>The descendant selector matches all elements that are descendants of </a:t>
            </a:r>
            <a:r>
              <a:rPr lang="en-US" dirty="0" smtClean="0"/>
              <a:t>given element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722311" y="1823384"/>
            <a:ext cx="7772401" cy="5762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/>
          <a:lstStyle>
            <a:lvl1pPr marL="0" indent="0">
              <a:spcBef>
                <a:spcPts val="400"/>
              </a:spcBef>
              <a:buSzTx/>
              <a:buNone/>
              <a:tabLst>
                <a:tab pos="88900" algn="l"/>
              </a:tabLst>
              <a:defRPr sz="2000"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indent="457200">
              <a:spcBef>
                <a:spcPts val="400"/>
              </a:spcBef>
              <a:buSzTx/>
              <a:buNone/>
              <a:tabLst>
                <a:tab pos="88900" algn="l"/>
              </a:tabLst>
              <a:defRPr sz="2000"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914400">
              <a:spcBef>
                <a:spcPts val="400"/>
              </a:spcBef>
              <a:tabLst>
                <a:tab pos="88900" algn="l"/>
              </a:tabLst>
              <a:defRPr sz="2000"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indent="1371600">
              <a:spcBef>
                <a:spcPts val="400"/>
              </a:spcBef>
              <a:buSzTx/>
              <a:buNone/>
              <a:tabLst>
                <a:tab pos="88900" algn="l"/>
              </a:tabLst>
              <a:defRPr sz="2000"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indent="1828800">
              <a:spcBef>
                <a:spcPts val="400"/>
              </a:spcBef>
              <a:buSzTx/>
              <a:buNone/>
              <a:tabLst>
                <a:tab pos="88900" algn="l"/>
              </a:tabLst>
              <a:defRPr sz="2000">
                <a:latin typeface="Trebuchet MS"/>
                <a:ea typeface="Trebuchet MS"/>
                <a:cs typeface="Trebuchet MS"/>
                <a:sym typeface="Trebuchet MS"/>
              </a:defRPr>
            </a:lvl5pPr>
            <a:lvl6pPr marL="1222375">
              <a:spcBef>
                <a:spcPts val="400"/>
              </a:spcBef>
              <a:buSzPct val="100000"/>
              <a:buBlip>
                <a:blip r:embed="rId2"/>
              </a:buBlip>
              <a:tabLst>
                <a:tab pos="88900" algn="l"/>
              </a:tabLst>
              <a:defRPr>
                <a:latin typeface="Trebuchet MS"/>
                <a:ea typeface="Trebuchet MS"/>
                <a:cs typeface="Trebuchet MS"/>
                <a:sym typeface="Trebuchet MS"/>
              </a:defRPr>
            </a:lvl6pPr>
            <a:lvl7pPr marL="1679575">
              <a:spcBef>
                <a:spcPts val="400"/>
              </a:spcBef>
              <a:buSzPct val="100000"/>
              <a:buBlip>
                <a:blip r:embed="rId2"/>
              </a:buBlip>
              <a:tabLst>
                <a:tab pos="88900" algn="l"/>
              </a:tabLst>
              <a:defRPr>
                <a:latin typeface="Trebuchet MS"/>
                <a:ea typeface="Trebuchet MS"/>
                <a:cs typeface="Trebuchet MS"/>
                <a:sym typeface="Trebuchet MS"/>
              </a:defRPr>
            </a:lvl7pPr>
            <a:lvl8pPr marL="2136775">
              <a:spcBef>
                <a:spcPts val="400"/>
              </a:spcBef>
              <a:buSzPct val="100000"/>
              <a:buBlip>
                <a:blip r:embed="rId2"/>
              </a:buBlip>
              <a:tabLst>
                <a:tab pos="88900" algn="l"/>
              </a:tabLst>
              <a:defRPr>
                <a:latin typeface="Trebuchet MS"/>
                <a:ea typeface="Trebuchet MS"/>
                <a:cs typeface="Trebuchet MS"/>
                <a:sym typeface="Trebuchet MS"/>
              </a:defRPr>
            </a:lvl8pPr>
            <a:lvl9pPr marL="2593975">
              <a:spcBef>
                <a:spcPts val="400"/>
              </a:spcBef>
              <a:buSzPct val="100000"/>
              <a:buBlip>
                <a:blip r:embed="rId2"/>
              </a:buBlip>
              <a:tabLst>
                <a:tab pos="88900" algn="l"/>
              </a:tabLst>
              <a:defRPr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42900" indent="-342900">
              <a:buFont typeface="Arial" charset="0"/>
              <a:buChar char="•"/>
            </a:pPr>
            <a:r>
              <a:rPr lang="en-US" dirty="0" smtClean="0"/>
              <a:t>We can use it to avoid the over use of id’s and class attributes</a:t>
            </a:r>
            <a:endParaRPr lang="en-US" dirty="0"/>
          </a:p>
        </p:txBody>
      </p:sp>
      <p:sp>
        <p:nvSpPr>
          <p:cNvPr id="7" name="Shape 406"/>
          <p:cNvSpPr/>
          <p:nvPr/>
        </p:nvSpPr>
        <p:spPr>
          <a:xfrm>
            <a:off x="1473584" y="2637016"/>
            <a:ext cx="6269851" cy="1661993"/>
          </a:xfrm>
          <a:prstGeom prst="rect">
            <a:avLst/>
          </a:prstGeom>
          <a:solidFill>
            <a:srgbClr val="BBE0E3"/>
          </a:solidFill>
          <a:ln w="12700">
            <a:solidFil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indent="266700">
              <a:defRPr sz="1800"/>
            </a:pPr>
            <a:r>
              <a:rPr lang="en-US" dirty="0" smtClean="0">
                <a:latin typeface="Consolas"/>
                <a:ea typeface="Consolas"/>
                <a:cs typeface="Consolas"/>
                <a:sym typeface="Consolas"/>
              </a:rPr>
              <a:t> #</a:t>
            </a:r>
            <a:r>
              <a:rPr lang="en-US" dirty="0" err="1" smtClean="0">
                <a:latin typeface="Consolas"/>
                <a:ea typeface="Consolas"/>
                <a:cs typeface="Consolas"/>
                <a:sym typeface="Consolas"/>
              </a:rPr>
              <a:t>contact_section</a:t>
            </a:r>
            <a:r>
              <a:rPr lang="en-US" dirty="0" smtClean="0">
                <a:latin typeface="Consolas"/>
                <a:ea typeface="Consolas"/>
                <a:cs typeface="Consolas"/>
                <a:sym typeface="Consolas"/>
              </a:rPr>
              <a:t> p{</a:t>
            </a:r>
            <a:endParaRPr lang="en-US" dirty="0">
              <a:latin typeface="Consolas"/>
              <a:ea typeface="Consolas"/>
              <a:cs typeface="Consolas"/>
              <a:sym typeface="Consolas"/>
            </a:endParaRPr>
          </a:p>
          <a:p>
            <a:pPr lvl="0" indent="266700">
              <a:defRPr sz="1800"/>
            </a:pPr>
            <a:r>
              <a:rPr lang="en-US" dirty="0" smtClean="0">
                <a:latin typeface="Consolas"/>
                <a:ea typeface="Consolas"/>
                <a:cs typeface="Consolas"/>
                <a:sym typeface="Consolas"/>
              </a:rPr>
              <a:t>		</a:t>
            </a:r>
          </a:p>
          <a:p>
            <a:pPr lvl="0" indent="266700">
              <a:defRPr sz="1800"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dirty="0" smtClean="0">
                <a:latin typeface="Consolas"/>
                <a:ea typeface="Consolas"/>
                <a:cs typeface="Consolas"/>
                <a:sym typeface="Consolas"/>
              </a:rPr>
              <a:t>	font-color: grey;</a:t>
            </a:r>
          </a:p>
          <a:p>
            <a:pPr lvl="0" indent="266700">
              <a:defRPr sz="1800"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dirty="0" smtClean="0">
                <a:latin typeface="Consolas"/>
                <a:ea typeface="Consolas"/>
                <a:cs typeface="Consolas"/>
                <a:sym typeface="Consolas"/>
              </a:rPr>
              <a:t>	font-size: 10px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dirty="0" smtClean="0">
                <a:latin typeface="Consolas"/>
                <a:ea typeface="Consolas"/>
                <a:cs typeface="Consolas"/>
                <a:sym typeface="Consolas"/>
              </a:rPr>
              <a:t>	</a:t>
            </a:r>
            <a:endParaRPr lang="en-US" dirty="0" smtClean="0">
              <a:latin typeface="Consolas"/>
              <a:ea typeface="Consolas"/>
              <a:cs typeface="Consolas"/>
              <a:sym typeface="Consolas"/>
            </a:endParaRPr>
          </a:p>
          <a:p>
            <a:pPr lvl="0" indent="266700">
              <a:defRPr sz="1800"/>
            </a:pPr>
            <a:endParaRPr lang="en-US" dirty="0">
              <a:latin typeface="Consolas"/>
              <a:ea typeface="Consolas"/>
              <a:cs typeface="Consolas"/>
              <a:sym typeface="Consolas"/>
            </a:endParaRPr>
          </a:p>
          <a:p>
            <a:pPr lvl="0" indent="266700">
              <a:defRPr sz="1800"/>
            </a:pPr>
            <a:r>
              <a:rPr lang="en-US" dirty="0" smtClean="0">
                <a:latin typeface="Consolas"/>
                <a:ea typeface="Consolas"/>
                <a:cs typeface="Consolas"/>
                <a:sym typeface="Consolas"/>
              </a:rPr>
              <a:t> }</a:t>
            </a:r>
            <a:endParaRPr sz="24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" name="Shape 406"/>
          <p:cNvSpPr/>
          <p:nvPr/>
        </p:nvSpPr>
        <p:spPr>
          <a:xfrm>
            <a:off x="1473584" y="4636620"/>
            <a:ext cx="6269851" cy="1938992"/>
          </a:xfrm>
          <a:prstGeom prst="rect">
            <a:avLst/>
          </a:prstGeom>
          <a:solidFill>
            <a:srgbClr val="BBE0E3"/>
          </a:solidFill>
          <a:ln w="12700">
            <a:solidFil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indent="266700">
              <a:defRPr sz="1800"/>
            </a:pPr>
            <a:r>
              <a:rPr lang="en-GB" sz="2400" dirty="0" smtClean="0">
                <a:latin typeface="Consolas"/>
                <a:ea typeface="Consolas"/>
                <a:cs typeface="Consolas"/>
                <a:sym typeface="Consolas"/>
              </a:rPr>
              <a:t>&lt;div id=“</a:t>
            </a:r>
            <a:r>
              <a:rPr lang="en-GB" sz="2400" dirty="0" err="1" smtClean="0">
                <a:latin typeface="Consolas"/>
                <a:ea typeface="Consolas"/>
                <a:cs typeface="Consolas"/>
                <a:sym typeface="Consolas"/>
              </a:rPr>
              <a:t>contact_section</a:t>
            </a:r>
            <a:r>
              <a:rPr lang="en-GB" sz="2400" dirty="0" smtClean="0">
                <a:latin typeface="Consolas"/>
                <a:ea typeface="Consolas"/>
                <a:cs typeface="Consolas"/>
                <a:sym typeface="Consolas"/>
              </a:rPr>
              <a:t>”&gt;</a:t>
            </a:r>
          </a:p>
          <a:p>
            <a:pPr indent="266700">
              <a:defRPr sz="1800"/>
            </a:pPr>
            <a:endParaRPr lang="en-GB" dirty="0">
              <a:latin typeface="Consolas"/>
              <a:ea typeface="Consolas"/>
              <a:cs typeface="Consolas"/>
              <a:sym typeface="Consolas"/>
            </a:endParaRPr>
          </a:p>
          <a:p>
            <a:pPr indent="266700">
              <a:defRPr sz="1800"/>
            </a:pPr>
            <a:r>
              <a:rPr lang="en-GB" sz="2400" dirty="0" smtClean="0">
                <a:latin typeface="Consolas"/>
                <a:ea typeface="Consolas"/>
                <a:cs typeface="Consolas"/>
                <a:sym typeface="Consolas"/>
              </a:rPr>
              <a:t>	&lt;p&gt; This will be grey &lt;/p&gt;</a:t>
            </a:r>
          </a:p>
          <a:p>
            <a:pPr indent="266700">
              <a:defRPr sz="1800"/>
            </a:pPr>
            <a:r>
              <a:rPr lang="en-GB" dirty="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GB" dirty="0" smtClean="0">
                <a:latin typeface="Consolas"/>
                <a:ea typeface="Consolas"/>
                <a:cs typeface="Consolas"/>
                <a:sym typeface="Consolas"/>
              </a:rPr>
              <a:t>&lt;p&gt;   I’ll also be grey &lt;/p&gt;</a:t>
            </a:r>
            <a:endParaRPr lang="en-GB" sz="2400" dirty="0" smtClean="0">
              <a:latin typeface="Consolas"/>
              <a:ea typeface="Consolas"/>
              <a:cs typeface="Consolas"/>
              <a:sym typeface="Consolas"/>
            </a:endParaRPr>
          </a:p>
          <a:p>
            <a:pPr indent="266700">
              <a:defRPr sz="1800"/>
            </a:pPr>
            <a:endParaRPr lang="en-GB" dirty="0">
              <a:latin typeface="Consolas"/>
              <a:ea typeface="Consolas"/>
              <a:cs typeface="Consolas"/>
              <a:sym typeface="Consolas"/>
            </a:endParaRPr>
          </a:p>
          <a:p>
            <a:pPr indent="266700">
              <a:defRPr sz="1800"/>
            </a:pPr>
            <a:r>
              <a:rPr lang="en-GB" sz="2400" dirty="0" smtClean="0">
                <a:latin typeface="Consolas"/>
                <a:ea typeface="Consolas"/>
                <a:cs typeface="Consolas"/>
                <a:sym typeface="Consolas"/>
              </a:rPr>
              <a:t>&lt;/div&gt; &lt;!-- /#</a:t>
            </a:r>
            <a:r>
              <a:rPr lang="en-GB" sz="2400" dirty="0" err="1" smtClean="0">
                <a:latin typeface="Consolas"/>
                <a:ea typeface="Consolas"/>
                <a:cs typeface="Consolas"/>
                <a:sym typeface="Consolas"/>
              </a:rPr>
              <a:t>contact_section</a:t>
            </a:r>
            <a:r>
              <a:rPr lang="en-GB" sz="2400" dirty="0" smtClean="0">
                <a:latin typeface="Consolas"/>
                <a:ea typeface="Consolas"/>
                <a:cs typeface="Consolas"/>
                <a:sym typeface="Consolas"/>
              </a:rPr>
              <a:t> --&gt;</a:t>
            </a:r>
            <a:endParaRPr sz="2400" dirty="0"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142388026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Shape 605"/>
          <p:cNvSpPr/>
          <p:nvPr/>
        </p:nvSpPr>
        <p:spPr>
          <a:xfrm>
            <a:off x="250824" y="188912"/>
            <a:ext cx="8713790" cy="615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ctr">
              <a:defRPr sz="1800"/>
            </a:pPr>
            <a:r>
              <a:rPr sz="4000" b="1" dirty="0" smtClean="0">
                <a:solidFill>
                  <a:srgbClr val="C00000"/>
                </a:solidFill>
              </a:rPr>
              <a:t>Lists</a:t>
            </a:r>
            <a:r>
              <a:rPr lang="en-GB" sz="4000" b="1" dirty="0" smtClean="0">
                <a:solidFill>
                  <a:srgbClr val="C00000"/>
                </a:solidFill>
              </a:rPr>
              <a:t> For Navigation Bar’s</a:t>
            </a:r>
            <a:endParaRPr sz="4000" b="1" dirty="0">
              <a:solidFill>
                <a:srgbClr val="C00000"/>
              </a:solidFill>
            </a:endParaRPr>
          </a:p>
        </p:txBody>
      </p:sp>
      <p:sp>
        <p:nvSpPr>
          <p:cNvPr id="607" name="Shape 607"/>
          <p:cNvSpPr/>
          <p:nvPr/>
        </p:nvSpPr>
        <p:spPr>
          <a:xfrm>
            <a:off x="1043608" y="6302763"/>
            <a:ext cx="6984776" cy="437070"/>
          </a:xfrm>
          <a:prstGeom prst="rect">
            <a:avLst/>
          </a:prstGeom>
          <a:ln w="12700">
            <a:miter lim="400000"/>
          </a:ln>
          <a:effectLst>
            <a:outerShdw blurRad="12700" rotWithShape="0">
              <a:srgbClr val="80808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defRPr sz="1800"/>
            </a:pPr>
            <a:r>
              <a:rPr sz="2400"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sz="2400">
                <a:latin typeface="Arial"/>
                <a:ea typeface="Arial"/>
                <a:cs typeface="Arial"/>
                <a:sym typeface="Arial"/>
                <a:hlinkClick r:id="rId2"/>
              </a:rPr>
              <a:t>http://w3schools.com/css/css_navbar.asp</a:t>
            </a:r>
          </a:p>
        </p:txBody>
      </p:sp>
      <p:sp>
        <p:nvSpPr>
          <p:cNvPr id="609" name="Shape 609"/>
          <p:cNvSpPr/>
          <p:nvPr/>
        </p:nvSpPr>
        <p:spPr>
          <a:xfrm>
            <a:off x="174527" y="949019"/>
            <a:ext cx="8533375" cy="24622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lvl="0">
              <a:spcBef>
                <a:spcPts val="600"/>
              </a:spcBef>
              <a:buClr>
                <a:srgbClr val="C00000"/>
              </a:buClr>
              <a:buSzPct val="100000"/>
              <a:defRPr sz="1800"/>
            </a:pPr>
            <a:r>
              <a:rPr sz="2800" dirty="0" smtClean="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GB" sz="2800" dirty="0" err="1" smtClean="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ul</a:t>
            </a:r>
            <a:r>
              <a:rPr lang="en-GB" sz="2800" dirty="0" smtClean="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 id=“navigation”</a:t>
            </a:r>
            <a:r>
              <a:rPr sz="2800" dirty="0" smtClean="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lang="en-GB" sz="2800" dirty="0" smtClean="0">
              <a:solidFill>
                <a:srgbClr val="C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spcBef>
                <a:spcPts val="600"/>
              </a:spcBef>
              <a:buClr>
                <a:srgbClr val="C00000"/>
              </a:buClr>
              <a:buSzPct val="100000"/>
              <a:defRPr sz="1800"/>
            </a:pPr>
            <a:r>
              <a:rPr lang="en-GB" sz="2800" dirty="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GB" sz="2800" dirty="0" smtClean="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&lt;li&gt;&lt;a </a:t>
            </a:r>
            <a:r>
              <a:rPr lang="en-GB" sz="2800" dirty="0" err="1" smtClean="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href</a:t>
            </a:r>
            <a:r>
              <a:rPr lang="en-GB" sz="2800" dirty="0" smtClean="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=“…”&gt; </a:t>
            </a:r>
            <a:r>
              <a:rPr lang="en-GB" sz="2800" dirty="0" smtClean="0">
                <a:latin typeface="Consolas"/>
                <a:ea typeface="Consolas"/>
                <a:cs typeface="Consolas"/>
                <a:sym typeface="Consolas"/>
              </a:rPr>
              <a:t>Home</a:t>
            </a:r>
            <a:r>
              <a:rPr lang="en-GB" sz="2800" dirty="0" smtClean="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&lt;/a&gt; </a:t>
            </a:r>
            <a:r>
              <a:rPr lang="en-GB" sz="2800" dirty="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GB" sz="2800" dirty="0" smtClean="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lang="en-GB" sz="2800" dirty="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&gt; </a:t>
            </a:r>
            <a:endParaRPr lang="en-GB" sz="2800" dirty="0" smtClean="0">
              <a:solidFill>
                <a:srgbClr val="C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spcBef>
                <a:spcPts val="600"/>
              </a:spcBef>
              <a:buClr>
                <a:srgbClr val="C00000"/>
              </a:buClr>
              <a:buSzPct val="100000"/>
              <a:defRPr sz="1800"/>
            </a:pPr>
            <a:r>
              <a:rPr lang="en-GB" sz="2800" dirty="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	&lt;li</a:t>
            </a:r>
            <a:r>
              <a:rPr lang="en-GB" sz="2800" dirty="0" smtClean="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&gt;&lt;</a:t>
            </a:r>
            <a:r>
              <a:rPr lang="en-GB" sz="2800" dirty="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a </a:t>
            </a:r>
            <a:r>
              <a:rPr lang="en-GB" sz="2800" dirty="0" err="1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href</a:t>
            </a:r>
            <a:r>
              <a:rPr lang="en-GB" sz="2800" dirty="0" smtClean="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=“…”&gt; </a:t>
            </a:r>
            <a:r>
              <a:rPr lang="en-GB" sz="2800" dirty="0" smtClean="0">
                <a:latin typeface="Consolas"/>
                <a:ea typeface="Consolas"/>
                <a:cs typeface="Consolas"/>
                <a:sym typeface="Consolas"/>
              </a:rPr>
              <a:t>Contact</a:t>
            </a:r>
            <a:r>
              <a:rPr lang="en-GB" sz="2800" dirty="0" smtClean="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GB" sz="2800" dirty="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-GB" sz="2800" dirty="0" smtClean="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&gt;&lt;/</a:t>
            </a:r>
            <a:r>
              <a:rPr lang="en-GB" sz="2800" dirty="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li&gt; </a:t>
            </a:r>
            <a:endParaRPr lang="en-GB" sz="2800" dirty="0" smtClean="0">
              <a:latin typeface="Consolas"/>
              <a:ea typeface="Consolas"/>
              <a:cs typeface="Consolas"/>
              <a:sym typeface="Consolas"/>
            </a:endParaRPr>
          </a:p>
          <a:p>
            <a:pPr>
              <a:spcBef>
                <a:spcPts val="600"/>
              </a:spcBef>
              <a:buClr>
                <a:srgbClr val="C00000"/>
              </a:buClr>
              <a:buSzPct val="100000"/>
              <a:defRPr sz="1800"/>
            </a:pPr>
            <a:r>
              <a:rPr lang="en-GB" sz="2800" dirty="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GB" sz="2800" dirty="0" smtClean="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&lt;li&gt;&lt;a </a:t>
            </a:r>
            <a:r>
              <a:rPr lang="en-GB" sz="2800" dirty="0" err="1" smtClean="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href</a:t>
            </a:r>
            <a:r>
              <a:rPr lang="en-GB" sz="2800" dirty="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=“…”&gt; </a:t>
            </a:r>
            <a:r>
              <a:rPr lang="en-GB" sz="2800" dirty="0" smtClean="0">
                <a:latin typeface="Consolas"/>
                <a:ea typeface="Consolas"/>
                <a:cs typeface="Consolas"/>
                <a:sym typeface="Consolas"/>
              </a:rPr>
              <a:t>About</a:t>
            </a:r>
            <a:r>
              <a:rPr lang="en-GB" sz="2800" dirty="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 &lt;/a</a:t>
            </a:r>
            <a:r>
              <a:rPr lang="en-GB" sz="2800" dirty="0" smtClean="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&gt;&lt;/</a:t>
            </a:r>
            <a:r>
              <a:rPr lang="en-GB" sz="2800" dirty="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li&gt; </a:t>
            </a:r>
            <a:endParaRPr lang="en-GB" sz="2800" dirty="0" smtClean="0">
              <a:solidFill>
                <a:srgbClr val="C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spcBef>
                <a:spcPts val="600"/>
              </a:spcBef>
              <a:buClr>
                <a:srgbClr val="C00000"/>
              </a:buClr>
              <a:buSzPct val="100000"/>
              <a:defRPr sz="1800"/>
            </a:pPr>
            <a:r>
              <a:rPr sz="2800" dirty="0" smtClean="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GB" sz="2800" dirty="0" err="1" smtClean="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ul</a:t>
            </a:r>
            <a:r>
              <a:rPr lang="en-GB" sz="2800" dirty="0" smtClean="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2800" dirty="0">
              <a:solidFill>
                <a:srgbClr val="C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4527" y="4852093"/>
            <a:ext cx="4504764" cy="923328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solidFill>
                  <a:srgbClr val="000000"/>
                </a:solidFill>
              </a:rPr>
              <a:t>#navigation </a:t>
            </a:r>
            <a:r>
              <a:rPr lang="en-US" sz="1800" dirty="0">
                <a:solidFill>
                  <a:srgbClr val="000000"/>
                </a:solidFill>
              </a:rPr>
              <a:t>li {     </a:t>
            </a:r>
            <a:endParaRPr lang="en-US" sz="1800" dirty="0" smtClean="0">
              <a:solidFill>
                <a:srgbClr val="000000"/>
              </a:solidFill>
            </a:endParaRP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solidFill>
                  <a:srgbClr val="000000"/>
                </a:solidFill>
              </a:rPr>
              <a:t>		list-style</a:t>
            </a:r>
            <a:r>
              <a:rPr lang="en-US" sz="1800" dirty="0">
                <a:solidFill>
                  <a:srgbClr val="000000"/>
                </a:solidFill>
              </a:rPr>
              <a:t>: none;    </a:t>
            </a:r>
            <a:endParaRPr lang="en-US" sz="1800" dirty="0" smtClean="0">
              <a:solidFill>
                <a:srgbClr val="000000"/>
              </a:solidFill>
            </a:endParaRP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solidFill>
                  <a:srgbClr val="000000"/>
                </a:solidFill>
              </a:rPr>
              <a:t> 		}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Trebuchet M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828291" y="4852093"/>
            <a:ext cx="4136323" cy="1200327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solidFill>
                  <a:srgbClr val="000000"/>
                </a:solidFill>
              </a:rPr>
              <a:t>#navigation </a:t>
            </a:r>
            <a:r>
              <a:rPr lang="en-US" sz="1800" dirty="0">
                <a:solidFill>
                  <a:srgbClr val="000000"/>
                </a:solidFill>
              </a:rPr>
              <a:t>li {     </a:t>
            </a:r>
            <a:endParaRPr lang="en-US" sz="1800" dirty="0" smtClean="0">
              <a:solidFill>
                <a:srgbClr val="000000"/>
              </a:solidFill>
            </a:endParaRP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solidFill>
                  <a:srgbClr val="000000"/>
                </a:solidFill>
              </a:rPr>
              <a:t>		list-style</a:t>
            </a:r>
            <a:r>
              <a:rPr lang="en-US" sz="1800" dirty="0">
                <a:solidFill>
                  <a:srgbClr val="000000"/>
                </a:solidFill>
              </a:rPr>
              <a:t>: none;    </a:t>
            </a:r>
            <a:endParaRPr lang="en-US" sz="1800" dirty="0" smtClean="0">
              <a:solidFill>
                <a:srgbClr val="000000"/>
              </a:solidFill>
            </a:endParaRP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solidFill>
                  <a:srgbClr val="000000"/>
                </a:solidFill>
              </a:rPr>
              <a:t> 		display</a:t>
            </a:r>
            <a:r>
              <a:rPr lang="en-US" sz="1800" dirty="0">
                <a:solidFill>
                  <a:srgbClr val="000000"/>
                </a:solidFill>
              </a:rPr>
              <a:t>: inline</a:t>
            </a:r>
            <a:r>
              <a:rPr lang="en-US" sz="1800" dirty="0" smtClean="0">
                <a:solidFill>
                  <a:srgbClr val="000000"/>
                </a:solidFill>
              </a:rPr>
              <a:t>;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solidFill>
                  <a:srgbClr val="000000"/>
                </a:solidFill>
              </a:rPr>
              <a:t>}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Trebuchet M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772723" y="4265256"/>
            <a:ext cx="13083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>
                <a:solidFill>
                  <a:srgbClr val="C00000"/>
                </a:solidFill>
              </a:rPr>
              <a:t>Vertical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053112" y="4268855"/>
            <a:ext cx="16866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>
                <a:solidFill>
                  <a:srgbClr val="C00000"/>
                </a:solidFill>
              </a:rPr>
              <a:t>Horizontal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979323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7" grpId="0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Shape 655"/>
          <p:cNvSpPr/>
          <p:nvPr/>
        </p:nvSpPr>
        <p:spPr>
          <a:xfrm>
            <a:off x="0" y="181889"/>
            <a:ext cx="9144000" cy="492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sz="3200" b="1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GB" sz="3200" b="1" dirty="0" smtClean="0">
                <a:solidFill>
                  <a:srgbClr val="C00000"/>
                </a:solidFill>
              </a:rPr>
              <a:t>CSS3 Gradient And </a:t>
            </a:r>
            <a:r>
              <a:rPr lang="en-GB" sz="3200" b="1" dirty="0" smtClean="0">
                <a:solidFill>
                  <a:srgbClr val="C00000"/>
                </a:solidFill>
              </a:rPr>
              <a:t>Radius</a:t>
            </a:r>
            <a:endParaRPr lang="en-GB" sz="3200" b="1" dirty="0" smtClean="0">
              <a:solidFill>
                <a:srgbClr val="C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77861" y="1125706"/>
            <a:ext cx="7342094" cy="224676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457200" marR="0" indent="-45720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lang="en-GB" sz="2800" dirty="0" smtClean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CSS3 is the latest version of CSS</a:t>
            </a:r>
          </a:p>
          <a:p>
            <a:pPr marL="457200" marR="0" indent="-45720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kumimoji="0" lang="en-GB" sz="28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There are many new</a:t>
            </a:r>
            <a:r>
              <a:rPr kumimoji="0" lang="en-GB" sz="2800" b="0" i="0" u="none" strike="noStrike" cap="none" spc="0" normalizeH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 exciting features</a:t>
            </a:r>
          </a:p>
          <a:p>
            <a:pPr marL="457200" marR="0" indent="-45720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lang="en-GB" sz="2800" baseline="0" dirty="0" smtClean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Today</a:t>
            </a:r>
            <a:r>
              <a:rPr lang="en-GB" sz="2800" dirty="0" smtClean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we’re looking at gradient and radius</a:t>
            </a:r>
          </a:p>
          <a:p>
            <a:pPr marR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GB" sz="2800" dirty="0" smtClean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R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Trebuchet MS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6336" y="4312024"/>
            <a:ext cx="1536700" cy="167640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176481" y="3157030"/>
            <a:ext cx="896751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GB" sz="2200" dirty="0" smtClean="0"/>
              <a:t>Look how easy it is to create an interesting effect on the below &lt;div</a:t>
            </a:r>
            <a:r>
              <a:rPr lang="en-GB" dirty="0" smtClean="0"/>
              <a:t>&gt;</a:t>
            </a:r>
            <a:endParaRPr lang="en-GB" b="1" dirty="0">
              <a:solidFill>
                <a:srgbClr val="C00000"/>
              </a:solidFill>
            </a:endParaRPr>
          </a:p>
        </p:txBody>
      </p:sp>
      <p:sp>
        <p:nvSpPr>
          <p:cNvPr id="16" name="Shape 406"/>
          <p:cNvSpPr/>
          <p:nvPr/>
        </p:nvSpPr>
        <p:spPr>
          <a:xfrm>
            <a:off x="176481" y="4049432"/>
            <a:ext cx="6269851" cy="1938992"/>
          </a:xfrm>
          <a:prstGeom prst="rect">
            <a:avLst/>
          </a:prstGeom>
          <a:solidFill>
            <a:srgbClr val="BBE0E3"/>
          </a:solidFill>
          <a:ln w="12700">
            <a:solidFil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indent="266700">
              <a:defRPr sz="1800"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.box1</a:t>
            </a:r>
            <a:r>
              <a:rPr lang="en-US" dirty="0" smtClean="0">
                <a:latin typeface="Consolas"/>
                <a:ea typeface="Consolas"/>
                <a:cs typeface="Consolas"/>
                <a:sym typeface="Consolas"/>
              </a:rPr>
              <a:t>{</a:t>
            </a:r>
            <a:endParaRPr lang="en-US" dirty="0">
              <a:latin typeface="Consolas"/>
              <a:ea typeface="Consolas"/>
              <a:cs typeface="Consolas"/>
              <a:sym typeface="Consolas"/>
            </a:endParaRPr>
          </a:p>
          <a:p>
            <a:pPr lvl="0" indent="266700">
              <a:defRPr sz="1800"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dirty="0" smtClean="0">
                <a:latin typeface="Consolas"/>
                <a:ea typeface="Consolas"/>
                <a:cs typeface="Consolas"/>
                <a:sym typeface="Consolas"/>
              </a:rPr>
              <a:t>width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: 100px;    </a:t>
            </a:r>
            <a:endParaRPr lang="en-US" dirty="0" smtClean="0">
              <a:latin typeface="Consolas"/>
              <a:ea typeface="Consolas"/>
              <a:cs typeface="Consolas"/>
              <a:sym typeface="Consolas"/>
            </a:endParaRPr>
          </a:p>
          <a:p>
            <a:pPr lvl="0" indent="266700">
              <a:defRPr sz="1800"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dirty="0" smtClean="0">
                <a:latin typeface="Consolas"/>
                <a:ea typeface="Consolas"/>
                <a:cs typeface="Consolas"/>
                <a:sym typeface="Consolas"/>
              </a:rPr>
              <a:t>height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: 100px;    </a:t>
            </a:r>
            <a:endParaRPr lang="en-US" dirty="0" smtClean="0">
              <a:latin typeface="Consolas"/>
              <a:ea typeface="Consolas"/>
              <a:cs typeface="Consolas"/>
              <a:sym typeface="Consolas"/>
            </a:endParaRPr>
          </a:p>
          <a:p>
            <a:pPr lvl="0" indent="266700">
              <a:defRPr sz="1800"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dirty="0" smtClean="0">
                <a:latin typeface="Consolas"/>
                <a:ea typeface="Consolas"/>
                <a:cs typeface="Consolas"/>
                <a:sym typeface="Consolas"/>
              </a:rPr>
              <a:t>border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: 2px solid black;    </a:t>
            </a:r>
            <a:endParaRPr lang="en-US" dirty="0" smtClean="0">
              <a:latin typeface="Consolas"/>
              <a:ea typeface="Consolas"/>
              <a:cs typeface="Consolas"/>
              <a:sym typeface="Consolas"/>
            </a:endParaRPr>
          </a:p>
          <a:p>
            <a:pPr lvl="0" indent="266700">
              <a:defRPr sz="1800"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dirty="0" smtClean="0">
                <a:latin typeface="Consolas"/>
                <a:ea typeface="Consolas"/>
                <a:cs typeface="Consolas"/>
                <a:sym typeface="Consolas"/>
              </a:rPr>
              <a:t>border-radius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: 10px;    </a:t>
            </a:r>
            <a:endParaRPr lang="en-US" dirty="0" smtClean="0">
              <a:latin typeface="Consolas"/>
              <a:ea typeface="Consolas"/>
              <a:cs typeface="Consolas"/>
              <a:sym typeface="Consolas"/>
            </a:endParaRPr>
          </a:p>
          <a:p>
            <a:pPr lvl="0" indent="266700">
              <a:defRPr sz="1800"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dirty="0" smtClean="0">
                <a:latin typeface="Consolas"/>
                <a:ea typeface="Consolas"/>
                <a:cs typeface="Consolas"/>
                <a:sym typeface="Consolas"/>
              </a:rPr>
              <a:t>background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:   linear-gradient(red, blue); </a:t>
            </a:r>
            <a:r>
              <a:rPr lang="en-US" dirty="0" smtClean="0">
                <a:latin typeface="Consolas"/>
                <a:ea typeface="Consolas"/>
                <a:cs typeface="Consolas"/>
                <a:sym typeface="Consolas"/>
              </a:rPr>
              <a:t>   	}</a:t>
            </a:r>
            <a:endParaRPr sz="24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113494" y="4009091"/>
            <a:ext cx="858566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000000"/>
                </a:solidFill>
              </a:rPr>
              <a:t>.box1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70537185"/>
      </p:ext>
    </p:extLst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592" y="1382035"/>
            <a:ext cx="7772401" cy="3848871"/>
          </a:xfrm>
        </p:spPr>
        <p:txBody>
          <a:bodyPr/>
          <a:lstStyle/>
          <a:p>
            <a:pPr lvl="0">
              <a:buFont typeface="Arial" charset="0"/>
              <a:buChar char="•"/>
            </a:pPr>
            <a:r>
              <a:rPr lang="en-US" sz="2800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HTML5 gives us the option to use HTML elements that are more expressive</a:t>
            </a:r>
            <a:endParaRPr lang="en-US" sz="2800" dirty="0" smtClean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>
              <a:buNone/>
            </a:pPr>
            <a:endParaRPr lang="en-US" sz="2800" dirty="0" smtClean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buFont typeface="Arial" charset="0"/>
              <a:buChar char="•"/>
            </a:pPr>
            <a:r>
              <a:rPr lang="en-US" sz="2800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We can replace </a:t>
            </a:r>
            <a:r>
              <a:rPr lang="en-US" sz="2800" dirty="0" smtClean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&lt;div&gt;</a:t>
            </a:r>
            <a:r>
              <a:rPr lang="en-US" sz="2800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’s with more meaningful tags</a:t>
            </a:r>
            <a:endParaRPr lang="en-US" sz="2800" dirty="0" smtClean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>
              <a:buNone/>
            </a:pPr>
            <a:endParaRPr lang="en-US" sz="2800" dirty="0" smtClean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buFont typeface="Arial" charset="0"/>
              <a:buChar char="•"/>
            </a:pPr>
            <a:r>
              <a:rPr lang="en-US" sz="2800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E.G. Instead of using </a:t>
            </a:r>
            <a:r>
              <a:rPr lang="en-US" sz="2800" dirty="0" smtClean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&lt;div id=“header”&gt; </a:t>
            </a:r>
            <a:r>
              <a:rPr lang="en-US" sz="2800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we can use the </a:t>
            </a:r>
            <a:r>
              <a:rPr lang="en-US" sz="2800" dirty="0" smtClean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&lt;header&gt; </a:t>
            </a:r>
            <a:r>
              <a:rPr lang="en-US" sz="2800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tag</a:t>
            </a:r>
          </a:p>
          <a:p>
            <a:pPr lvl="0">
              <a:buFont typeface="Arial" charset="0"/>
              <a:buChar char="•"/>
            </a:pPr>
            <a:endParaRPr lang="en-US" sz="2800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9" name="Shape 646"/>
          <p:cNvSpPr/>
          <p:nvPr/>
        </p:nvSpPr>
        <p:spPr>
          <a:xfrm>
            <a:off x="-182797" y="67235"/>
            <a:ext cx="8713790" cy="615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sz="4000" b="1">
                <a:solidFill>
                  <a:srgbClr val="C00000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000" b="1" dirty="0">
                <a:solidFill>
                  <a:srgbClr val="C00000"/>
                </a:solidFill>
              </a:rPr>
              <a:t>HTML5 </a:t>
            </a:r>
            <a:r>
              <a:rPr lang="en-GB" sz="4000" b="1" dirty="0" smtClean="0">
                <a:solidFill>
                  <a:srgbClr val="C00000"/>
                </a:solidFill>
              </a:rPr>
              <a:t>Semantic</a:t>
            </a:r>
            <a:r>
              <a:rPr sz="4000" b="1" dirty="0" smtClean="0">
                <a:solidFill>
                  <a:srgbClr val="C00000"/>
                </a:solidFill>
              </a:rPr>
              <a:t> </a:t>
            </a:r>
            <a:r>
              <a:rPr sz="4000" b="1" dirty="0">
                <a:solidFill>
                  <a:srgbClr val="C00000"/>
                </a:solidFill>
              </a:rPr>
              <a:t>Elements</a:t>
            </a:r>
          </a:p>
        </p:txBody>
      </p:sp>
    </p:spTree>
    <p:extLst>
      <p:ext uri="{BB962C8B-B14F-4D97-AF65-F5344CB8AC3E}">
        <p14:creationId xmlns:p14="http://schemas.microsoft.com/office/powerpoint/2010/main" val="107495151"/>
      </p:ext>
    </p:extLst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Shape 646"/>
          <p:cNvSpPr/>
          <p:nvPr/>
        </p:nvSpPr>
        <p:spPr>
          <a:xfrm>
            <a:off x="250824" y="188912"/>
            <a:ext cx="8713790" cy="615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sz="4000" b="1">
                <a:solidFill>
                  <a:srgbClr val="C00000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000" b="1" dirty="0">
                <a:solidFill>
                  <a:srgbClr val="C00000"/>
                </a:solidFill>
              </a:rPr>
              <a:t>HTML5 </a:t>
            </a:r>
            <a:r>
              <a:rPr lang="en-GB" sz="4000" b="1" dirty="0" smtClean="0">
                <a:solidFill>
                  <a:srgbClr val="C00000"/>
                </a:solidFill>
              </a:rPr>
              <a:t>Semantic</a:t>
            </a:r>
            <a:r>
              <a:rPr sz="4000" b="1" dirty="0" smtClean="0">
                <a:solidFill>
                  <a:srgbClr val="C00000"/>
                </a:solidFill>
              </a:rPr>
              <a:t> Elements</a:t>
            </a:r>
            <a:r>
              <a:rPr lang="en-GB" sz="4000" b="1" dirty="0" smtClean="0">
                <a:solidFill>
                  <a:srgbClr val="C00000"/>
                </a:solidFill>
              </a:rPr>
              <a:t> Examples</a:t>
            </a:r>
            <a:endParaRPr sz="4000" b="1" dirty="0">
              <a:solidFill>
                <a:srgbClr val="C00000"/>
              </a:solidFill>
            </a:endParaRPr>
          </a:p>
        </p:txBody>
      </p:sp>
      <p:sp>
        <p:nvSpPr>
          <p:cNvPr id="647" name="Shape 647"/>
          <p:cNvSpPr/>
          <p:nvPr/>
        </p:nvSpPr>
        <p:spPr>
          <a:xfrm>
            <a:off x="250824" y="1196751"/>
            <a:ext cx="5185273" cy="37190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266700" lvl="0" indent="-266700">
              <a:spcBef>
                <a:spcPts val="600"/>
              </a:spcBef>
              <a:buClr>
                <a:srgbClr val="C00000"/>
              </a:buClr>
              <a:buSzPct val="100000"/>
              <a:buFont typeface="Arial"/>
              <a:buChar char="•"/>
              <a:defRPr sz="1800"/>
            </a:pPr>
            <a:r>
              <a:rPr sz="2400" dirty="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&lt;header&gt;</a:t>
            </a:r>
            <a:r>
              <a:rPr sz="2400" dirty="0">
                <a:latin typeface="Arial"/>
                <a:ea typeface="Arial"/>
                <a:cs typeface="Arial"/>
                <a:sym typeface="Arial"/>
              </a:rPr>
              <a:t>: defines a header for a document or a section</a:t>
            </a:r>
          </a:p>
          <a:p>
            <a:pPr marL="266700" lvl="0" indent="-266700">
              <a:spcBef>
                <a:spcPts val="600"/>
              </a:spcBef>
              <a:buClr>
                <a:srgbClr val="C00000"/>
              </a:buClr>
              <a:buSzPct val="100000"/>
              <a:buFont typeface="Arial"/>
              <a:buChar char="•"/>
              <a:defRPr sz="1800"/>
            </a:pPr>
            <a:r>
              <a:rPr sz="2400" dirty="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&lt;nav&gt; </a:t>
            </a:r>
            <a:r>
              <a:rPr sz="2400" dirty="0">
                <a:latin typeface="Arial"/>
                <a:ea typeface="Arial"/>
                <a:cs typeface="Arial"/>
                <a:sym typeface="Arial"/>
              </a:rPr>
              <a:t>- defines a container for navigation links</a:t>
            </a:r>
          </a:p>
          <a:p>
            <a:pPr marL="266700" lvl="0" indent="-266700">
              <a:spcBef>
                <a:spcPts val="600"/>
              </a:spcBef>
              <a:buClr>
                <a:srgbClr val="C00000"/>
              </a:buClr>
              <a:buSzPct val="100000"/>
              <a:buFont typeface="Arial"/>
              <a:buChar char="•"/>
              <a:defRPr sz="1800"/>
            </a:pPr>
            <a:r>
              <a:rPr sz="2400" dirty="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&lt;section&gt; </a:t>
            </a:r>
            <a:r>
              <a:rPr sz="2400" dirty="0">
                <a:latin typeface="Arial"/>
                <a:ea typeface="Arial"/>
                <a:cs typeface="Arial"/>
                <a:sym typeface="Arial"/>
              </a:rPr>
              <a:t>- defines a section in a document</a:t>
            </a:r>
          </a:p>
          <a:p>
            <a:pPr marL="266700" lvl="0" indent="-266700">
              <a:spcBef>
                <a:spcPts val="600"/>
              </a:spcBef>
              <a:buClr>
                <a:srgbClr val="C00000"/>
              </a:buClr>
              <a:buSzPct val="100000"/>
              <a:buFont typeface="Arial"/>
              <a:buChar char="•"/>
              <a:defRPr sz="1800"/>
            </a:pPr>
            <a:r>
              <a:rPr sz="2400" dirty="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&lt;article&gt; </a:t>
            </a:r>
            <a:r>
              <a:rPr sz="2400" dirty="0">
                <a:latin typeface="Arial"/>
                <a:ea typeface="Arial"/>
                <a:cs typeface="Arial"/>
                <a:sym typeface="Arial"/>
              </a:rPr>
              <a:t>- defines an independent self-contained article</a:t>
            </a:r>
          </a:p>
        </p:txBody>
      </p:sp>
      <p:pic>
        <p:nvPicPr>
          <p:cNvPr id="648" name="image19.gif" descr="HTML5 Semantic Elements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940152" y="1196751"/>
            <a:ext cx="2734743" cy="3221753"/>
          </a:xfrm>
          <a:prstGeom prst="rect">
            <a:avLst/>
          </a:prstGeom>
          <a:ln w="12700">
            <a:miter lim="400000"/>
          </a:ln>
        </p:spPr>
      </p:pic>
      <p:sp>
        <p:nvSpPr>
          <p:cNvPr id="649" name="Shape 649"/>
          <p:cNvSpPr/>
          <p:nvPr/>
        </p:nvSpPr>
        <p:spPr>
          <a:xfrm>
            <a:off x="250824" y="4509120"/>
            <a:ext cx="8424069" cy="1202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266700" lvl="0" indent="-266700">
              <a:spcBef>
                <a:spcPts val="600"/>
              </a:spcBef>
              <a:buClr>
                <a:srgbClr val="C00000"/>
              </a:buClr>
              <a:buSzPct val="100000"/>
              <a:buFont typeface="Arial"/>
              <a:buChar char="•"/>
              <a:defRPr sz="1800"/>
            </a:pPr>
            <a:r>
              <a:rPr sz="2400" dirty="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&lt;aside&gt; </a:t>
            </a:r>
            <a:r>
              <a:rPr sz="2400" dirty="0">
                <a:latin typeface="Arial"/>
                <a:ea typeface="Arial"/>
                <a:cs typeface="Arial"/>
                <a:sym typeface="Arial"/>
              </a:rPr>
              <a:t>- defines content aside from the content (like a sidebar)</a:t>
            </a:r>
          </a:p>
          <a:p>
            <a:pPr marL="266700" lvl="0" indent="-266700">
              <a:spcBef>
                <a:spcPts val="600"/>
              </a:spcBef>
              <a:buClr>
                <a:srgbClr val="C00000"/>
              </a:buClr>
              <a:buSzPct val="100000"/>
              <a:buFont typeface="Arial"/>
              <a:buChar char="•"/>
              <a:defRPr sz="1800"/>
            </a:pPr>
            <a:r>
              <a:rPr sz="2400" dirty="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&lt;footer&gt;</a:t>
            </a:r>
            <a:r>
              <a:rPr sz="2400" dirty="0">
                <a:latin typeface="Arial"/>
                <a:ea typeface="Arial"/>
                <a:cs typeface="Arial"/>
                <a:sym typeface="Arial"/>
              </a:rPr>
              <a:t>: defines a footer for a document or a section</a:t>
            </a:r>
          </a:p>
        </p:txBody>
      </p:sp>
    </p:spTree>
    <p:extLst>
      <p:ext uri="{BB962C8B-B14F-4D97-AF65-F5344CB8AC3E}">
        <p14:creationId xmlns:p14="http://schemas.microsoft.com/office/powerpoint/2010/main" val="63725573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Shape 655"/>
          <p:cNvSpPr/>
          <p:nvPr/>
        </p:nvSpPr>
        <p:spPr>
          <a:xfrm>
            <a:off x="-470647" y="141548"/>
            <a:ext cx="9144000" cy="492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sz="3200" b="1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GB" sz="3200" b="1" dirty="0" smtClean="0">
                <a:solidFill>
                  <a:srgbClr val="C00000"/>
                </a:solidFill>
              </a:rPr>
              <a:t>Example of a HTML 5 Layout  </a:t>
            </a:r>
            <a:endParaRPr sz="3200" b="1" dirty="0">
              <a:solidFill>
                <a:srgbClr val="C00000"/>
              </a:solidFill>
            </a:endParaRPr>
          </a:p>
        </p:txBody>
      </p:sp>
      <p:sp>
        <p:nvSpPr>
          <p:cNvPr id="656" name="Shape 656"/>
          <p:cNvSpPr/>
          <p:nvPr/>
        </p:nvSpPr>
        <p:spPr>
          <a:xfrm>
            <a:off x="374656" y="633991"/>
            <a:ext cx="7200802" cy="6155531"/>
          </a:xfrm>
          <a:prstGeom prst="rect">
            <a:avLst/>
          </a:prstGeom>
          <a:ln w="25400">
            <a:solidFill>
              <a:srgbClr val="80808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defRPr sz="1800"/>
            </a:pPr>
            <a:r>
              <a:rPr sz="2000" b="1" dirty="0">
                <a:latin typeface="Consolas"/>
                <a:ea typeface="Consolas"/>
                <a:cs typeface="Consolas"/>
                <a:sym typeface="Consolas"/>
              </a:rPr>
              <a:t>HTML CODE</a:t>
            </a:r>
            <a:br>
              <a:rPr sz="2000" b="1" dirty="0">
                <a:latin typeface="Consolas"/>
                <a:ea typeface="Consolas"/>
                <a:cs typeface="Consolas"/>
                <a:sym typeface="Consolas"/>
              </a:rPr>
            </a:br>
            <a:r>
              <a:rPr sz="2000" dirty="0">
                <a:latin typeface="Consolas"/>
                <a:ea typeface="Consolas"/>
                <a:cs typeface="Consolas"/>
                <a:sym typeface="Consolas"/>
              </a:rPr>
              <a:t>&lt;body&gt;</a:t>
            </a:r>
            <a:br>
              <a:rPr sz="2000" dirty="0">
                <a:latin typeface="Consolas"/>
                <a:ea typeface="Consolas"/>
                <a:cs typeface="Consolas"/>
                <a:sym typeface="Consolas"/>
              </a:rPr>
            </a:br>
            <a:r>
              <a:rPr sz="20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000" dirty="0" smtClean="0">
                <a:latin typeface="Consolas"/>
                <a:ea typeface="Consolas"/>
                <a:cs typeface="Consolas"/>
                <a:sym typeface="Consolas"/>
              </a:rPr>
              <a:t>&lt;div id=“wrapper”&gt;</a:t>
            </a:r>
            <a:r>
              <a:rPr sz="2000" dirty="0" smtClean="0">
                <a:latin typeface="Consolas"/>
                <a:ea typeface="Consolas"/>
                <a:cs typeface="Consolas"/>
                <a:sym typeface="Consolas"/>
              </a:rPr>
              <a:t>  </a:t>
            </a:r>
            <a:endParaRPr lang="en-GB" sz="2000" dirty="0" smtClean="0"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defRPr sz="1800"/>
            </a:pPr>
            <a:r>
              <a:rPr lang="en-GB" sz="20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000" dirty="0" smtClean="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sz="2000" dirty="0" smtClean="0"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sz="2000" dirty="0">
                <a:latin typeface="Consolas"/>
                <a:ea typeface="Consolas"/>
                <a:cs typeface="Consolas"/>
                <a:sym typeface="Consolas"/>
              </a:rPr>
              <a:t>header&gt;</a:t>
            </a:r>
            <a:br>
              <a:rPr sz="2000" dirty="0">
                <a:latin typeface="Consolas"/>
                <a:ea typeface="Consolas"/>
                <a:cs typeface="Consolas"/>
                <a:sym typeface="Consolas"/>
              </a:rPr>
            </a:br>
            <a:r>
              <a:rPr sz="2000" dirty="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          &lt;h1&gt;Header&lt;/h1&gt;</a:t>
            </a:r>
            <a:br>
              <a:rPr sz="2000" dirty="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2000" dirty="0">
                <a:latin typeface="Consolas"/>
                <a:ea typeface="Consolas"/>
                <a:cs typeface="Consolas"/>
                <a:sym typeface="Consolas"/>
              </a:rPr>
              <a:t>    &lt;/header</a:t>
            </a:r>
            <a:r>
              <a:rPr sz="2000" dirty="0" smtClean="0"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lang="en-GB" sz="2000" dirty="0" smtClean="0"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defRPr sz="1800"/>
            </a:pPr>
            <a:r>
              <a:rPr lang="en-GB" sz="2000" dirty="0" smtClean="0">
                <a:latin typeface="Consolas"/>
                <a:ea typeface="Consolas"/>
                <a:cs typeface="Consolas"/>
                <a:sym typeface="Consolas"/>
              </a:rPr>
              <a:t>    &lt;aside&gt;</a:t>
            </a:r>
            <a:r>
              <a:rPr sz="2000" dirty="0"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sz="2000" dirty="0">
                <a:latin typeface="Consolas"/>
                <a:ea typeface="Consolas"/>
                <a:cs typeface="Consolas"/>
                <a:sym typeface="Consolas"/>
              </a:rPr>
            </a:br>
            <a:r>
              <a:rPr sz="2000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GB" sz="20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000" dirty="0" smtClean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sz="2000" dirty="0" smtClean="0"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sz="2000" dirty="0">
                <a:latin typeface="Consolas"/>
                <a:ea typeface="Consolas"/>
                <a:cs typeface="Consolas"/>
                <a:sym typeface="Consolas"/>
              </a:rPr>
              <a:t>nav&gt;</a:t>
            </a:r>
            <a:br>
              <a:rPr sz="2000" dirty="0">
                <a:latin typeface="Consolas"/>
                <a:ea typeface="Consolas"/>
                <a:cs typeface="Consolas"/>
                <a:sym typeface="Consolas"/>
              </a:rPr>
            </a:br>
            <a:r>
              <a:rPr sz="2000" dirty="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          </a:t>
            </a:r>
            <a:r>
              <a:rPr lang="en-GB" sz="2000" dirty="0" smtClean="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sz="2000" dirty="0" smtClean="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sz="2000" dirty="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p&gt; This is your left navigation … &lt;/p&gt;</a:t>
            </a:r>
            <a:br>
              <a:rPr sz="2000" dirty="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2000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GB" sz="20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000" dirty="0" smtClean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sz="2000" dirty="0" smtClean="0"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sz="2000" dirty="0">
                <a:latin typeface="Consolas"/>
                <a:ea typeface="Consolas"/>
                <a:cs typeface="Consolas"/>
                <a:sym typeface="Consolas"/>
              </a:rPr>
              <a:t>nav</a:t>
            </a:r>
            <a:r>
              <a:rPr sz="2000" dirty="0" smtClean="0"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lang="en-GB" sz="2000" dirty="0" smtClean="0"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defRPr sz="1800"/>
            </a:pPr>
            <a:r>
              <a:rPr lang="en-GB" sz="20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000" dirty="0" smtClean="0">
                <a:latin typeface="Consolas"/>
                <a:ea typeface="Consolas"/>
                <a:cs typeface="Consolas"/>
                <a:sym typeface="Consolas"/>
              </a:rPr>
              <a:t>   &lt;/aside&gt;</a:t>
            </a:r>
            <a:endParaRPr lang="en-GB" sz="2000" dirty="0"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defRPr sz="1800"/>
            </a:pPr>
            <a:r>
              <a:rPr lang="en-GB" sz="2000" dirty="0" smtClean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sz="2000" dirty="0" smtClean="0"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sz="2000" dirty="0">
                <a:latin typeface="Consolas"/>
                <a:ea typeface="Consolas"/>
                <a:cs typeface="Consolas"/>
                <a:sym typeface="Consolas"/>
              </a:rPr>
              <a:t>section&gt;</a:t>
            </a:r>
            <a:br>
              <a:rPr sz="2000" dirty="0">
                <a:latin typeface="Consolas"/>
                <a:ea typeface="Consolas"/>
                <a:cs typeface="Consolas"/>
                <a:sym typeface="Consolas"/>
              </a:rPr>
            </a:br>
            <a:r>
              <a:rPr sz="2000" dirty="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          &lt;h2&gt;Subheading&lt;/h2&gt;</a:t>
            </a:r>
            <a:br>
              <a:rPr sz="2000" dirty="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2000" dirty="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          &lt;p&gt; This is the content part … &lt;/p&gt;</a:t>
            </a:r>
            <a:endParaRPr sz="2400" dirty="0">
              <a:latin typeface="Arial"/>
              <a:ea typeface="Arial"/>
              <a:cs typeface="Arial"/>
              <a:sym typeface="Arial"/>
            </a:endParaRPr>
          </a:p>
          <a:p>
            <a:pPr lvl="0">
              <a:defRPr sz="1800"/>
            </a:pPr>
            <a:r>
              <a:rPr sz="2000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sz="2000" dirty="0" smtClean="0"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sz="2000" dirty="0">
                <a:latin typeface="Consolas"/>
                <a:ea typeface="Consolas"/>
                <a:cs typeface="Consolas"/>
                <a:sym typeface="Consolas"/>
              </a:rPr>
              <a:t>section&gt;</a:t>
            </a:r>
          </a:p>
          <a:p>
            <a:pPr lvl="0">
              <a:defRPr sz="1800"/>
            </a:pPr>
            <a:r>
              <a:rPr sz="2000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sz="2000" dirty="0" smtClean="0"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sz="2000" dirty="0">
                <a:latin typeface="Consolas"/>
                <a:ea typeface="Consolas"/>
                <a:cs typeface="Consolas"/>
                <a:sym typeface="Consolas"/>
              </a:rPr>
              <a:t>footer&gt;</a:t>
            </a:r>
            <a:br>
              <a:rPr sz="2000" dirty="0">
                <a:latin typeface="Consolas"/>
                <a:ea typeface="Consolas"/>
                <a:cs typeface="Consolas"/>
                <a:sym typeface="Consolas"/>
              </a:rPr>
            </a:br>
            <a:r>
              <a:rPr sz="2000" dirty="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           &lt;p&gt; Footer &lt;/p&gt;</a:t>
            </a:r>
            <a:br>
              <a:rPr sz="2000" dirty="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2000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sz="2000" dirty="0" smtClean="0"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sz="2000" dirty="0">
                <a:latin typeface="Consolas"/>
                <a:ea typeface="Consolas"/>
                <a:cs typeface="Consolas"/>
                <a:sym typeface="Consolas"/>
              </a:rPr>
              <a:t>footer</a:t>
            </a:r>
            <a:r>
              <a:rPr sz="2000" dirty="0" smtClean="0"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lang="en-GB" sz="2000" dirty="0" smtClean="0"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defRPr sz="1800"/>
            </a:pPr>
            <a:r>
              <a:rPr lang="en-GB" sz="2000" dirty="0" smtClean="0">
                <a:latin typeface="Consolas"/>
                <a:ea typeface="Consolas"/>
                <a:cs typeface="Consolas"/>
                <a:sym typeface="Consolas"/>
              </a:rPr>
              <a:t>  &lt;/div&gt;</a:t>
            </a:r>
            <a:r>
              <a:rPr sz="2000" dirty="0"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sz="2000" dirty="0">
                <a:latin typeface="Consolas"/>
                <a:ea typeface="Consolas"/>
                <a:cs typeface="Consolas"/>
                <a:sym typeface="Consolas"/>
              </a:rPr>
            </a:br>
            <a:r>
              <a:rPr sz="2000" dirty="0">
                <a:latin typeface="Consolas"/>
                <a:ea typeface="Consolas"/>
                <a:cs typeface="Consolas"/>
                <a:sym typeface="Consolas"/>
              </a:rPr>
              <a:t>&lt;/body&gt;</a:t>
            </a:r>
          </a:p>
        </p:txBody>
      </p:sp>
      <p:pic>
        <p:nvPicPr>
          <p:cNvPr id="669" name="image20.png" descr="2columns.bmp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652120" y="684797"/>
            <a:ext cx="3293241" cy="2024123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856106521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9" grpId="0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Shape 736"/>
          <p:cNvSpPr/>
          <p:nvPr/>
        </p:nvSpPr>
        <p:spPr>
          <a:xfrm>
            <a:off x="500063" y="260350"/>
            <a:ext cx="8443912" cy="647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sz="4400" b="1">
                <a:solidFill>
                  <a:srgbClr val="C00000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400" b="1">
                <a:solidFill>
                  <a:srgbClr val="C00000"/>
                </a:solidFill>
              </a:rPr>
              <a:t>References</a:t>
            </a:r>
          </a:p>
        </p:txBody>
      </p:sp>
      <p:sp>
        <p:nvSpPr>
          <p:cNvPr id="737" name="Shape 737"/>
          <p:cNvSpPr/>
          <p:nvPr/>
        </p:nvSpPr>
        <p:spPr>
          <a:xfrm>
            <a:off x="503038" y="1522046"/>
            <a:ext cx="8640962" cy="42089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335756" lvl="0" indent="-335756">
              <a:lnSpc>
                <a:spcPct val="150000"/>
              </a:lnSpc>
              <a:buClr>
                <a:srgbClr val="C00000"/>
              </a:buClr>
              <a:buSzPct val="80000"/>
              <a:buFont typeface="Wingdings"/>
              <a:buChar char="➢"/>
              <a:tabLst>
                <a:tab pos="88900" algn="l"/>
              </a:tabLst>
              <a:defRPr sz="1800"/>
            </a:pP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Three Ways to Insert (use) CSS  </a:t>
            </a:r>
            <a:r>
              <a:rPr>
                <a:latin typeface="Times New Roman"/>
                <a:ea typeface="Times New Roman"/>
                <a:cs typeface="Times New Roman"/>
                <a:sym typeface="Times New Roman"/>
                <a:hlinkClick r:id="rId2"/>
              </a:rPr>
              <a:t>http://www.w3schools.com/css/css_howto.asp</a:t>
            </a: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  <a:p>
            <a:pPr marL="335756" lvl="0" indent="-335756">
              <a:lnSpc>
                <a:spcPct val="150000"/>
              </a:lnSpc>
              <a:buClr>
                <a:srgbClr val="C00000"/>
              </a:buClr>
              <a:buSzPct val="80000"/>
              <a:buFont typeface="Wingdings"/>
              <a:buChar char="➢"/>
              <a:tabLst>
                <a:tab pos="88900" algn="l"/>
              </a:tabLst>
              <a:defRPr sz="1800"/>
            </a:pP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CSS Validation Service </a:t>
            </a:r>
            <a:r>
              <a:rPr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http://www.css-validator.org/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5756" lvl="0" indent="-335756">
              <a:lnSpc>
                <a:spcPct val="150000"/>
              </a:lnSpc>
              <a:buClr>
                <a:srgbClr val="C00000"/>
              </a:buClr>
              <a:buSzPct val="80000"/>
              <a:buFont typeface="Wingdings"/>
              <a:buChar char="➢"/>
              <a:tabLst>
                <a:tab pos="88900" algn="l"/>
              </a:tabLst>
              <a:defRPr sz="1800"/>
            </a:pP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CSS Selector Reference </a:t>
            </a:r>
            <a:r>
              <a:rPr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http://www.w3schools.com/cssref/css_selectors.asp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5756" lvl="0" indent="-335756">
              <a:lnSpc>
                <a:spcPct val="150000"/>
              </a:lnSpc>
              <a:buClr>
                <a:srgbClr val="C00000"/>
              </a:buClr>
              <a:buSzPct val="80000"/>
              <a:buFont typeface="Wingdings"/>
              <a:buChar char="➢"/>
              <a:tabLst>
                <a:tab pos="88900" algn="l"/>
              </a:tabLst>
              <a:defRPr sz="1800"/>
            </a:pP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CSS Pseudo-elements </a:t>
            </a:r>
            <a:r>
              <a:rPr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http://www.w3schools.com/css/css_pseudo_elements.asp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5756" lvl="0" indent="-335756">
              <a:lnSpc>
                <a:spcPct val="150000"/>
              </a:lnSpc>
              <a:buClr>
                <a:srgbClr val="C00000"/>
              </a:buClr>
              <a:buSzPct val="80000"/>
              <a:buFont typeface="Wingdings"/>
              <a:buChar char="➢"/>
              <a:tabLst>
                <a:tab pos="88900" algn="l"/>
              </a:tabLst>
              <a:defRPr sz="1800"/>
            </a:pP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CSS Box Model </a:t>
            </a:r>
            <a:r>
              <a:rPr>
                <a:latin typeface="Times New Roman"/>
                <a:ea typeface="Times New Roman"/>
                <a:cs typeface="Times New Roman"/>
                <a:sym typeface="Times New Roman"/>
                <a:hlinkClick r:id="rId6"/>
              </a:rPr>
              <a:t>http://w3schools.com/css/css_boxmodel.asp</a:t>
            </a: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335756" lvl="0" indent="-335756">
              <a:lnSpc>
                <a:spcPct val="150000"/>
              </a:lnSpc>
              <a:buClr>
                <a:srgbClr val="C00000"/>
              </a:buClr>
              <a:buSzPct val="80000"/>
              <a:buFont typeface="Wingdings"/>
              <a:buChar char="➢"/>
              <a:tabLst>
                <a:tab pos="88900" algn="l"/>
              </a:tabLst>
              <a:defRPr sz="1800"/>
            </a:pP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CSS </a:t>
            </a:r>
            <a:r>
              <a:rPr i="1">
                <a:latin typeface="Times New Roman"/>
                <a:ea typeface="Times New Roman"/>
                <a:cs typeface="Times New Roman"/>
                <a:sym typeface="Times New Roman"/>
              </a:rPr>
              <a:t>margin </a:t>
            </a: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Property </a:t>
            </a:r>
            <a:r>
              <a:rPr>
                <a:latin typeface="Times New Roman"/>
                <a:ea typeface="Times New Roman"/>
                <a:cs typeface="Times New Roman"/>
                <a:sym typeface="Times New Roman"/>
                <a:hlinkClick r:id="rId7"/>
              </a:rPr>
              <a:t>http://www.w3schools.com/cssref/pr_margin.asp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5756" lvl="0" indent="-335756">
              <a:lnSpc>
                <a:spcPct val="150000"/>
              </a:lnSpc>
              <a:buClr>
                <a:srgbClr val="C00000"/>
              </a:buClr>
              <a:buSzPct val="80000"/>
              <a:buFont typeface="Wingdings"/>
              <a:buChar char="➢"/>
              <a:tabLst>
                <a:tab pos="88900" algn="l"/>
              </a:tabLst>
              <a:defRPr sz="1800"/>
            </a:pP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CSS </a:t>
            </a:r>
            <a:r>
              <a:rPr i="1">
                <a:latin typeface="Times New Roman"/>
                <a:ea typeface="Times New Roman"/>
                <a:cs typeface="Times New Roman"/>
                <a:sym typeface="Times New Roman"/>
              </a:rPr>
              <a:t>float</a:t>
            </a: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 Property </a:t>
            </a:r>
            <a:r>
              <a:rPr>
                <a:latin typeface="Times New Roman"/>
                <a:ea typeface="Times New Roman"/>
                <a:cs typeface="Times New Roman"/>
                <a:sym typeface="Times New Roman"/>
                <a:hlinkClick r:id="rId8"/>
              </a:rPr>
              <a:t>http://www.w3schools.com/cssref/pr_class_float.asp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5756" lvl="0" indent="-335756">
              <a:lnSpc>
                <a:spcPct val="150000"/>
              </a:lnSpc>
              <a:buClr>
                <a:srgbClr val="C00000"/>
              </a:buClr>
              <a:buSzPct val="80000"/>
              <a:buFont typeface="Wingdings"/>
              <a:buChar char="➢"/>
              <a:tabLst>
                <a:tab pos="88900" algn="l"/>
              </a:tabLst>
              <a:defRPr sz="1800"/>
            </a:pP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CSS Positioning </a:t>
            </a:r>
            <a:r>
              <a:rPr>
                <a:latin typeface="Times New Roman"/>
                <a:ea typeface="Times New Roman"/>
                <a:cs typeface="Times New Roman"/>
                <a:sym typeface="Times New Roman"/>
                <a:hlinkClick r:id="rId9"/>
              </a:rPr>
              <a:t>http://w3schools.com/css/css_positioning.asp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5756" lvl="0" indent="-335756">
              <a:lnSpc>
                <a:spcPct val="150000"/>
              </a:lnSpc>
              <a:buClr>
                <a:srgbClr val="C00000"/>
              </a:buClr>
              <a:buSzPct val="80000"/>
              <a:buFont typeface="Wingdings"/>
              <a:buChar char="➢"/>
              <a:tabLst>
                <a:tab pos="88900" algn="l"/>
              </a:tabLst>
              <a:defRPr sz="1800"/>
            </a:pP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HTML5 Semantic Elements </a:t>
            </a:r>
            <a:r>
              <a:rPr>
                <a:latin typeface="Times New Roman"/>
                <a:ea typeface="Times New Roman"/>
                <a:cs typeface="Times New Roman"/>
                <a:sym typeface="Times New Roman"/>
                <a:hlinkClick r:id="rId10"/>
              </a:rPr>
              <a:t>http://www.w3schools.com/html/html5_semantic_elements.asp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5672148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8F8F8F"/>
      </a:accent3>
      <a:accent4>
        <a:srgbClr val="707070"/>
      </a:accent4>
      <a:accent5>
        <a:srgbClr val="DAEDEF"/>
      </a:accent5>
      <a:accent6>
        <a:srgbClr val="2D2D8A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BBE0E3"/>
          </a:solidFill>
          <a:prstDash val="solid"/>
          <a:bevel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rebuchet MS"/>
            <a:ea typeface="Trebuchet MS"/>
            <a:cs typeface="Trebuchet MS"/>
            <a:sym typeface="Trebuchet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BBE0E3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rebuchet MS"/>
            <a:ea typeface="Trebuchet MS"/>
            <a:cs typeface="Trebuchet MS"/>
            <a:sym typeface="Trebuchet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8F8F8F"/>
      </a:accent3>
      <a:accent4>
        <a:srgbClr val="707070"/>
      </a:accent4>
      <a:accent5>
        <a:srgbClr val="DAEDEF"/>
      </a:accent5>
      <a:accent6>
        <a:srgbClr val="2D2D8A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BBE0E3"/>
          </a:solidFill>
          <a:prstDash val="solid"/>
          <a:bevel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rebuchet MS"/>
            <a:ea typeface="Trebuchet MS"/>
            <a:cs typeface="Trebuchet MS"/>
            <a:sym typeface="Trebuchet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BBE0E3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rebuchet MS"/>
            <a:ea typeface="Trebuchet MS"/>
            <a:cs typeface="Trebuchet MS"/>
            <a:sym typeface="Trebuchet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6270</TotalTime>
  <Words>307</Words>
  <Application>Microsoft Macintosh PowerPoint</Application>
  <PresentationFormat>On-screen Show (4:3)</PresentationFormat>
  <Paragraphs>79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Consolas</vt:lpstr>
      <vt:lpstr>Helvetica Neue</vt:lpstr>
      <vt:lpstr>Times New Roman</vt:lpstr>
      <vt:lpstr>Trebuchet MS</vt:lpstr>
      <vt:lpstr>Wingdings</vt:lpstr>
      <vt:lpstr>Arial</vt:lpstr>
      <vt:lpstr>Default</vt:lpstr>
      <vt:lpstr>PowerPoint Presentation</vt:lpstr>
      <vt:lpstr>Descendant Selector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 Technology    (Unit Code: SWD400)</dc:title>
  <cp:lastModifiedBy>Joe Appleton</cp:lastModifiedBy>
  <cp:revision>58</cp:revision>
  <dcterms:modified xsi:type="dcterms:W3CDTF">2016-10-24T18:59:11Z</dcterms:modified>
</cp:coreProperties>
</file>