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5"/>
  </p:normalViewPr>
  <p:slideViewPr>
    <p:cSldViewPr snapToGrid="0" snapToObjects="1" showGuides="1">
      <p:cViewPr varScale="1">
        <p:scale>
          <a:sx n="107" d="100"/>
          <a:sy n="107" d="100"/>
        </p:scale>
        <p:origin x="2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C598-EE24-924D-BA10-5FB0DA449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651FB-5BD7-094E-9DB3-E675F0F6B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A5AD-B95C-6A48-A4FA-D12D88C5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4EAFF-8C39-9348-A4FF-B95A82AB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D909A-55A7-1E4A-A7E8-644B9AFD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5BBE-57AD-F848-9961-16A64693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73E17-8E61-DF4C-91FA-F2632D95F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5194-4F6B-D047-B9D8-9762F869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A6B2-4A19-314E-A4F3-C7BD01E4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BD76-6F83-0348-9E18-F3F240D8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89245-98DB-7145-901B-A9A4710A6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21BCD-BCFF-5C44-A5DC-55129961B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FEB1C-E80E-A54E-AF20-BA245B1A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E0AA-0D54-534F-A7DE-AE4803AF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230B-3B4F-9940-87A7-FC2F6758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1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377B-04FB-BC49-8696-FEDADA5B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03579-1C70-2B4C-AFCA-95853632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37FF-B99A-8B4D-A081-8484666F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0CE87-DFCA-534C-80B7-E5F7ACF8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1294-609A-444B-B3A0-8D25F174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CC7A-8103-1745-8BEA-B758901C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9B2F5-C63D-C148-8F96-F318FD29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86D3-4490-AA4D-9B42-DE2E6E7F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C5C18-FC63-8C40-BD05-D7144420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9A98-5EAE-DC40-9BFE-38699E4D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0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DC4-B02C-7040-A12A-27D59CCD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B46B-4600-DA46-9815-1C612516B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AC8F9-43D8-B440-A459-3DE0E456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DF5F9-7C3C-B749-A2B1-FEE5B552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BA5B1-851A-E844-8529-FC186ABC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895F3-EE83-B345-B119-E0C3E5A6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ED67-CA64-A84A-A82B-F986BC5D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68A9C-D50C-AA4A-BC26-CDA14D393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58340-C817-7740-B921-A6B304596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58F98-F2EF-9C49-865E-8D43F361C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5D620-0D66-864B-91A7-630D01A9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ED47E-A18A-7242-A35D-CD6B3A37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41F8C-1A2A-1A4B-81FE-E59B637C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E3497-7E19-8341-87F0-42F50DC5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2277-6925-744A-8248-24439ACB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70420-EF9E-6A43-90EF-6352DF4B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B9E51-3CE8-4C46-AD14-3F92907E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9C108-1BFF-1F44-8862-96575CA5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5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6A9BF-E419-7441-BBC1-BC3B073D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5AEEA-516C-B243-A8FA-D824C6BE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C12B3-31A1-024C-A27A-3513E5FC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5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4733-8A64-4F46-9644-DB36A1D2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B46E-9089-C24A-B308-22806DBF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AEBE1-D7FC-9C47-A622-E26AE719E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25D57-78A8-6941-B70C-4059191E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1CCC3-F999-BB44-AF80-80A9F46B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6C20-AD9A-B742-8950-5EB29D49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7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2CAB-2759-6440-9871-EFE9A4A4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45A6A-728E-3B46-A173-CB2EFF7A7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79D0E-6542-624E-886E-BB32D6F3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DAFAB-7B8D-CC48-9B50-94D00DFF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1B585-92BE-B549-8C44-403FE0F6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85AF-C344-B548-BC76-0CB69D23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A18EE-BF26-1D4A-A076-E9D87CB4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400-B9D6-9348-8D07-6AB2AB097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B4A7C-9732-D347-B369-E89F25919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91DDC-B041-0642-912B-52C778FA5BB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AD2E-8E2D-114A-B0E9-ECE5851D8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73760-A139-6945-90B4-BB317F1FF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A25A-E5BA-A54C-A788-9C6A8959D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B8E11-A9B5-A447-996D-062EAB71E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0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Camden Kirkland</dc:creator>
  <cp:lastModifiedBy>Camden Kirkland</cp:lastModifiedBy>
  <cp:revision>1</cp:revision>
  <dcterms:created xsi:type="dcterms:W3CDTF">2019-01-08T00:15:01Z</dcterms:created>
  <dcterms:modified xsi:type="dcterms:W3CDTF">2019-01-08T00:15:31Z</dcterms:modified>
</cp:coreProperties>
</file>