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8" r:id="rId2"/>
    <p:sldId id="319" r:id="rId3"/>
    <p:sldId id="323" r:id="rId4"/>
    <p:sldId id="320" r:id="rId5"/>
    <p:sldId id="321" r:id="rId6"/>
    <p:sldId id="322" r:id="rId7"/>
    <p:sldId id="324" r:id="rId8"/>
    <p:sldId id="325" r:id="rId9"/>
    <p:sldId id="326" r:id="rId10"/>
    <p:sldId id="327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29" autoAdjust="0"/>
  </p:normalViewPr>
  <p:slideViewPr>
    <p:cSldViewPr showGuides="1">
      <p:cViewPr varScale="1">
        <p:scale>
          <a:sx n="128" d="100"/>
          <a:sy n="128" d="100"/>
        </p:scale>
        <p:origin x="520" y="176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4E553-D838-4F11-BADF-B82E48FF705E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23EBDC-23FF-43F3-8A29-22493753177E}">
      <dgm:prSet/>
      <dgm:spPr/>
      <dgm:t>
        <a:bodyPr/>
        <a:lstStyle/>
        <a:p>
          <a:r>
            <a:rPr lang="en-US"/>
            <a:t>To be able to convert between domestic and foreign currencies in Real-Time.</a:t>
          </a:r>
        </a:p>
      </dgm:t>
    </dgm:pt>
    <dgm:pt modelId="{2BC9958E-DA17-468D-8216-AC8FB146FDD1}" type="parTrans" cxnId="{E6FE36A7-5AF3-4AF6-896C-95A715F1CE9B}">
      <dgm:prSet/>
      <dgm:spPr/>
      <dgm:t>
        <a:bodyPr/>
        <a:lstStyle/>
        <a:p>
          <a:endParaRPr lang="en-US"/>
        </a:p>
      </dgm:t>
    </dgm:pt>
    <dgm:pt modelId="{B4E934BD-49EA-4680-AF46-AB89A3810436}" type="sibTrans" cxnId="{E6FE36A7-5AF3-4AF6-896C-95A715F1CE9B}">
      <dgm:prSet/>
      <dgm:spPr/>
      <dgm:t>
        <a:bodyPr/>
        <a:lstStyle/>
        <a:p>
          <a:endParaRPr lang="en-US"/>
        </a:p>
      </dgm:t>
    </dgm:pt>
    <dgm:pt modelId="{F03D2E10-A653-4988-A576-BB4282E805C7}">
      <dgm:prSet/>
      <dgm:spPr/>
      <dgm:t>
        <a:bodyPr/>
        <a:lstStyle/>
        <a:p>
          <a:r>
            <a:rPr lang="en-US"/>
            <a:t>To be able to view the current top rates in Real-Time.</a:t>
          </a:r>
        </a:p>
      </dgm:t>
    </dgm:pt>
    <dgm:pt modelId="{9D596E8D-9E55-4FA5-9A72-2AB6D8AEBFED}" type="parTrans" cxnId="{F43BECF0-734F-406F-8A86-EF302D57B2C6}">
      <dgm:prSet/>
      <dgm:spPr/>
      <dgm:t>
        <a:bodyPr/>
        <a:lstStyle/>
        <a:p>
          <a:endParaRPr lang="en-US"/>
        </a:p>
      </dgm:t>
    </dgm:pt>
    <dgm:pt modelId="{B1A52944-B98B-4E22-9025-0DDB896062B1}" type="sibTrans" cxnId="{F43BECF0-734F-406F-8A86-EF302D57B2C6}">
      <dgm:prSet/>
      <dgm:spPr/>
      <dgm:t>
        <a:bodyPr/>
        <a:lstStyle/>
        <a:p>
          <a:endParaRPr lang="en-US"/>
        </a:p>
      </dgm:t>
    </dgm:pt>
    <dgm:pt modelId="{4B95F9B1-64E2-437F-8EC6-DD06F51F4225}">
      <dgm:prSet/>
      <dgm:spPr/>
      <dgm:t>
        <a:bodyPr/>
        <a:lstStyle/>
        <a:p>
          <a:r>
            <a:rPr lang="en-US"/>
            <a:t>To be able to view the lowest rates in Real-Time.</a:t>
          </a:r>
        </a:p>
      </dgm:t>
    </dgm:pt>
    <dgm:pt modelId="{A8FE85E1-126F-4425-AF86-AB9B42ED051B}" type="parTrans" cxnId="{5B4A6AB7-1758-4ABE-A529-83D3E0F50341}">
      <dgm:prSet/>
      <dgm:spPr/>
      <dgm:t>
        <a:bodyPr/>
        <a:lstStyle/>
        <a:p>
          <a:endParaRPr lang="en-US"/>
        </a:p>
      </dgm:t>
    </dgm:pt>
    <dgm:pt modelId="{CFC707E9-5EE6-455F-BEC2-704F781BF1DA}" type="sibTrans" cxnId="{5B4A6AB7-1758-4ABE-A529-83D3E0F50341}">
      <dgm:prSet/>
      <dgm:spPr/>
      <dgm:t>
        <a:bodyPr/>
        <a:lstStyle/>
        <a:p>
          <a:endParaRPr lang="en-US"/>
        </a:p>
      </dgm:t>
    </dgm:pt>
    <dgm:pt modelId="{69B87983-2268-4716-ADCD-A0794F30457D}">
      <dgm:prSet/>
      <dgm:spPr/>
      <dgm:t>
        <a:bodyPr/>
        <a:lstStyle/>
        <a:p>
          <a:r>
            <a:rPr lang="en-US"/>
            <a:t>Create a CLI that is user friendly.</a:t>
          </a:r>
        </a:p>
      </dgm:t>
    </dgm:pt>
    <dgm:pt modelId="{485DCBC5-64D4-4A91-B460-645C5280507F}" type="parTrans" cxnId="{334D083F-6A5D-4B47-A2E1-57FD77D905F1}">
      <dgm:prSet/>
      <dgm:spPr/>
      <dgm:t>
        <a:bodyPr/>
        <a:lstStyle/>
        <a:p>
          <a:endParaRPr lang="en-US"/>
        </a:p>
      </dgm:t>
    </dgm:pt>
    <dgm:pt modelId="{1FAB090D-B903-4602-B6FD-34374127B2C5}" type="sibTrans" cxnId="{334D083F-6A5D-4B47-A2E1-57FD77D905F1}">
      <dgm:prSet/>
      <dgm:spPr/>
      <dgm:t>
        <a:bodyPr/>
        <a:lstStyle/>
        <a:p>
          <a:endParaRPr lang="en-US"/>
        </a:p>
      </dgm:t>
    </dgm:pt>
    <dgm:pt modelId="{6A78B3F0-F046-4D3A-8A86-EBBB04CEA459}" type="pres">
      <dgm:prSet presAssocID="{8FD4E553-D838-4F11-BADF-B82E48FF705E}" presName="diagram" presStyleCnt="0">
        <dgm:presLayoutVars>
          <dgm:dir/>
          <dgm:resizeHandles val="exact"/>
        </dgm:presLayoutVars>
      </dgm:prSet>
      <dgm:spPr/>
    </dgm:pt>
    <dgm:pt modelId="{F5DCF677-1BF7-495A-804F-66C3C502AC00}" type="pres">
      <dgm:prSet presAssocID="{A023EBDC-23FF-43F3-8A29-22493753177E}" presName="node" presStyleLbl="node1" presStyleIdx="0" presStyleCnt="4">
        <dgm:presLayoutVars>
          <dgm:bulletEnabled val="1"/>
        </dgm:presLayoutVars>
      </dgm:prSet>
      <dgm:spPr/>
    </dgm:pt>
    <dgm:pt modelId="{131C07C1-52B5-4958-84A7-5DA933328C0A}" type="pres">
      <dgm:prSet presAssocID="{B4E934BD-49EA-4680-AF46-AB89A3810436}" presName="sibTrans" presStyleCnt="0"/>
      <dgm:spPr/>
    </dgm:pt>
    <dgm:pt modelId="{8BD2BD28-71FD-4C47-8EE0-0E302ABFA524}" type="pres">
      <dgm:prSet presAssocID="{F03D2E10-A653-4988-A576-BB4282E805C7}" presName="node" presStyleLbl="node1" presStyleIdx="1" presStyleCnt="4">
        <dgm:presLayoutVars>
          <dgm:bulletEnabled val="1"/>
        </dgm:presLayoutVars>
      </dgm:prSet>
      <dgm:spPr/>
    </dgm:pt>
    <dgm:pt modelId="{B6DAD89A-F6D1-46F5-AF2F-D2309DEB5D70}" type="pres">
      <dgm:prSet presAssocID="{B1A52944-B98B-4E22-9025-0DDB896062B1}" presName="sibTrans" presStyleCnt="0"/>
      <dgm:spPr/>
    </dgm:pt>
    <dgm:pt modelId="{8501F813-41DF-4A7E-A57A-B98D7E607042}" type="pres">
      <dgm:prSet presAssocID="{4B95F9B1-64E2-437F-8EC6-DD06F51F4225}" presName="node" presStyleLbl="node1" presStyleIdx="2" presStyleCnt="4">
        <dgm:presLayoutVars>
          <dgm:bulletEnabled val="1"/>
        </dgm:presLayoutVars>
      </dgm:prSet>
      <dgm:spPr/>
    </dgm:pt>
    <dgm:pt modelId="{925EF168-6FA2-4F8C-8568-E98F7282BB22}" type="pres">
      <dgm:prSet presAssocID="{CFC707E9-5EE6-455F-BEC2-704F781BF1DA}" presName="sibTrans" presStyleCnt="0"/>
      <dgm:spPr/>
    </dgm:pt>
    <dgm:pt modelId="{989C37C3-DC91-467B-AE35-DB3F26D4222C}" type="pres">
      <dgm:prSet presAssocID="{69B87983-2268-4716-ADCD-A0794F30457D}" presName="node" presStyleLbl="node1" presStyleIdx="3" presStyleCnt="4">
        <dgm:presLayoutVars>
          <dgm:bulletEnabled val="1"/>
        </dgm:presLayoutVars>
      </dgm:prSet>
      <dgm:spPr/>
    </dgm:pt>
  </dgm:ptLst>
  <dgm:cxnLst>
    <dgm:cxn modelId="{ADE4791F-B886-4F45-9865-1DF9BEA1508C}" type="presOf" srcId="{F03D2E10-A653-4988-A576-BB4282E805C7}" destId="{8BD2BD28-71FD-4C47-8EE0-0E302ABFA524}" srcOrd="0" destOrd="0" presId="urn:microsoft.com/office/officeart/2005/8/layout/default"/>
    <dgm:cxn modelId="{13B3C135-0A93-4721-9BEB-B2537B800554}" type="presOf" srcId="{A023EBDC-23FF-43F3-8A29-22493753177E}" destId="{F5DCF677-1BF7-495A-804F-66C3C502AC00}" srcOrd="0" destOrd="0" presId="urn:microsoft.com/office/officeart/2005/8/layout/default"/>
    <dgm:cxn modelId="{334D083F-6A5D-4B47-A2E1-57FD77D905F1}" srcId="{8FD4E553-D838-4F11-BADF-B82E48FF705E}" destId="{69B87983-2268-4716-ADCD-A0794F30457D}" srcOrd="3" destOrd="0" parTransId="{485DCBC5-64D4-4A91-B460-645C5280507F}" sibTransId="{1FAB090D-B903-4602-B6FD-34374127B2C5}"/>
    <dgm:cxn modelId="{2EB3AD3F-0348-4CAA-886D-59F1A8878F63}" type="presOf" srcId="{69B87983-2268-4716-ADCD-A0794F30457D}" destId="{989C37C3-DC91-467B-AE35-DB3F26D4222C}" srcOrd="0" destOrd="0" presId="urn:microsoft.com/office/officeart/2005/8/layout/default"/>
    <dgm:cxn modelId="{9C7DFF47-5172-4861-A899-F6BAF9644D08}" type="presOf" srcId="{4B95F9B1-64E2-437F-8EC6-DD06F51F4225}" destId="{8501F813-41DF-4A7E-A57A-B98D7E607042}" srcOrd="0" destOrd="0" presId="urn:microsoft.com/office/officeart/2005/8/layout/default"/>
    <dgm:cxn modelId="{E6FE36A7-5AF3-4AF6-896C-95A715F1CE9B}" srcId="{8FD4E553-D838-4F11-BADF-B82E48FF705E}" destId="{A023EBDC-23FF-43F3-8A29-22493753177E}" srcOrd="0" destOrd="0" parTransId="{2BC9958E-DA17-468D-8216-AC8FB146FDD1}" sibTransId="{B4E934BD-49EA-4680-AF46-AB89A3810436}"/>
    <dgm:cxn modelId="{5B4A6AB7-1758-4ABE-A529-83D3E0F50341}" srcId="{8FD4E553-D838-4F11-BADF-B82E48FF705E}" destId="{4B95F9B1-64E2-437F-8EC6-DD06F51F4225}" srcOrd="2" destOrd="0" parTransId="{A8FE85E1-126F-4425-AF86-AB9B42ED051B}" sibTransId="{CFC707E9-5EE6-455F-BEC2-704F781BF1DA}"/>
    <dgm:cxn modelId="{417495EC-39D6-461F-BB0E-36CA44766C52}" type="presOf" srcId="{8FD4E553-D838-4F11-BADF-B82E48FF705E}" destId="{6A78B3F0-F046-4D3A-8A86-EBBB04CEA459}" srcOrd="0" destOrd="0" presId="urn:microsoft.com/office/officeart/2005/8/layout/default"/>
    <dgm:cxn modelId="{F43BECF0-734F-406F-8A86-EF302D57B2C6}" srcId="{8FD4E553-D838-4F11-BADF-B82E48FF705E}" destId="{F03D2E10-A653-4988-A576-BB4282E805C7}" srcOrd="1" destOrd="0" parTransId="{9D596E8D-9E55-4FA5-9A72-2AB6D8AEBFED}" sibTransId="{B1A52944-B98B-4E22-9025-0DDB896062B1}"/>
    <dgm:cxn modelId="{F9B4766B-34FF-4FA9-BC2B-C26CB03773FA}" type="presParOf" srcId="{6A78B3F0-F046-4D3A-8A86-EBBB04CEA459}" destId="{F5DCF677-1BF7-495A-804F-66C3C502AC00}" srcOrd="0" destOrd="0" presId="urn:microsoft.com/office/officeart/2005/8/layout/default"/>
    <dgm:cxn modelId="{383F9112-0DA6-44B1-9F89-C1F49A06820F}" type="presParOf" srcId="{6A78B3F0-F046-4D3A-8A86-EBBB04CEA459}" destId="{131C07C1-52B5-4958-84A7-5DA933328C0A}" srcOrd="1" destOrd="0" presId="urn:microsoft.com/office/officeart/2005/8/layout/default"/>
    <dgm:cxn modelId="{721B9A9E-211E-4BBB-837E-D6AF40B19C43}" type="presParOf" srcId="{6A78B3F0-F046-4D3A-8A86-EBBB04CEA459}" destId="{8BD2BD28-71FD-4C47-8EE0-0E302ABFA524}" srcOrd="2" destOrd="0" presId="urn:microsoft.com/office/officeart/2005/8/layout/default"/>
    <dgm:cxn modelId="{277DA7C3-A279-46BA-A2F9-7A52DDFD8F71}" type="presParOf" srcId="{6A78B3F0-F046-4D3A-8A86-EBBB04CEA459}" destId="{B6DAD89A-F6D1-46F5-AF2F-D2309DEB5D70}" srcOrd="3" destOrd="0" presId="urn:microsoft.com/office/officeart/2005/8/layout/default"/>
    <dgm:cxn modelId="{E3B32B53-3060-4EBE-BF35-186E837E0E02}" type="presParOf" srcId="{6A78B3F0-F046-4D3A-8A86-EBBB04CEA459}" destId="{8501F813-41DF-4A7E-A57A-B98D7E607042}" srcOrd="4" destOrd="0" presId="urn:microsoft.com/office/officeart/2005/8/layout/default"/>
    <dgm:cxn modelId="{4274A387-E7C1-46D4-B971-43087271A680}" type="presParOf" srcId="{6A78B3F0-F046-4D3A-8A86-EBBB04CEA459}" destId="{925EF168-6FA2-4F8C-8568-E98F7282BB22}" srcOrd="5" destOrd="0" presId="urn:microsoft.com/office/officeart/2005/8/layout/default"/>
    <dgm:cxn modelId="{0F0BADE7-FCBD-4EE3-B9C7-E3A1C3C65981}" type="presParOf" srcId="{6A78B3F0-F046-4D3A-8A86-EBBB04CEA459}" destId="{989C37C3-DC91-467B-AE35-DB3F26D4222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1A4B74-482B-4C5F-AAFB-393F01261012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99F470C-CCA1-4DCF-B639-06795EF9D0F5}">
      <dgm:prSet/>
      <dgm:spPr/>
      <dgm:t>
        <a:bodyPr/>
        <a:lstStyle/>
        <a:p>
          <a:r>
            <a:rPr lang="en-US"/>
            <a:t>Created a class called Joe’s currency converter.</a:t>
          </a:r>
        </a:p>
      </dgm:t>
    </dgm:pt>
    <dgm:pt modelId="{9A737886-3C44-45B2-981C-57F8181A6C15}" type="parTrans" cxnId="{2D5E7606-D8E3-4914-868B-B47162FE77B7}">
      <dgm:prSet/>
      <dgm:spPr/>
      <dgm:t>
        <a:bodyPr/>
        <a:lstStyle/>
        <a:p>
          <a:endParaRPr lang="en-US"/>
        </a:p>
      </dgm:t>
    </dgm:pt>
    <dgm:pt modelId="{7A0F268C-68BE-48AE-94DA-D6C55E0171C6}" type="sibTrans" cxnId="{2D5E7606-D8E3-4914-868B-B47162FE77B7}">
      <dgm:prSet/>
      <dgm:spPr/>
      <dgm:t>
        <a:bodyPr/>
        <a:lstStyle/>
        <a:p>
          <a:endParaRPr lang="en-US"/>
        </a:p>
      </dgm:t>
    </dgm:pt>
    <dgm:pt modelId="{50F432D5-5FD2-4EF5-9813-8EEDB6E02119}">
      <dgm:prSet/>
      <dgm:spPr/>
      <dgm:t>
        <a:bodyPr/>
        <a:lstStyle/>
        <a:p>
          <a:r>
            <a:rPr lang="en-US"/>
            <a:t>The class has many methods for	</a:t>
          </a:r>
        </a:p>
      </dgm:t>
    </dgm:pt>
    <dgm:pt modelId="{3F9B0DB3-FF40-44A6-8C7C-85FB3ED25BF6}" type="parTrans" cxnId="{2AAE9622-11B4-4F37-A53E-BCB9D3CD5341}">
      <dgm:prSet/>
      <dgm:spPr/>
      <dgm:t>
        <a:bodyPr/>
        <a:lstStyle/>
        <a:p>
          <a:endParaRPr lang="en-US"/>
        </a:p>
      </dgm:t>
    </dgm:pt>
    <dgm:pt modelId="{344C711A-C686-48F4-B803-2FC4E92DAC16}" type="sibTrans" cxnId="{2AAE9622-11B4-4F37-A53E-BCB9D3CD5341}">
      <dgm:prSet/>
      <dgm:spPr/>
      <dgm:t>
        <a:bodyPr/>
        <a:lstStyle/>
        <a:p>
          <a:endParaRPr lang="en-US"/>
        </a:p>
      </dgm:t>
    </dgm:pt>
    <dgm:pt modelId="{437D8C16-91A4-4271-8EC8-829241AA1EE4}">
      <dgm:prSet/>
      <dgm:spPr/>
      <dgm:t>
        <a:bodyPr/>
        <a:lstStyle/>
        <a:p>
          <a:r>
            <a:rPr lang="en-US"/>
            <a:t>Getting data</a:t>
          </a:r>
        </a:p>
      </dgm:t>
    </dgm:pt>
    <dgm:pt modelId="{E137DD15-0424-45F0-B16F-71C935255152}" type="parTrans" cxnId="{9EA4E3AB-A324-46A1-B5AC-831BD521B2F9}">
      <dgm:prSet/>
      <dgm:spPr/>
      <dgm:t>
        <a:bodyPr/>
        <a:lstStyle/>
        <a:p>
          <a:endParaRPr lang="en-US"/>
        </a:p>
      </dgm:t>
    </dgm:pt>
    <dgm:pt modelId="{97BEE36C-E5A9-47B3-9863-3E6B41EE9B03}" type="sibTrans" cxnId="{9EA4E3AB-A324-46A1-B5AC-831BD521B2F9}">
      <dgm:prSet/>
      <dgm:spPr/>
      <dgm:t>
        <a:bodyPr/>
        <a:lstStyle/>
        <a:p>
          <a:endParaRPr lang="en-US"/>
        </a:p>
      </dgm:t>
    </dgm:pt>
    <dgm:pt modelId="{00FD4DD0-7CFC-47DA-83DE-3F856C752369}">
      <dgm:prSet/>
      <dgm:spPr/>
      <dgm:t>
        <a:bodyPr/>
        <a:lstStyle/>
        <a:p>
          <a:r>
            <a:rPr lang="en-US"/>
            <a:t>Slicing data</a:t>
          </a:r>
        </a:p>
      </dgm:t>
    </dgm:pt>
    <dgm:pt modelId="{1B197BA1-0879-4CE8-A7A5-30F860F9BE6E}" type="parTrans" cxnId="{524C82DE-FB1F-46AF-AAE0-667F1CB37891}">
      <dgm:prSet/>
      <dgm:spPr/>
      <dgm:t>
        <a:bodyPr/>
        <a:lstStyle/>
        <a:p>
          <a:endParaRPr lang="en-US"/>
        </a:p>
      </dgm:t>
    </dgm:pt>
    <dgm:pt modelId="{14ECD45E-0F6B-4C53-882E-E7B1F6C59248}" type="sibTrans" cxnId="{524C82DE-FB1F-46AF-AAE0-667F1CB37891}">
      <dgm:prSet/>
      <dgm:spPr/>
      <dgm:t>
        <a:bodyPr/>
        <a:lstStyle/>
        <a:p>
          <a:endParaRPr lang="en-US"/>
        </a:p>
      </dgm:t>
    </dgm:pt>
    <dgm:pt modelId="{E12CF3CE-E0E4-4DC7-A8D7-CFEAB73743C0}">
      <dgm:prSet/>
      <dgm:spPr/>
      <dgm:t>
        <a:bodyPr/>
        <a:lstStyle/>
        <a:p>
          <a:r>
            <a:rPr lang="en-US"/>
            <a:t>Using data to preform calculations</a:t>
          </a:r>
        </a:p>
      </dgm:t>
    </dgm:pt>
    <dgm:pt modelId="{64215BC9-2D46-47BC-8EAD-E58911C02082}" type="parTrans" cxnId="{7CAB5EE4-F923-4990-9A7C-DFFF8D30B26E}">
      <dgm:prSet/>
      <dgm:spPr/>
      <dgm:t>
        <a:bodyPr/>
        <a:lstStyle/>
        <a:p>
          <a:endParaRPr lang="en-US"/>
        </a:p>
      </dgm:t>
    </dgm:pt>
    <dgm:pt modelId="{1F1EB103-EDE6-44B1-BC4E-C52D2A2070B0}" type="sibTrans" cxnId="{7CAB5EE4-F923-4990-9A7C-DFFF8D30B26E}">
      <dgm:prSet/>
      <dgm:spPr/>
      <dgm:t>
        <a:bodyPr/>
        <a:lstStyle/>
        <a:p>
          <a:endParaRPr lang="en-US"/>
        </a:p>
      </dgm:t>
    </dgm:pt>
    <dgm:pt modelId="{CD80636A-DEDA-4276-A461-6A3E85185B23}">
      <dgm:prSet/>
      <dgm:spPr/>
      <dgm:t>
        <a:bodyPr/>
        <a:lstStyle/>
        <a:p>
          <a:r>
            <a:rPr lang="en-US"/>
            <a:t>Showing tables of rates.</a:t>
          </a:r>
        </a:p>
      </dgm:t>
    </dgm:pt>
    <dgm:pt modelId="{3BB5298F-6939-4659-A19B-DE3A5E4E7928}" type="parTrans" cxnId="{25E2C70A-F4E7-458A-8DF1-A07100B2E997}">
      <dgm:prSet/>
      <dgm:spPr/>
      <dgm:t>
        <a:bodyPr/>
        <a:lstStyle/>
        <a:p>
          <a:endParaRPr lang="en-US"/>
        </a:p>
      </dgm:t>
    </dgm:pt>
    <dgm:pt modelId="{6B487854-E94F-4118-A830-7A794E7A3D2C}" type="sibTrans" cxnId="{25E2C70A-F4E7-458A-8DF1-A07100B2E997}">
      <dgm:prSet/>
      <dgm:spPr/>
      <dgm:t>
        <a:bodyPr/>
        <a:lstStyle/>
        <a:p>
          <a:endParaRPr lang="en-US"/>
        </a:p>
      </dgm:t>
    </dgm:pt>
    <dgm:pt modelId="{48B5F16B-EF0A-4EDE-9E33-C030DF14A7CC}" type="pres">
      <dgm:prSet presAssocID="{131A4B74-482B-4C5F-AAFB-393F01261012}" presName="linear" presStyleCnt="0">
        <dgm:presLayoutVars>
          <dgm:dir/>
          <dgm:animLvl val="lvl"/>
          <dgm:resizeHandles val="exact"/>
        </dgm:presLayoutVars>
      </dgm:prSet>
      <dgm:spPr/>
    </dgm:pt>
    <dgm:pt modelId="{B103EC3F-1683-4D67-9991-0FE199C2C379}" type="pres">
      <dgm:prSet presAssocID="{699F470C-CCA1-4DCF-B639-06795EF9D0F5}" presName="parentLin" presStyleCnt="0"/>
      <dgm:spPr/>
    </dgm:pt>
    <dgm:pt modelId="{97B5F5D7-2166-4A86-9CEE-FA6BBC4295D1}" type="pres">
      <dgm:prSet presAssocID="{699F470C-CCA1-4DCF-B639-06795EF9D0F5}" presName="parentLeftMargin" presStyleLbl="node1" presStyleIdx="0" presStyleCnt="2"/>
      <dgm:spPr/>
    </dgm:pt>
    <dgm:pt modelId="{B7C13CCD-F2D5-4E6E-A924-4C8C21674835}" type="pres">
      <dgm:prSet presAssocID="{699F470C-CCA1-4DCF-B639-06795EF9D0F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0A143C9-0A6A-489C-871D-1D96C0F7CE0D}" type="pres">
      <dgm:prSet presAssocID="{699F470C-CCA1-4DCF-B639-06795EF9D0F5}" presName="negativeSpace" presStyleCnt="0"/>
      <dgm:spPr/>
    </dgm:pt>
    <dgm:pt modelId="{CF679B42-DA5D-4EC2-8002-94DA984BBD12}" type="pres">
      <dgm:prSet presAssocID="{699F470C-CCA1-4DCF-B639-06795EF9D0F5}" presName="childText" presStyleLbl="conFgAcc1" presStyleIdx="0" presStyleCnt="2">
        <dgm:presLayoutVars>
          <dgm:bulletEnabled val="1"/>
        </dgm:presLayoutVars>
      </dgm:prSet>
      <dgm:spPr/>
    </dgm:pt>
    <dgm:pt modelId="{6A712DBC-E0F8-46AE-84F8-A79A60984455}" type="pres">
      <dgm:prSet presAssocID="{7A0F268C-68BE-48AE-94DA-D6C55E0171C6}" presName="spaceBetweenRectangles" presStyleCnt="0"/>
      <dgm:spPr/>
    </dgm:pt>
    <dgm:pt modelId="{323CF506-08EE-45ED-9C78-C99C0C9F8FA7}" type="pres">
      <dgm:prSet presAssocID="{50F432D5-5FD2-4EF5-9813-8EEDB6E02119}" presName="parentLin" presStyleCnt="0"/>
      <dgm:spPr/>
    </dgm:pt>
    <dgm:pt modelId="{E4C81407-5006-461F-BE7E-9D8E367D059F}" type="pres">
      <dgm:prSet presAssocID="{50F432D5-5FD2-4EF5-9813-8EEDB6E02119}" presName="parentLeftMargin" presStyleLbl="node1" presStyleIdx="0" presStyleCnt="2"/>
      <dgm:spPr/>
    </dgm:pt>
    <dgm:pt modelId="{6007DAB5-CC8A-4FAD-A496-F3ED347EA142}" type="pres">
      <dgm:prSet presAssocID="{50F432D5-5FD2-4EF5-9813-8EEDB6E0211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1610B14-650D-4FEA-B740-781A7B3F720B}" type="pres">
      <dgm:prSet presAssocID="{50F432D5-5FD2-4EF5-9813-8EEDB6E02119}" presName="negativeSpace" presStyleCnt="0"/>
      <dgm:spPr/>
    </dgm:pt>
    <dgm:pt modelId="{56E90937-F206-4931-B0E1-EE5EAB4BBDC5}" type="pres">
      <dgm:prSet presAssocID="{50F432D5-5FD2-4EF5-9813-8EEDB6E0211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C363003-410D-4939-8710-07A4682BC7A6}" type="presOf" srcId="{00FD4DD0-7CFC-47DA-83DE-3F856C752369}" destId="{56E90937-F206-4931-B0E1-EE5EAB4BBDC5}" srcOrd="0" destOrd="1" presId="urn:microsoft.com/office/officeart/2005/8/layout/list1"/>
    <dgm:cxn modelId="{2D5E7606-D8E3-4914-868B-B47162FE77B7}" srcId="{131A4B74-482B-4C5F-AAFB-393F01261012}" destId="{699F470C-CCA1-4DCF-B639-06795EF9D0F5}" srcOrd="0" destOrd="0" parTransId="{9A737886-3C44-45B2-981C-57F8181A6C15}" sibTransId="{7A0F268C-68BE-48AE-94DA-D6C55E0171C6}"/>
    <dgm:cxn modelId="{25E2C70A-F4E7-458A-8DF1-A07100B2E997}" srcId="{50F432D5-5FD2-4EF5-9813-8EEDB6E02119}" destId="{CD80636A-DEDA-4276-A461-6A3E85185B23}" srcOrd="3" destOrd="0" parTransId="{3BB5298F-6939-4659-A19B-DE3A5E4E7928}" sibTransId="{6B487854-E94F-4118-A830-7A794E7A3D2C}"/>
    <dgm:cxn modelId="{79D86E13-5F75-4198-BF7B-C06707CDAFA6}" type="presOf" srcId="{131A4B74-482B-4C5F-AAFB-393F01261012}" destId="{48B5F16B-EF0A-4EDE-9E33-C030DF14A7CC}" srcOrd="0" destOrd="0" presId="urn:microsoft.com/office/officeart/2005/8/layout/list1"/>
    <dgm:cxn modelId="{2AAE9622-11B4-4F37-A53E-BCB9D3CD5341}" srcId="{131A4B74-482B-4C5F-AAFB-393F01261012}" destId="{50F432D5-5FD2-4EF5-9813-8EEDB6E02119}" srcOrd="1" destOrd="0" parTransId="{3F9B0DB3-FF40-44A6-8C7C-85FB3ED25BF6}" sibTransId="{344C711A-C686-48F4-B803-2FC4E92DAC16}"/>
    <dgm:cxn modelId="{6C88D92E-3927-4420-B004-D75981E40B20}" type="presOf" srcId="{699F470C-CCA1-4DCF-B639-06795EF9D0F5}" destId="{97B5F5D7-2166-4A86-9CEE-FA6BBC4295D1}" srcOrd="0" destOrd="0" presId="urn:microsoft.com/office/officeart/2005/8/layout/list1"/>
    <dgm:cxn modelId="{37A47A54-635C-49EE-B76E-2F3BDDC4403D}" type="presOf" srcId="{E12CF3CE-E0E4-4DC7-A8D7-CFEAB73743C0}" destId="{56E90937-F206-4931-B0E1-EE5EAB4BBDC5}" srcOrd="0" destOrd="2" presId="urn:microsoft.com/office/officeart/2005/8/layout/list1"/>
    <dgm:cxn modelId="{331E6675-FE2D-4599-8891-155F3A5F0B43}" type="presOf" srcId="{437D8C16-91A4-4271-8EC8-829241AA1EE4}" destId="{56E90937-F206-4931-B0E1-EE5EAB4BBDC5}" srcOrd="0" destOrd="0" presId="urn:microsoft.com/office/officeart/2005/8/layout/list1"/>
    <dgm:cxn modelId="{81101E79-D637-4110-AD5E-5BF0DBC723DC}" type="presOf" srcId="{CD80636A-DEDA-4276-A461-6A3E85185B23}" destId="{56E90937-F206-4931-B0E1-EE5EAB4BBDC5}" srcOrd="0" destOrd="3" presId="urn:microsoft.com/office/officeart/2005/8/layout/list1"/>
    <dgm:cxn modelId="{9EA4E3AB-A324-46A1-B5AC-831BD521B2F9}" srcId="{50F432D5-5FD2-4EF5-9813-8EEDB6E02119}" destId="{437D8C16-91A4-4271-8EC8-829241AA1EE4}" srcOrd="0" destOrd="0" parTransId="{E137DD15-0424-45F0-B16F-71C935255152}" sibTransId="{97BEE36C-E5A9-47B3-9863-3E6B41EE9B03}"/>
    <dgm:cxn modelId="{25A7D0C0-4BA1-4CAD-9864-2FCAB014B711}" type="presOf" srcId="{50F432D5-5FD2-4EF5-9813-8EEDB6E02119}" destId="{6007DAB5-CC8A-4FAD-A496-F3ED347EA142}" srcOrd="1" destOrd="0" presId="urn:microsoft.com/office/officeart/2005/8/layout/list1"/>
    <dgm:cxn modelId="{5A2D07CD-716C-4515-8025-E3388CB5EB1B}" type="presOf" srcId="{50F432D5-5FD2-4EF5-9813-8EEDB6E02119}" destId="{E4C81407-5006-461F-BE7E-9D8E367D059F}" srcOrd="0" destOrd="0" presId="urn:microsoft.com/office/officeart/2005/8/layout/list1"/>
    <dgm:cxn modelId="{524C82DE-FB1F-46AF-AAE0-667F1CB37891}" srcId="{50F432D5-5FD2-4EF5-9813-8EEDB6E02119}" destId="{00FD4DD0-7CFC-47DA-83DE-3F856C752369}" srcOrd="1" destOrd="0" parTransId="{1B197BA1-0879-4CE8-A7A5-30F860F9BE6E}" sibTransId="{14ECD45E-0F6B-4C53-882E-E7B1F6C59248}"/>
    <dgm:cxn modelId="{7CAB5EE4-F923-4990-9A7C-DFFF8D30B26E}" srcId="{50F432D5-5FD2-4EF5-9813-8EEDB6E02119}" destId="{E12CF3CE-E0E4-4DC7-A8D7-CFEAB73743C0}" srcOrd="2" destOrd="0" parTransId="{64215BC9-2D46-47BC-8EAD-E58911C02082}" sibTransId="{1F1EB103-EDE6-44B1-BC4E-C52D2A2070B0}"/>
    <dgm:cxn modelId="{940A61FE-728A-46E2-8476-E9228868E15C}" type="presOf" srcId="{699F470C-CCA1-4DCF-B639-06795EF9D0F5}" destId="{B7C13CCD-F2D5-4E6E-A924-4C8C21674835}" srcOrd="1" destOrd="0" presId="urn:microsoft.com/office/officeart/2005/8/layout/list1"/>
    <dgm:cxn modelId="{15466125-CC2B-4DEA-8E03-DEB771EFEB91}" type="presParOf" srcId="{48B5F16B-EF0A-4EDE-9E33-C030DF14A7CC}" destId="{B103EC3F-1683-4D67-9991-0FE199C2C379}" srcOrd="0" destOrd="0" presId="urn:microsoft.com/office/officeart/2005/8/layout/list1"/>
    <dgm:cxn modelId="{4F8157F1-2338-4E74-83C1-853B6A39D016}" type="presParOf" srcId="{B103EC3F-1683-4D67-9991-0FE199C2C379}" destId="{97B5F5D7-2166-4A86-9CEE-FA6BBC4295D1}" srcOrd="0" destOrd="0" presId="urn:microsoft.com/office/officeart/2005/8/layout/list1"/>
    <dgm:cxn modelId="{9FBA1B18-38B2-4630-8758-FA7FBAD195B9}" type="presParOf" srcId="{B103EC3F-1683-4D67-9991-0FE199C2C379}" destId="{B7C13CCD-F2D5-4E6E-A924-4C8C21674835}" srcOrd="1" destOrd="0" presId="urn:microsoft.com/office/officeart/2005/8/layout/list1"/>
    <dgm:cxn modelId="{0B62D170-CA9E-4246-9945-CB4D5C45D088}" type="presParOf" srcId="{48B5F16B-EF0A-4EDE-9E33-C030DF14A7CC}" destId="{60A143C9-0A6A-489C-871D-1D96C0F7CE0D}" srcOrd="1" destOrd="0" presId="urn:microsoft.com/office/officeart/2005/8/layout/list1"/>
    <dgm:cxn modelId="{77F15A5B-2139-4875-9B08-B1BE9B4CD9D6}" type="presParOf" srcId="{48B5F16B-EF0A-4EDE-9E33-C030DF14A7CC}" destId="{CF679B42-DA5D-4EC2-8002-94DA984BBD12}" srcOrd="2" destOrd="0" presId="urn:microsoft.com/office/officeart/2005/8/layout/list1"/>
    <dgm:cxn modelId="{C47C4938-DD5B-4569-89C0-1335B4593C6E}" type="presParOf" srcId="{48B5F16B-EF0A-4EDE-9E33-C030DF14A7CC}" destId="{6A712DBC-E0F8-46AE-84F8-A79A60984455}" srcOrd="3" destOrd="0" presId="urn:microsoft.com/office/officeart/2005/8/layout/list1"/>
    <dgm:cxn modelId="{77750897-05D2-47E8-9860-A35955C08F40}" type="presParOf" srcId="{48B5F16B-EF0A-4EDE-9E33-C030DF14A7CC}" destId="{323CF506-08EE-45ED-9C78-C99C0C9F8FA7}" srcOrd="4" destOrd="0" presId="urn:microsoft.com/office/officeart/2005/8/layout/list1"/>
    <dgm:cxn modelId="{12EB6E13-DBF8-401B-9EB7-869534CBCB8D}" type="presParOf" srcId="{323CF506-08EE-45ED-9C78-C99C0C9F8FA7}" destId="{E4C81407-5006-461F-BE7E-9D8E367D059F}" srcOrd="0" destOrd="0" presId="urn:microsoft.com/office/officeart/2005/8/layout/list1"/>
    <dgm:cxn modelId="{714530DC-663F-45AE-B148-91BC412862EE}" type="presParOf" srcId="{323CF506-08EE-45ED-9C78-C99C0C9F8FA7}" destId="{6007DAB5-CC8A-4FAD-A496-F3ED347EA142}" srcOrd="1" destOrd="0" presId="urn:microsoft.com/office/officeart/2005/8/layout/list1"/>
    <dgm:cxn modelId="{A89E9429-C5D9-42C9-B896-95EAD5C8B849}" type="presParOf" srcId="{48B5F16B-EF0A-4EDE-9E33-C030DF14A7CC}" destId="{91610B14-650D-4FEA-B740-781A7B3F720B}" srcOrd="5" destOrd="0" presId="urn:microsoft.com/office/officeart/2005/8/layout/list1"/>
    <dgm:cxn modelId="{B9365B2D-63C0-4C97-8950-BEDD8A4D62FF}" type="presParOf" srcId="{48B5F16B-EF0A-4EDE-9E33-C030DF14A7CC}" destId="{56E90937-F206-4931-B0E1-EE5EAB4BBDC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CF677-1BF7-495A-804F-66C3C502AC00}">
      <dsp:nvSpPr>
        <dsp:cNvPr id="0" name=""/>
        <dsp:cNvSpPr/>
      </dsp:nvSpPr>
      <dsp:spPr>
        <a:xfrm>
          <a:off x="1533266" y="520"/>
          <a:ext cx="3220603" cy="19323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be able to convert between domestic and foreign currencies in Real-Time.</a:t>
          </a:r>
        </a:p>
      </dsp:txBody>
      <dsp:txXfrm>
        <a:off x="1533266" y="520"/>
        <a:ext cx="3220603" cy="1932361"/>
      </dsp:txXfrm>
    </dsp:sp>
    <dsp:sp modelId="{8BD2BD28-71FD-4C47-8EE0-0E302ABFA524}">
      <dsp:nvSpPr>
        <dsp:cNvPr id="0" name=""/>
        <dsp:cNvSpPr/>
      </dsp:nvSpPr>
      <dsp:spPr>
        <a:xfrm>
          <a:off x="5075929" y="520"/>
          <a:ext cx="3220603" cy="19323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be able to view the current top rates in Real-Time.</a:t>
          </a:r>
        </a:p>
      </dsp:txBody>
      <dsp:txXfrm>
        <a:off x="5075929" y="520"/>
        <a:ext cx="3220603" cy="1932361"/>
      </dsp:txXfrm>
    </dsp:sp>
    <dsp:sp modelId="{8501F813-41DF-4A7E-A57A-B98D7E607042}">
      <dsp:nvSpPr>
        <dsp:cNvPr id="0" name=""/>
        <dsp:cNvSpPr/>
      </dsp:nvSpPr>
      <dsp:spPr>
        <a:xfrm>
          <a:off x="1533266" y="2254942"/>
          <a:ext cx="3220603" cy="19323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be able to view the lowest rates in Real-Time.</a:t>
          </a:r>
        </a:p>
      </dsp:txBody>
      <dsp:txXfrm>
        <a:off x="1533266" y="2254942"/>
        <a:ext cx="3220603" cy="1932361"/>
      </dsp:txXfrm>
    </dsp:sp>
    <dsp:sp modelId="{989C37C3-DC91-467B-AE35-DB3F26D4222C}">
      <dsp:nvSpPr>
        <dsp:cNvPr id="0" name=""/>
        <dsp:cNvSpPr/>
      </dsp:nvSpPr>
      <dsp:spPr>
        <a:xfrm>
          <a:off x="5075929" y="2254942"/>
          <a:ext cx="3220603" cy="19323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a CLI that is user friendly.</a:t>
          </a:r>
        </a:p>
      </dsp:txBody>
      <dsp:txXfrm>
        <a:off x="5075929" y="2254942"/>
        <a:ext cx="3220603" cy="19323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79B42-DA5D-4EC2-8002-94DA984BBD12}">
      <dsp:nvSpPr>
        <dsp:cNvPr id="0" name=""/>
        <dsp:cNvSpPr/>
      </dsp:nvSpPr>
      <dsp:spPr>
        <a:xfrm>
          <a:off x="0" y="589224"/>
          <a:ext cx="982979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13CCD-F2D5-4E6E-A924-4C8C21674835}">
      <dsp:nvSpPr>
        <dsp:cNvPr id="0" name=""/>
        <dsp:cNvSpPr/>
      </dsp:nvSpPr>
      <dsp:spPr>
        <a:xfrm>
          <a:off x="491489" y="220224"/>
          <a:ext cx="6880859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080" tIns="0" rIns="26008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Created a class called Joe’s currency converter.</a:t>
          </a:r>
        </a:p>
      </dsp:txBody>
      <dsp:txXfrm>
        <a:off x="527515" y="256250"/>
        <a:ext cx="6808807" cy="665948"/>
      </dsp:txXfrm>
    </dsp:sp>
    <dsp:sp modelId="{56E90937-F206-4931-B0E1-EE5EAB4BBDC5}">
      <dsp:nvSpPr>
        <dsp:cNvPr id="0" name=""/>
        <dsp:cNvSpPr/>
      </dsp:nvSpPr>
      <dsp:spPr>
        <a:xfrm>
          <a:off x="0" y="1723225"/>
          <a:ext cx="9829799" cy="2244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902" tIns="520700" rIns="762902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Getting data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Slicing data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Using data to preform calculations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Showing tables of rates.</a:t>
          </a:r>
        </a:p>
      </dsp:txBody>
      <dsp:txXfrm>
        <a:off x="0" y="1723225"/>
        <a:ext cx="9829799" cy="2244375"/>
      </dsp:txXfrm>
    </dsp:sp>
    <dsp:sp modelId="{6007DAB5-CC8A-4FAD-A496-F3ED347EA142}">
      <dsp:nvSpPr>
        <dsp:cNvPr id="0" name=""/>
        <dsp:cNvSpPr/>
      </dsp:nvSpPr>
      <dsp:spPr>
        <a:xfrm>
          <a:off x="491489" y="1354225"/>
          <a:ext cx="6880859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080" tIns="0" rIns="26008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class has many methods for	</a:t>
          </a:r>
        </a:p>
      </dsp:txBody>
      <dsp:txXfrm>
        <a:off x="527515" y="1390251"/>
        <a:ext cx="6808807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11/28/21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11/28/21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11/28/21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11/28/21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11/28/21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11/28/21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11/28/21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11/28/21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11/28/21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11/28/21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Joe’s Real- Time Currency Converter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1 by Youssef Said.</a:t>
            </a:r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74BC-4DBD-42FB-B37D-2055EDEE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3200400"/>
            <a:ext cx="9829799" cy="1219200"/>
          </a:xfrm>
        </p:spPr>
        <p:txBody>
          <a:bodyPr>
            <a:normAutofit fontScale="90000"/>
          </a:bodyPr>
          <a:lstStyle/>
          <a:p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9055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AABD-1AA8-44CF-AA2E-6F8EDAE8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</p:spPr>
        <p:txBody>
          <a:bodyPr anchor="b">
            <a:normAutofit/>
          </a:bodyPr>
          <a:lstStyle/>
          <a:p>
            <a:r>
              <a:rPr lang="en-US" dirty="0"/>
              <a:t>Goals &amp; Objectives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DA43B3A-C8BB-41DC-900F-3071BDD03A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944704"/>
              </p:ext>
            </p:extLst>
          </p:nvPr>
        </p:nvGraphicFramePr>
        <p:xfrm>
          <a:off x="1522413" y="1981200"/>
          <a:ext cx="9829799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04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A3A4-F2D9-4AA5-923D-57335A43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</p:spPr>
        <p:txBody>
          <a:bodyPr anchor="b">
            <a:normAutofit/>
          </a:bodyPr>
          <a:lstStyle/>
          <a:p>
            <a:r>
              <a:rPr lang="en-US" dirty="0"/>
              <a:t>Implementation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E20B19-1F00-45AC-A4FE-AED88FD01F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140477"/>
              </p:ext>
            </p:extLst>
          </p:nvPr>
        </p:nvGraphicFramePr>
        <p:xfrm>
          <a:off x="1522413" y="1981200"/>
          <a:ext cx="9829799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050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2149-7E06-4941-ABBB-756DB78A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D53295-2935-45B2-9D36-4B146ECEB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AA9C23-142B-4EE0-9C5C-87E906177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12" y="1990725"/>
            <a:ext cx="5486400" cy="4587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07BA00-2397-48DD-B232-C9BD0BC72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12" y="1981200"/>
            <a:ext cx="5486401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6137-96F6-4499-A66F-42A07F26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26D3-04F1-4FF8-AA76-D4EFA776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B9B34-65F2-40D1-AE68-D4C12B9EF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2438400"/>
            <a:ext cx="6721422" cy="3596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A64F99-3820-441E-8719-3996AC444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1600200"/>
            <a:ext cx="5570703" cy="4686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DD2C08-9D40-4B80-AF92-B245FC106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612" y="6271871"/>
            <a:ext cx="3734124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7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2A6C-287D-4B87-9480-9C1207CE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EDC50-F0FD-4285-A4BC-FF3A84822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875" y="1905000"/>
            <a:ext cx="4280612" cy="4187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EBC340-F485-45CE-BF4B-63EE45CC3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2" y="3019655"/>
            <a:ext cx="2956816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0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6FA7-62AF-4185-B350-97A66967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Pictures of the CLI (Command line interface)</a:t>
            </a:r>
            <a:br>
              <a:rPr lang="en-US" dirty="0"/>
            </a:br>
            <a:r>
              <a:rPr lang="en-US" dirty="0"/>
              <a:t>Currency converter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70C955-D129-455B-9E3E-946EC9CBA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7" y="1828800"/>
            <a:ext cx="86296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CF7B02-3CC2-45CF-8339-7535EFE6E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7" y="3943350"/>
            <a:ext cx="86296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8102403-1308-4D47-B429-08302127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6" y="4914900"/>
            <a:ext cx="8629649" cy="200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03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E9C0-18B9-4B97-853B-181562FD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PICS of other options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0B767-8E8B-42F1-BDD5-435B55132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1752600"/>
            <a:ext cx="6721422" cy="141744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94FFBD6-CF5A-42BA-8575-F559A1A4FD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3170043"/>
            <a:ext cx="6594697" cy="163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7AA48D-C5DF-459F-8589-171DBA083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413" y="5060878"/>
            <a:ext cx="5110161" cy="1416122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3F035A4-90E4-4FD3-9CD4-FB4DF1B48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4929187"/>
            <a:ext cx="5381565" cy="13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52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C8DD-6E92-4EBB-8682-FE2B3F10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738" y="929766"/>
            <a:ext cx="2972381" cy="670433"/>
          </a:xfrm>
        </p:spPr>
        <p:txBody>
          <a:bodyPr>
            <a:normAutofit fontScale="90000"/>
          </a:bodyPr>
          <a:lstStyle/>
          <a:p>
            <a:r>
              <a:rPr lang="en-US" dirty="0"/>
              <a:t>CLI PICS of other options cont.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47617D0-2ECD-4BFD-B280-83FAA70ED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1" y="3200400"/>
            <a:ext cx="6363880" cy="25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9AA8A6B-0687-4AB1-9892-551888795F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191000"/>
            <a:ext cx="7986774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92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cy symbols presentation (widescreen).potx" id="{0BEEB329-2C4D-4D02-9858-CA91ACE92AB1}" vid="{944DA297-E844-470D-A85C-00068074ACC2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19</TotalTime>
  <Words>121</Words>
  <Application>Microsoft Macintosh PowerPoint</Application>
  <PresentationFormat>Custom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Cambria</vt:lpstr>
      <vt:lpstr>Currency Symbols 16x9</vt:lpstr>
      <vt:lpstr>Joe’s Real- Time Currency Converter</vt:lpstr>
      <vt:lpstr>Goals &amp; Objectives</vt:lpstr>
      <vt:lpstr>Implementation goals</vt:lpstr>
      <vt:lpstr>Implementation</vt:lpstr>
      <vt:lpstr>Implementation cont</vt:lpstr>
      <vt:lpstr>Implementation cont.</vt:lpstr>
      <vt:lpstr>Pictures of the CLI (Command line interface) Currency converter</vt:lpstr>
      <vt:lpstr>CLI PICS of other options</vt:lpstr>
      <vt:lpstr>CLI PICS of other options cont.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Joe’s Real- Time Currency Converter</dc:title>
  <dc:subject/>
  <dc:creator>Youssef Said</dc:creator>
  <cp:keywords/>
  <dc:description/>
  <cp:lastModifiedBy>Youssef Said</cp:lastModifiedBy>
  <cp:revision>2</cp:revision>
  <dcterms:created xsi:type="dcterms:W3CDTF">2021-11-28T18:19:45Z</dcterms:created>
  <dcterms:modified xsi:type="dcterms:W3CDTF">2021-11-28T18:49:11Z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