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0B7DB-40A7-2518-CBA5-F9E6162E2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D4492-27DD-39D4-3393-6980DAAA0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EF225-9998-ABA1-4DEB-D17DDAC5E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2F74-0145-4967-897E-8E0A83FF4A49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B2842-CE37-23AB-F789-01DA0F8E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08700-5D44-FF6E-D864-D6F6C3730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41E2E-CC3A-49A6-B345-68A634B9A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2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3482-B70F-CF39-FE2D-A6BB3A289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608B8-8B50-9D1A-8D65-16E252FD2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1DC5C-BA96-B1CA-2DE1-22AA737CF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2F74-0145-4967-897E-8E0A83FF4A49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36924-667F-1754-C645-75B22DD8B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33115-A49B-42C0-7885-E2F7DE24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41E2E-CC3A-49A6-B345-68A634B9A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29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C23D79-7531-6D2C-7092-7C1C1187E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F8877-844E-0B21-7A20-CD0F34901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10CCC-6CD1-6D63-0403-F874B1EBB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2F74-0145-4967-897E-8E0A83FF4A49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E1E14-284A-7D72-5C59-418942F5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D9BFF-0FCD-6495-F0A0-592476041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41E2E-CC3A-49A6-B345-68A634B9A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0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988C7-CECD-AA77-79D9-015612112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432B3-766C-A419-189A-AC158A600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6AFDF-78AC-65CF-C551-4B4F7AB45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2F74-0145-4967-897E-8E0A83FF4A49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48428-FD06-FC9A-C4AD-98032CEA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E0B35-31CA-0176-BCA4-259BC59BC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41E2E-CC3A-49A6-B345-68A634B9A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1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20205-3715-262A-4F0C-990D1374F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E0E59-E462-512F-FF11-1E13D0F3B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2C514-DD29-A446-7B77-915B0159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2F74-0145-4967-897E-8E0A83FF4A49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4765A-E29C-2ED1-F16C-833F02F18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A73CF-D12C-DAD8-C5B1-0B16B6791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41E2E-CC3A-49A6-B345-68A634B9A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2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ECF4-F29B-C817-5634-04C5EDBA4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C4591-C9BF-20A0-107E-D72EE51ED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3EF71-9A5B-2623-8AAF-71548431B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AD368-A64F-1EA4-15F1-657F4D33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2F74-0145-4967-897E-8E0A83FF4A49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CB888-6942-2C07-51A5-C39B15A75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949B0-8FF0-E453-B8A8-BE94B525E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41E2E-CC3A-49A6-B345-68A634B9A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3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B5C00-DEA7-D424-8251-017A48E1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F0714-C904-5C31-275D-74CD7AC71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25BF0-E806-AAFA-98DE-76A72879D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B5E85E-2CBA-EAC6-152F-F9CC6BF15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D9F87E-8477-962F-AE21-1C57C6034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BBD28A-CBD7-4A0F-373E-ED45E226D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2F74-0145-4967-897E-8E0A83FF4A49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A5B9E-F66B-1464-B98C-F8BC916B6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5A4F9B-E4A7-A1FF-BD88-FE73035AE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41E2E-CC3A-49A6-B345-68A634B9A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4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C0901-A116-B38E-09BB-277CE2B7C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8D0AF3-F56D-1604-9D0A-B7B9D2C6F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2F74-0145-4967-897E-8E0A83FF4A49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C6EAAA-22C5-5384-FB58-1EDC7B678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ED58E-E458-B450-15F0-6731C8F3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41E2E-CC3A-49A6-B345-68A634B9A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14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8307C-61BF-BA2F-FE62-5981252D7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2F74-0145-4967-897E-8E0A83FF4A49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4D2F7-8CD5-3024-A3F6-EE897C27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33F27-E7C2-F54F-2A72-69D6B019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41E2E-CC3A-49A6-B345-68A634B9A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39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F4308-6264-5C26-9863-F791A0DA0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90E4E-7B63-F0CE-7503-207850FE0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589F-04C2-D173-0413-BE0A1F738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CE6BE-1574-D6A7-6C46-3CDE1F03F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2F74-0145-4967-897E-8E0A83FF4A49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A44FA-D354-185D-00AA-542E1D98A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BBDFB-4AA6-4C88-B5F5-5A4A27DD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41E2E-CC3A-49A6-B345-68A634B9A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8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0918A-C760-6AB4-C34F-A8F0A13D3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1FCE2F-4AC3-05F3-0739-E59E8DB38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D90CF-95F2-7851-EE73-30CD3EDF2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C909C-6A4D-8DC1-C4F7-E57E9C67E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2F74-0145-4967-897E-8E0A83FF4A49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033C2-81B0-D854-9F13-539A84A6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41816-9BF7-0998-B88C-D9173E601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41E2E-CC3A-49A6-B345-68A634B9A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0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7B5FE0-9EAB-B3CF-8CF1-87B94EC6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97B0D-FE91-3FB3-ACA4-1BE4B5AE1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0FF0B-B149-A118-4D1C-0C5E79A145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CB2F74-0145-4967-897E-8E0A83FF4A49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31DAC-AFC4-0852-B85C-167A6DD6E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4AA8-1BE2-D4C2-52B9-EE7CFB515C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441E2E-CC3A-49A6-B345-68A634B9A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5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F350B8-9000-4A2E-BFE4-E6FCCB9EE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369" y="0"/>
            <a:ext cx="95912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6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A7BB5-3A2F-60E3-A3FB-E6A8A050E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8698FA-353F-E6BF-9596-2FA6DB9C5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375" y="0"/>
            <a:ext cx="99252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395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78C1F-097E-3622-8FFB-978FA219D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14AAAA-A014-1CE3-F759-4486331F3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1" y="0"/>
            <a:ext cx="94964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309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04438-9E89-950C-B7C6-68CB9D94D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657670-3F2F-1670-4CC4-56D0BF4F8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369" y="0"/>
            <a:ext cx="95912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81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98E9E-75A3-C400-D822-C59610D84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A3523C-A90F-EA20-B9E8-9129052A2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22" y="0"/>
            <a:ext cx="102309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44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50321-D483-42D7-873C-2E9F2D266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E98329-036C-61BA-C1C8-6D075F72C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"/>
            <a:ext cx="121920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37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 Oebker (Student)</dc:creator>
  <cp:lastModifiedBy>Jack Oebker (Student)</cp:lastModifiedBy>
  <cp:revision>7</cp:revision>
  <dcterms:created xsi:type="dcterms:W3CDTF">2025-05-03T03:32:48Z</dcterms:created>
  <dcterms:modified xsi:type="dcterms:W3CDTF">2025-05-03T04:49:20Z</dcterms:modified>
</cp:coreProperties>
</file>