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Desmond Vehar" lastIdx="2" clrIdx="0"/>
  <p:cmAuthor id="1" initials="" name="Brian Lee" lastIdx="4" clrIdx="1"/>
  <p:cmAuthor id="2" initials="" name="Laptopmini" lastIdx="3" clrIdx="2"/>
  <p:cmAuthor id="3" initials="" name="Max Hufft" lastIdx="1" clrIdx="3"/>
  <p:cmAuthor id="4" initials="" name="dvehar" lastIdx="3" clrIdx="4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4">
    <p:pos y="0" x="6000"/>
    <p:text>Ideas:
Talk about Maker's Factory (what they do and why)
Talk about the project idea
Talk about bad experience with scrum process: the difficulties with learning the Forge Framework during sprints
Talk about something we overcame
Talk about what we got done and what we didnt (/things that we get done in the future).</p:text>
  </p:cm>
  <p:cm idx="2" authorId="4">
    <p:pos y="100" x="6000"/>
    <p:text>Requirements:
~ 7 minutes long</p:text>
  </p:cm>
  <p:cm idx="3" authorId="4">
    <p:pos y="200" x="6000"/>
    <p:text>See the slide from lecture 12/3 to see more requirements</p:text>
  </p:cm>
  <p:cm idx="4" authorId="1">
    <p:pos y="300" x="6000"/>
    <p:text>Sadly he hasn't posted the lecture slides yet. Trying to go off of memory until he posts it (hopefully later today.
Edit: I created some slides. Feel free to edit them or add your own.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I don't think so...
I'd say what entities we made and what goes into creating an entity.</p:text>
  </p:cm>
  <p:cm idx="1" authorId="2">
    <p:pos y="100" x="6000"/>
    <p:text>_Marked as resolved_</p:text>
  </p:cm>
  <p:cm idx="2" authorId="2">
    <p:pos y="200" x="6000"/>
    <p:text>_Re-opened_</p:text>
  </p:cm>
  <p:cm idx="3" authorId="2">
    <p:pos y="300" x="6000"/>
    <p:text>I think we should just group all the entity screenshots into one single slide
just give an overview of them all at once</p:text>
  </p:cm>
  <p:cm idx="1" authorId="3">
    <p:pos y="400" x="6000"/>
    <p:text>I agree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it'd be good to have a implementation problem that we overcame here..</p:text>
  </p:cm>
  <p:cm idx="1" authorId="1">
    <p:pos y="100" x="6000"/>
    <p:text>_Marked as resolved_</p:text>
  </p:cm>
  <p:cm idx="2" authorId="1">
    <p:pos y="200" x="6000"/>
    <p:text>_Re-opened_</p:text>
  </p:cm>
  <p:cm idx="3" authorId="1">
    <p:pos y="300" x="6000"/>
    <p:text>Added! Will expand on this during presentation.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1st Bullet: Animals and plants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3rd Bullet: Currently a player in the water can not see very far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">
                <a:latin typeface="Georgia"/>
                <a:ea typeface="Georgia"/>
                <a:cs typeface="Georgia"/>
                <a:sym typeface="Georgia"/>
              </a:rPr>
              <a:t>The custom behavior/AI for the entities will be very useful when more entities need to be implemented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“Forge Documentation is scarce”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We overcame this by studying the code and by consulting with our sponsor who has experience with Minecraft Mod implementation.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First bullet: Difficult to accomplish user stories when the Forge framework needed to be learned first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Last bullet: Some meetings there were no updates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1046558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1pPr>
            <a:lvl2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182817" x="685800"/>
            <a:ext cy="838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200"/>
            </a:lvl2pPr>
            <a:lvl3pPr>
              <a:spcBef>
                <a:spcPts val="0"/>
              </a:spcBef>
              <a:buSzPct val="100000"/>
              <a:buNone/>
              <a:defRPr sz="3200"/>
            </a:lvl3pPr>
            <a:lvl4pPr>
              <a:spcBef>
                <a:spcPts val="0"/>
              </a:spcBef>
              <a:buSzPct val="100000"/>
              <a:buNone/>
              <a:defRPr sz="3200"/>
            </a:lvl4pPr>
            <a:lvl5pPr>
              <a:spcBef>
                <a:spcPts val="0"/>
              </a:spcBef>
              <a:buSzPct val="100000"/>
              <a:buNone/>
              <a:defRPr sz="3200"/>
            </a:lvl5pPr>
            <a:lvl6pPr>
              <a:spcBef>
                <a:spcPts val="0"/>
              </a:spcBef>
              <a:buSzPct val="100000"/>
              <a:buNone/>
              <a:defRPr sz="3200"/>
            </a:lvl6pPr>
            <a:lvl7pPr>
              <a:spcBef>
                <a:spcPts val="0"/>
              </a:spcBef>
              <a:buSzPct val="100000"/>
              <a:buNone/>
              <a:defRPr sz="3200"/>
            </a:lvl7pPr>
            <a:lvl8pPr>
              <a:spcBef>
                <a:spcPts val="0"/>
              </a:spcBef>
              <a:buSzPct val="100000"/>
              <a:buNone/>
              <a:defRPr sz="3200"/>
            </a:lvl8pPr>
            <a:lvl9pPr>
              <a:spcBef>
                <a:spcPts val="0"/>
              </a:spcBef>
              <a:buSzPct val="100000"/>
              <a:buNone/>
              <a:defRPr sz="3200"/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13" name="Shape 13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>
                <a:solidFill>
                  <a:srgbClr val="FFA711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25" name="Shape 25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26" name="Shape 26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200150" x="4648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35" name="Shape 35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42" name="Shape 42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4025503" x="1792288"/>
            <a:ext cy="471899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FFA711"/>
              </a:buClr>
              <a:buSzPct val="100000"/>
              <a:buNone/>
              <a:defRPr sz="1400">
                <a:solidFill>
                  <a:srgbClr val="FFA711"/>
                </a:solidFill>
              </a:defRPr>
            </a:lvl1pPr>
          </a:lstStyle>
          <a:p/>
        </p:txBody>
      </p:sp>
      <p:grpSp>
        <p:nvGrpSpPr>
          <p:cNvPr id="48" name="Shape 48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49" name="Shape 49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4" name="Shape 54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55" name="Shape 55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0F2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560"/>
              </a:spcBef>
              <a:buClr>
                <a:schemeClr val="lt2"/>
              </a:buClr>
              <a:buSzPct val="100000"/>
              <a:buFont typeface="Georgia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Georgia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990" x="0"/>
            <a:ext cy="88500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4"/><Relationship Target="../comments/comment2.xml" Type="http://schemas.openxmlformats.org/officeDocument/2006/relationships/comments" Id="rId3"/><Relationship Target="../media/image04.png" Type="http://schemas.openxmlformats.org/officeDocument/2006/relationships/image" Id="rId9"/><Relationship Target="../media/image00.png" Type="http://schemas.openxmlformats.org/officeDocument/2006/relationships/image" Id="rId6"/><Relationship Target="../media/image05.jpg" Type="http://schemas.openxmlformats.org/officeDocument/2006/relationships/image" Id="rId5"/><Relationship Target="../media/image02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3.xml" Type="http://schemas.openxmlformats.org/officeDocument/2006/relationships/comments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y="604325" x="685800"/>
            <a:ext cy="14499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Monterey Bay Minecraft Mod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y="2030428" x="685800"/>
            <a:ext cy="1044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Team: Loops on Loops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Sponsor: MakersFactory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subTitle"/>
          </p:nvPr>
        </p:nvSpPr>
        <p:spPr>
          <a:xfrm>
            <a:off y="0" x="8257600"/>
            <a:ext cy="416399" cx="98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12.5.14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Create ocean health system</a:t>
            </a:r>
          </a:p>
          <a:p>
            <a:pPr rtl="0"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Design submersible</a:t>
            </a:r>
          </a:p>
          <a:p>
            <a:pPr rtl="0"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“Pokedex” to scan marine life for info</a:t>
            </a:r>
          </a:p>
          <a:p>
            <a:pPr rtl="0"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New marine biomes</a:t>
            </a:r>
          </a:p>
          <a:p>
            <a:pPr rtl="0"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Support lesson plans via in game objectives</a:t>
            </a:r>
          </a:p>
          <a:p>
            <a:pPr lvl="0" indent="-4254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100" lang="en"/>
              <a:t>Create new ways for students to learn about environmental responsibility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Team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938250" x="533400"/>
            <a:ext cy="3654599" cx="458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Joe Wise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John Kang</a:t>
            </a:r>
          </a:p>
          <a:p>
            <a:pPr rtl="0" lvl="0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lang="en"/>
              <a:t>Brian Lee</a:t>
            </a:r>
          </a:p>
          <a:p>
            <a:pPr rtl="0" lvl="0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lang="en"/>
              <a:t>Paul-Valentin Mini</a:t>
            </a:r>
          </a:p>
          <a:p>
            <a:pPr rtl="0" lvl="0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lang="en"/>
              <a:t>Max Hufft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Desmond Vehar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Sponsor: Joe Allington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t="29888" b="31124" r="35766" l="35680"/>
          <a:stretch/>
        </p:blipFill>
        <p:spPr>
          <a:xfrm>
            <a:off y="280200" x="4995775"/>
            <a:ext cy="4205250" cx="4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MakersFactory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9382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learning solutions company that offers classes, products, and services to educate students, teachers, and communities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t="0" b="13591" r="0" l="0"/>
          <a:stretch/>
        </p:blipFill>
        <p:spPr>
          <a:xfrm>
            <a:off y="2511600" x="1527450"/>
            <a:ext cy="1947525" cx="6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y="116550" x="6705600"/>
            <a:ext cy="895350" cx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What is our project?</a:t>
            </a:r>
          </a:p>
          <a:p>
            <a:pPr rtl="0" lvl="1" indent="-406400" marL="914400">
              <a:spcBef>
                <a:spcPts val="0"/>
              </a:spcBef>
              <a:buClr>
                <a:schemeClr val="lt2"/>
              </a:buClr>
              <a:buSzPct val="87500"/>
              <a:buFont typeface="Courier New"/>
              <a:buChar char="o"/>
            </a:pPr>
            <a:r>
              <a:rPr lang="en"/>
              <a:t>Educational Minecraft Mod</a:t>
            </a:r>
          </a:p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Reason for project</a:t>
            </a:r>
          </a:p>
          <a:p>
            <a:pPr lvl="1" indent="-406400" marL="914400">
              <a:spcBef>
                <a:spcPts val="0"/>
              </a:spcBef>
              <a:buClr>
                <a:schemeClr val="lt2"/>
              </a:buClr>
              <a:buSzPct val="87500"/>
              <a:buFont typeface="Courier New"/>
              <a:buChar char="o"/>
            </a:pPr>
            <a:r>
              <a:rPr lang="en"/>
              <a:t>Teach kids about the Monterey Bay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000" lang="en"/>
              <a:t>Fill Minecraft’s oceans with local marine life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000" lang="en"/>
              <a:t>A Submarine and Scuba gear to help explore the ocean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000" lang="en"/>
              <a:t>Alter water overlay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3000" lang="en"/>
              <a:t>In game objectives to support teachers’ lesson plans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Created many of the creatures we set out to do</a:t>
            </a:r>
          </a:p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Laid the groundwork for future iterations of the project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t="26527" b="19201" r="21980" l="12522"/>
          <a:stretch/>
        </p:blipFill>
        <p:spPr>
          <a:xfrm>
            <a:off y="218775" x="115724"/>
            <a:ext cy="1751549" cx="29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y="1970331" x="1024126"/>
            <a:ext cy="424499" cx="153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Gray Whale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14975" x="135875"/>
            <a:ext cy="1751551" cx="29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4247581" x="1153537"/>
            <a:ext cy="396600" cx="110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Starfish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37712" x="3161675"/>
            <a:ext cy="1713675" cx="28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y="1970325" x="3641661"/>
            <a:ext cy="424499" cx="242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Northern Elephant Seal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533925" x="3171750"/>
            <a:ext cy="1751550" cx="2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56675" x="6145375"/>
            <a:ext cy="1713650" cx="289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533925" x="6145375"/>
            <a:ext cy="1713650" cx="29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y="1970325" x="6145400"/>
            <a:ext cy="424499" cx="282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 </a:t>
            </a:r>
            <a:r>
              <a:rPr lang="en">
                <a:solidFill>
                  <a:srgbClr val="FFFFFF"/>
                </a:solidFill>
              </a:rPr>
              <a:t>Bottle-nosed Dolphin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4247575" x="4224100"/>
            <a:ext cy="335700" cx="12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Seagull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4203625" x="7162325"/>
            <a:ext cy="484500" cx="266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Garbaldi Fish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Encountered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Entity Modeling is horrible</a:t>
            </a:r>
          </a:p>
          <a:p>
            <a:pPr rtl="0" lvl="1" indent="-406400" marL="914400">
              <a:spcBef>
                <a:spcPts val="0"/>
              </a:spcBef>
              <a:buClr>
                <a:schemeClr val="lt2"/>
              </a:buClr>
              <a:buSzPct val="87500"/>
              <a:buFont typeface="Courier New"/>
              <a:buChar char="o"/>
            </a:pPr>
            <a:r>
              <a:rPr lang="en"/>
              <a:t>Techne</a:t>
            </a:r>
          </a:p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Forge Documentation is scarce</a:t>
            </a:r>
          </a:p>
          <a:p>
            <a:pPr rtl="0" lvl="1" indent="-406400" marL="914400">
              <a:spcBef>
                <a:spcPts val="0"/>
              </a:spcBef>
              <a:buClr>
                <a:schemeClr val="lt2"/>
              </a:buClr>
              <a:buSzPct val="87500"/>
              <a:buFont typeface="Courier New"/>
              <a:buChar char="o"/>
            </a:pPr>
            <a:r>
              <a:rPr lang="en"/>
              <a:t>Not many tutorials</a:t>
            </a:r>
          </a:p>
          <a:p>
            <a:pPr rtl="0" lvl="1" indent="-406400" marL="914400">
              <a:spcBef>
                <a:spcPts val="0"/>
              </a:spcBef>
              <a:buClr>
                <a:schemeClr val="lt2"/>
              </a:buClr>
              <a:buSzPct val="87500"/>
              <a:buFont typeface="Courier New"/>
              <a:buChar char="o"/>
            </a:pPr>
            <a:r>
              <a:rPr lang="en"/>
              <a:t>Poor quality</a:t>
            </a:r>
          </a:p>
          <a:p>
            <a:pPr rtl="0" lvl="0" indent="-4318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AI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Experience with SCRUM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Does not allow for much preliminary work</a:t>
            </a:r>
          </a:p>
          <a:p>
            <a:pPr rtl="0"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Keeps meetings quick and to the point</a:t>
            </a:r>
          </a:p>
          <a:p>
            <a:pPr rtl="0"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Allows for the incremental development of features</a:t>
            </a:r>
          </a:p>
          <a:p>
            <a:pPr rtl="0"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Division of labor was easy for this project</a:t>
            </a:r>
          </a:p>
          <a:p>
            <a:pPr rtl="0"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Hard to get adjusted to</a:t>
            </a:r>
          </a:p>
          <a:p>
            <a:pPr lvl="0" indent="-40005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700" lang="en"/>
              <a:t>Hard to implement when there are competing priorities: other coursework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lor-strip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