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jurski, Michael Paul (Fed)" initials="MMP(" lastIdx="1" clrIdx="0">
    <p:extLst>
      <p:ext uri="{19B8F6BF-5375-455C-9EA6-DF929625EA0E}">
        <p15:presenceInfo xmlns:p15="http://schemas.microsoft.com/office/powerpoint/2012/main" userId="S::mmajursk@nist.gov::53ed041e-4460-4d0e-ae8e-4da3535c8e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76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8461-7C7C-4843-ACA7-2C864F3F4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63A05-84F1-834D-84E6-1CD665326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79B5-80B5-2044-BD9B-5E99EFC1A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FDC-BAF4-5147-83B0-C4B6BC57AFE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50F76-B022-4E44-B39C-77DDE246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D6165-CDCF-1046-ADE5-D35F843E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EC0-B1EA-6F40-98EA-0C5D82FA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2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90D5-C378-604B-A79E-214D473A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87AC6-CD4E-8C48-A5E0-CFCCD31F8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36-7073-214A-9F40-13E6F128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FDC-BAF4-5147-83B0-C4B6BC57AFE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05DD7-EC3F-DE44-92D5-8795017E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30365-24B5-4F44-A457-82482EEC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EC0-B1EA-6F40-98EA-0C5D82FA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1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708A3-2C2C-CC46-9507-914DD1EFD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D9DF1-F1EA-1644-BA67-F8A695E67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00E33-B5DE-304F-BFBC-595D4B4C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FDC-BAF4-5147-83B0-C4B6BC57AFE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0B801-1349-3B40-9491-9352FF4B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D8C8-90A4-B047-BF83-EB910547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EC0-B1EA-6F40-98EA-0C5D82FA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8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0AE1-F9B3-454D-B199-9D449C19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179DE-7FC6-CA41-A684-3B0ED239C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931D1-1715-1143-B538-5F6C0193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FDC-BAF4-5147-83B0-C4B6BC57AFE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8EB1F-527F-6249-9124-DD2F5E44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D9EE2-8C6C-7449-9C50-F3A2C1C3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EC0-B1EA-6F40-98EA-0C5D82FA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5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5D93-4577-FC44-A1B9-3932A4E4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280D5-C8EE-FD4C-AAF5-438722F98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C01EC-54E7-D541-9E32-24E7D9C8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FDC-BAF4-5147-83B0-C4B6BC57AFE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A4EF5-861C-DE45-A075-41309262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969CC-B611-6E47-9993-065401EB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EC0-B1EA-6F40-98EA-0C5D82FA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89E-75ED-9548-B0CA-30F4F4FF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1F10-54F6-5C4D-8443-1FFA27003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0C2B0-0F61-E94E-884A-8D1701089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E879C-C40F-4349-B7CD-8C6516B6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FDC-BAF4-5147-83B0-C4B6BC57AFE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F0D61-C796-2E4C-8109-A262F2F8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9A1F5-6AFE-244B-BBF9-824BB404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EC0-B1EA-6F40-98EA-0C5D82FA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7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AF8A-F75A-D34C-A112-4C705B64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B95B4-3772-C146-8FAC-C0D72C082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57722-1416-1249-820B-7E4BF4B83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DB7C0-C5EE-494D-ACFA-FAB8A8563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58E2E-B6F8-F44F-89DE-BF941F146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B25F4-1141-E547-BDBF-CDBCB535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FDC-BAF4-5147-83B0-C4B6BC57AFE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0A80D-5F24-9B40-BE0A-6D94EF28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A1AB0-0FA5-8D4C-AB0A-0C4D8E07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EC0-B1EA-6F40-98EA-0C5D82FA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1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CC5D-D203-F34B-8352-BDCA7100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94B11-2BFB-5648-B5FD-090B5893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FDC-BAF4-5147-83B0-C4B6BC57AFE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D1B4F-4202-574E-AFF3-E74CC077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09B23-ADBE-4840-8135-6D78210A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EC0-B1EA-6F40-98EA-0C5D82FA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4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16E6E-A674-B147-AA1D-E3CCE80B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FDC-BAF4-5147-83B0-C4B6BC57AFE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501FF-5F28-6D40-A45A-7E19CDC6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5E0A1-C644-3642-BAAC-70E5A550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EC0-B1EA-6F40-98EA-0C5D82FA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34B0-83FA-644C-8DD8-AF62BEBC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57BA0-C27D-254B-9278-06299A1D6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390B8-08C9-4B4A-BF48-370D8ABE0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0D5FF-5254-0B42-B5EF-ABBD06B7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FDC-BAF4-5147-83B0-C4B6BC57AFE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13CD5-2AB2-FD44-99F5-93FCE499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EF96C-D890-FD41-8662-C1962903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EC0-B1EA-6F40-98EA-0C5D82FA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1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D66D-7C61-B64B-9E69-873AF94D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87E16-F494-6D40-995E-EB4C636A6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2A1E5-E2B4-9F47-9FC2-7894E9BBF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EC996-5221-4047-929F-07228E65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6FDC-BAF4-5147-83B0-C4B6BC57AFE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353AC-DDC9-034F-9FB5-A1C7D271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1B54E-D4FF-7041-A85C-BEBEE644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FEC0-B1EA-6F40-98EA-0C5D82FA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AE3F9-9027-C149-8DF8-1DE83CF8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0C210-BCB0-1745-9073-DA34B2F80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1ADD2-353F-D340-9142-ECFB99E0E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6FDC-BAF4-5147-83B0-C4B6BC57AFE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C4611-C111-9C49-BAF0-461C344BE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55DE6-F532-1844-BB0D-8595668EC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DFEC0-B1EA-6F40-98EA-0C5D82FA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7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74A046E-3EDE-1346-94B4-B13ECE401ED1}"/>
              </a:ext>
            </a:extLst>
          </p:cNvPr>
          <p:cNvGrpSpPr/>
          <p:nvPr/>
        </p:nvGrpSpPr>
        <p:grpSpPr>
          <a:xfrm>
            <a:off x="157870" y="360936"/>
            <a:ext cx="5445490" cy="6102721"/>
            <a:chOff x="157870" y="360936"/>
            <a:chExt cx="5445490" cy="6102721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375198AE-0399-0740-B3B8-F3C2F00D8135}"/>
                </a:ext>
              </a:extLst>
            </p:cNvPr>
            <p:cNvSpPr/>
            <p:nvPr/>
          </p:nvSpPr>
          <p:spPr>
            <a:xfrm rot="3079159">
              <a:off x="279545" y="342595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CF72B499-917D-9A44-A998-3013A7408811}"/>
                </a:ext>
              </a:extLst>
            </p:cNvPr>
            <p:cNvSpPr/>
            <p:nvPr/>
          </p:nvSpPr>
          <p:spPr>
            <a:xfrm rot="3079159">
              <a:off x="1177308" y="313778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23B0D73C-BB6A-B64A-A212-0187C514773A}"/>
                </a:ext>
              </a:extLst>
            </p:cNvPr>
            <p:cNvSpPr/>
            <p:nvPr/>
          </p:nvSpPr>
          <p:spPr>
            <a:xfrm rot="3079159">
              <a:off x="2075072" y="284962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F9614BCA-3982-F64F-A85F-CF803E2F6839}"/>
                </a:ext>
              </a:extLst>
            </p:cNvPr>
            <p:cNvSpPr/>
            <p:nvPr/>
          </p:nvSpPr>
          <p:spPr>
            <a:xfrm rot="3079159">
              <a:off x="2972837" y="256146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F6BDDBD6-13B4-7F4C-92EB-E81F6946C520}"/>
                </a:ext>
              </a:extLst>
            </p:cNvPr>
            <p:cNvSpPr/>
            <p:nvPr/>
          </p:nvSpPr>
          <p:spPr>
            <a:xfrm rot="3079159">
              <a:off x="811672" y="409380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4C3AEF93-7B12-0D49-B343-AA609B5C880C}"/>
                </a:ext>
              </a:extLst>
            </p:cNvPr>
            <p:cNvSpPr/>
            <p:nvPr/>
          </p:nvSpPr>
          <p:spPr>
            <a:xfrm rot="3079159">
              <a:off x="1709435" y="380564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9B85FBE-902F-184A-85BB-ED257C08E2BC}"/>
                </a:ext>
              </a:extLst>
            </p:cNvPr>
            <p:cNvSpPr/>
            <p:nvPr/>
          </p:nvSpPr>
          <p:spPr>
            <a:xfrm rot="3079159">
              <a:off x="2607199" y="351747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7698CEF8-6464-9248-8482-637DEBA24E0B}"/>
                </a:ext>
              </a:extLst>
            </p:cNvPr>
            <p:cNvSpPr/>
            <p:nvPr/>
          </p:nvSpPr>
          <p:spPr>
            <a:xfrm rot="3079159">
              <a:off x="3504964" y="322931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E34C89D-E4ED-7047-A5DB-2A5A997D6FB0}"/>
                </a:ext>
              </a:extLst>
            </p:cNvPr>
            <p:cNvSpPr/>
            <p:nvPr/>
          </p:nvSpPr>
          <p:spPr>
            <a:xfrm rot="3079159">
              <a:off x="1343798" y="476166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98C341AB-A478-F64C-B4A3-31A8E78F8B81}"/>
                </a:ext>
              </a:extLst>
            </p:cNvPr>
            <p:cNvSpPr/>
            <p:nvPr/>
          </p:nvSpPr>
          <p:spPr>
            <a:xfrm rot="3079159">
              <a:off x="2241561" y="447349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989E80FC-F643-1147-A827-D6AEB56E5A9F}"/>
                </a:ext>
              </a:extLst>
            </p:cNvPr>
            <p:cNvSpPr/>
            <p:nvPr/>
          </p:nvSpPr>
          <p:spPr>
            <a:xfrm rot="3079159">
              <a:off x="3139325" y="418533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E2F0E174-96BA-1645-B23D-030334FBA173}"/>
                </a:ext>
              </a:extLst>
            </p:cNvPr>
            <p:cNvSpPr/>
            <p:nvPr/>
          </p:nvSpPr>
          <p:spPr>
            <a:xfrm rot="3079159">
              <a:off x="4037090" y="389716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5109A815-6D75-FE46-8460-9F497166D9F8}"/>
                </a:ext>
              </a:extLst>
            </p:cNvPr>
            <p:cNvSpPr/>
            <p:nvPr/>
          </p:nvSpPr>
          <p:spPr>
            <a:xfrm rot="3079159">
              <a:off x="1875925" y="542951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516F6ECC-91A4-8047-823B-5012A3B71271}"/>
                </a:ext>
              </a:extLst>
            </p:cNvPr>
            <p:cNvSpPr/>
            <p:nvPr/>
          </p:nvSpPr>
          <p:spPr>
            <a:xfrm rot="3079159">
              <a:off x="2773688" y="514135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3C9B25A3-9E6E-7C4E-92A1-4FF820B3B139}"/>
                </a:ext>
              </a:extLst>
            </p:cNvPr>
            <p:cNvSpPr/>
            <p:nvPr/>
          </p:nvSpPr>
          <p:spPr>
            <a:xfrm rot="3079159">
              <a:off x="3671452" y="485318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21318775-1AB9-DB4F-8425-81FBCA51CF03}"/>
                </a:ext>
              </a:extLst>
            </p:cNvPr>
            <p:cNvSpPr/>
            <p:nvPr/>
          </p:nvSpPr>
          <p:spPr>
            <a:xfrm rot="3079159">
              <a:off x="4569217" y="456502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5DEA731-D589-8740-8E82-206625FE6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870" y="1030244"/>
              <a:ext cx="897763" cy="26340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B1EBDB8-B8FA-5644-B516-D8DB6AFBE6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3395" y="756269"/>
              <a:ext cx="914094" cy="2043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2EF891-BA77-3F4E-A6A5-8A26B3EDA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80537" y="1440191"/>
              <a:ext cx="1967006" cy="33483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ED6A852-9E30-F145-B43E-DA21D14394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4088" y="1726283"/>
              <a:ext cx="166491" cy="39267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BC8D4868-54DD-2944-B01B-38B671F14E64}"/>
                </a:ext>
              </a:extLst>
            </p:cNvPr>
            <p:cNvSpPr/>
            <p:nvPr/>
          </p:nvSpPr>
          <p:spPr>
            <a:xfrm rot="3079159">
              <a:off x="1177308" y="80150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37CC81D-4D4F-594A-BB01-348A8A98923C}"/>
                </a:ext>
              </a:extLst>
            </p:cNvPr>
            <p:cNvSpPr/>
            <p:nvPr/>
          </p:nvSpPr>
          <p:spPr>
            <a:xfrm rot="3079159">
              <a:off x="2075073" y="51333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B8AC7346-9DD6-9049-A1AF-C86A3CCD7287}"/>
                </a:ext>
              </a:extLst>
            </p:cNvPr>
            <p:cNvSpPr/>
            <p:nvPr/>
          </p:nvSpPr>
          <p:spPr>
            <a:xfrm rot="3079159">
              <a:off x="1709435" y="146935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8F9C040-6E4C-EC45-AA78-B08EDEADB1A9}"/>
                </a:ext>
              </a:extLst>
            </p:cNvPr>
            <p:cNvSpPr/>
            <p:nvPr/>
          </p:nvSpPr>
          <p:spPr>
            <a:xfrm rot="3079159">
              <a:off x="2607200" y="118118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ABC0F85-4ECC-A047-8892-4057D8AD9FD9}"/>
              </a:ext>
            </a:extLst>
          </p:cNvPr>
          <p:cNvGrpSpPr/>
          <p:nvPr/>
        </p:nvGrpSpPr>
        <p:grpSpPr>
          <a:xfrm>
            <a:off x="6112006" y="360936"/>
            <a:ext cx="5171415" cy="6102721"/>
            <a:chOff x="6112006" y="360937"/>
            <a:chExt cx="5171415" cy="6102721"/>
          </a:xfrm>
        </p:grpSpPr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97A688E3-BBB6-1F46-8E18-25629FF5E1BD}"/>
                </a:ext>
              </a:extLst>
            </p:cNvPr>
            <p:cNvSpPr/>
            <p:nvPr/>
          </p:nvSpPr>
          <p:spPr>
            <a:xfrm rot="3079159">
              <a:off x="5959606" y="342595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351A0469-7BFB-E541-81FA-56EA64E48EFE}"/>
                </a:ext>
              </a:extLst>
            </p:cNvPr>
            <p:cNvSpPr/>
            <p:nvPr/>
          </p:nvSpPr>
          <p:spPr>
            <a:xfrm rot="3079159">
              <a:off x="6857369" y="313779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D79BD033-1BA5-3740-AFA9-31196920BFC9}"/>
                </a:ext>
              </a:extLst>
            </p:cNvPr>
            <p:cNvSpPr/>
            <p:nvPr/>
          </p:nvSpPr>
          <p:spPr>
            <a:xfrm rot="3079159">
              <a:off x="7755133" y="284962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0D9F2B23-628D-6B4F-A8B4-30AC7EE36BD5}"/>
                </a:ext>
              </a:extLst>
            </p:cNvPr>
            <p:cNvSpPr/>
            <p:nvPr/>
          </p:nvSpPr>
          <p:spPr>
            <a:xfrm rot="3079159">
              <a:off x="8652898" y="256146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7A7E5791-44BD-5346-BA60-A08EAAE60A55}"/>
                </a:ext>
              </a:extLst>
            </p:cNvPr>
            <p:cNvSpPr/>
            <p:nvPr/>
          </p:nvSpPr>
          <p:spPr>
            <a:xfrm rot="3079159">
              <a:off x="6491733" y="409380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8F43A2A2-ABCE-2647-A1B0-87CB8903A2A9}"/>
                </a:ext>
              </a:extLst>
            </p:cNvPr>
            <p:cNvSpPr/>
            <p:nvPr/>
          </p:nvSpPr>
          <p:spPr>
            <a:xfrm rot="3079159">
              <a:off x="7389496" y="380564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D8A7493A-3147-6E45-8B9C-BA957BCA2C3D}"/>
                </a:ext>
              </a:extLst>
            </p:cNvPr>
            <p:cNvSpPr/>
            <p:nvPr/>
          </p:nvSpPr>
          <p:spPr>
            <a:xfrm rot="3079159">
              <a:off x="8287260" y="351747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89E725F9-1FF5-9E48-841A-C0340BA4ADCA}"/>
                </a:ext>
              </a:extLst>
            </p:cNvPr>
            <p:cNvSpPr/>
            <p:nvPr/>
          </p:nvSpPr>
          <p:spPr>
            <a:xfrm rot="3079159">
              <a:off x="9185025" y="322931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9FA6C73B-A2B9-C048-8847-A8F08B9EBEB4}"/>
                </a:ext>
              </a:extLst>
            </p:cNvPr>
            <p:cNvSpPr/>
            <p:nvPr/>
          </p:nvSpPr>
          <p:spPr>
            <a:xfrm rot="3079159">
              <a:off x="7023859" y="476166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65FFEC7D-88E7-A24E-AE4A-3EA774FA6467}"/>
                </a:ext>
              </a:extLst>
            </p:cNvPr>
            <p:cNvSpPr/>
            <p:nvPr/>
          </p:nvSpPr>
          <p:spPr>
            <a:xfrm rot="3079159">
              <a:off x="7921622" y="447349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7E722667-9450-494F-ABC3-7D835BA6C1FB}"/>
                </a:ext>
              </a:extLst>
            </p:cNvPr>
            <p:cNvSpPr/>
            <p:nvPr/>
          </p:nvSpPr>
          <p:spPr>
            <a:xfrm rot="3079159">
              <a:off x="8819386" y="418533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BB1DCF50-E334-4C42-B54D-3DF6EBC224C2}"/>
                </a:ext>
              </a:extLst>
            </p:cNvPr>
            <p:cNvSpPr/>
            <p:nvPr/>
          </p:nvSpPr>
          <p:spPr>
            <a:xfrm rot="3079159">
              <a:off x="9717151" y="389717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268F28C1-042A-254F-9392-36921FB0A225}"/>
                </a:ext>
              </a:extLst>
            </p:cNvPr>
            <p:cNvSpPr/>
            <p:nvPr/>
          </p:nvSpPr>
          <p:spPr>
            <a:xfrm rot="3079159">
              <a:off x="7555986" y="542951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24D31AF0-31DA-5A4B-B663-43C799FB1CCC}"/>
                </a:ext>
              </a:extLst>
            </p:cNvPr>
            <p:cNvSpPr/>
            <p:nvPr/>
          </p:nvSpPr>
          <p:spPr>
            <a:xfrm rot="3079159">
              <a:off x="8453749" y="514135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5B66A5E5-4D89-8A45-BF38-225CC49191F4}"/>
                </a:ext>
              </a:extLst>
            </p:cNvPr>
            <p:cNvSpPr/>
            <p:nvPr/>
          </p:nvSpPr>
          <p:spPr>
            <a:xfrm rot="3079159">
              <a:off x="9351513" y="485318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D4B8388B-9B85-AA4F-B87A-41E503FA6DEE}"/>
                </a:ext>
              </a:extLst>
            </p:cNvPr>
            <p:cNvSpPr/>
            <p:nvPr/>
          </p:nvSpPr>
          <p:spPr>
            <a:xfrm rot="3079159">
              <a:off x="10249278" y="456502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8E9DB1E-17BD-1744-8F9B-2F4942D4D8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5694" y="808101"/>
              <a:ext cx="892778" cy="25532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42D38AD-1DC3-DA46-988D-2F40DAF775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14893" y="503705"/>
              <a:ext cx="914094" cy="20481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916DD14-0ADE-9E4E-8565-30D0A76D8A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3350" y="1155063"/>
              <a:ext cx="1957028" cy="33490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826939E-51A5-4C45-9B0E-8CC5FC5F0C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73750" y="1396473"/>
              <a:ext cx="159912" cy="39684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9C6D4BD6-2A20-EC4A-BB90-082F5C0572B0}"/>
                </a:ext>
              </a:extLst>
            </p:cNvPr>
            <p:cNvSpPr/>
            <p:nvPr/>
          </p:nvSpPr>
          <p:spPr>
            <a:xfrm rot="3079159">
              <a:off x="6857369" y="80150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AD6A0CC3-F279-E746-B365-DE35B29DD658}"/>
                </a:ext>
              </a:extLst>
            </p:cNvPr>
            <p:cNvSpPr/>
            <p:nvPr/>
          </p:nvSpPr>
          <p:spPr>
            <a:xfrm rot="3079159">
              <a:off x="7755134" y="51333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C72D054D-793B-9343-8C44-019D8FF1BC0D}"/>
                </a:ext>
              </a:extLst>
            </p:cNvPr>
            <p:cNvSpPr/>
            <p:nvPr/>
          </p:nvSpPr>
          <p:spPr>
            <a:xfrm rot="3079159">
              <a:off x="7389496" y="146935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4DCCAE7F-E3AE-BF48-868D-962BD2F526A6}"/>
                </a:ext>
              </a:extLst>
            </p:cNvPr>
            <p:cNvSpPr/>
            <p:nvPr/>
          </p:nvSpPr>
          <p:spPr>
            <a:xfrm rot="3079159">
              <a:off x="8287261" y="118119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CB9ABA9-26F9-A346-A655-A1B296459AAB}"/>
              </a:ext>
            </a:extLst>
          </p:cNvPr>
          <p:cNvSpPr txBox="1"/>
          <p:nvPr/>
        </p:nvSpPr>
        <p:spPr>
          <a:xfrm rot="20532103">
            <a:off x="3421505" y="5579636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Input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CE8523-8252-8A44-8A8D-7E1ED1DAC3A4}"/>
              </a:ext>
            </a:extLst>
          </p:cNvPr>
          <p:cNvSpPr txBox="1"/>
          <p:nvPr/>
        </p:nvSpPr>
        <p:spPr>
          <a:xfrm rot="20486828">
            <a:off x="798492" y="28130"/>
            <a:ext cx="1976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0451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1166E8D8-5DF0-5741-A2AC-93AF9F60E8AF}"/>
              </a:ext>
            </a:extLst>
          </p:cNvPr>
          <p:cNvGrpSpPr/>
          <p:nvPr/>
        </p:nvGrpSpPr>
        <p:grpSpPr>
          <a:xfrm>
            <a:off x="7492270" y="-2207040"/>
            <a:ext cx="8015441" cy="9558816"/>
            <a:chOff x="-989677" y="-2142355"/>
            <a:chExt cx="8015441" cy="9558816"/>
          </a:xfrm>
        </p:grpSpPr>
        <p:sp>
          <p:nvSpPr>
            <p:cNvPr id="130" name="Parallelogram 129">
              <a:extLst>
                <a:ext uri="{FF2B5EF4-FFF2-40B4-BE49-F238E27FC236}">
                  <a16:creationId xmlns:a16="http://schemas.microsoft.com/office/drawing/2014/main" id="{19BE0095-02F1-C142-95A2-7E621DC84090}"/>
                </a:ext>
              </a:extLst>
            </p:cNvPr>
            <p:cNvSpPr/>
            <p:nvPr/>
          </p:nvSpPr>
          <p:spPr>
            <a:xfrm rot="3079159">
              <a:off x="651172" y="246942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B4711E97-06A1-E743-B084-FDFEAC130682}"/>
                </a:ext>
              </a:extLst>
            </p:cNvPr>
            <p:cNvSpPr/>
            <p:nvPr/>
          </p:nvSpPr>
          <p:spPr>
            <a:xfrm rot="3079159">
              <a:off x="279545" y="342595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F4630915-DF24-3B43-8E37-53B7C6B9252C}"/>
                </a:ext>
              </a:extLst>
            </p:cNvPr>
            <p:cNvSpPr/>
            <p:nvPr/>
          </p:nvSpPr>
          <p:spPr>
            <a:xfrm rot="3079159">
              <a:off x="1177308" y="313778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Parallelogram 85">
              <a:extLst>
                <a:ext uri="{FF2B5EF4-FFF2-40B4-BE49-F238E27FC236}">
                  <a16:creationId xmlns:a16="http://schemas.microsoft.com/office/drawing/2014/main" id="{F0AF12E7-0A76-374A-9EB8-7B39BF9D92E4}"/>
                </a:ext>
              </a:extLst>
            </p:cNvPr>
            <p:cNvSpPr/>
            <p:nvPr/>
          </p:nvSpPr>
          <p:spPr>
            <a:xfrm rot="3079159">
              <a:off x="2075072" y="284962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87CC23D9-55D7-F24B-A538-BA992D6DA7AD}"/>
                </a:ext>
              </a:extLst>
            </p:cNvPr>
            <p:cNvSpPr/>
            <p:nvPr/>
          </p:nvSpPr>
          <p:spPr>
            <a:xfrm rot="3079159">
              <a:off x="2972837" y="256146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3C9CEF26-1A69-FB4B-9310-28089C81C879}"/>
                </a:ext>
              </a:extLst>
            </p:cNvPr>
            <p:cNvSpPr/>
            <p:nvPr/>
          </p:nvSpPr>
          <p:spPr>
            <a:xfrm rot="3079159">
              <a:off x="811672" y="409380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CE9A06C0-CA9A-A547-B719-73707CF3C3BF}"/>
                </a:ext>
              </a:extLst>
            </p:cNvPr>
            <p:cNvSpPr/>
            <p:nvPr/>
          </p:nvSpPr>
          <p:spPr>
            <a:xfrm rot="3079159">
              <a:off x="1709435" y="380564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Parallelogram 89">
              <a:extLst>
                <a:ext uri="{FF2B5EF4-FFF2-40B4-BE49-F238E27FC236}">
                  <a16:creationId xmlns:a16="http://schemas.microsoft.com/office/drawing/2014/main" id="{07D69077-6545-9C43-9266-A55300734513}"/>
                </a:ext>
              </a:extLst>
            </p:cNvPr>
            <p:cNvSpPr/>
            <p:nvPr/>
          </p:nvSpPr>
          <p:spPr>
            <a:xfrm rot="3079159">
              <a:off x="2607199" y="351747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Parallelogram 90">
              <a:extLst>
                <a:ext uri="{FF2B5EF4-FFF2-40B4-BE49-F238E27FC236}">
                  <a16:creationId xmlns:a16="http://schemas.microsoft.com/office/drawing/2014/main" id="{20B181BF-FE59-AF4B-9657-8F9F0532B027}"/>
                </a:ext>
              </a:extLst>
            </p:cNvPr>
            <p:cNvSpPr/>
            <p:nvPr/>
          </p:nvSpPr>
          <p:spPr>
            <a:xfrm rot="3079159">
              <a:off x="3504964" y="322931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arallelogram 91">
              <a:extLst>
                <a:ext uri="{FF2B5EF4-FFF2-40B4-BE49-F238E27FC236}">
                  <a16:creationId xmlns:a16="http://schemas.microsoft.com/office/drawing/2014/main" id="{41273017-9617-2E46-9B85-7CF9D66708E3}"/>
                </a:ext>
              </a:extLst>
            </p:cNvPr>
            <p:cNvSpPr/>
            <p:nvPr/>
          </p:nvSpPr>
          <p:spPr>
            <a:xfrm rot="3079159">
              <a:off x="1343798" y="476166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Parallelogram 92">
              <a:extLst>
                <a:ext uri="{FF2B5EF4-FFF2-40B4-BE49-F238E27FC236}">
                  <a16:creationId xmlns:a16="http://schemas.microsoft.com/office/drawing/2014/main" id="{CEB5C73B-6F3B-C142-93D1-96EF893C54CB}"/>
                </a:ext>
              </a:extLst>
            </p:cNvPr>
            <p:cNvSpPr/>
            <p:nvPr/>
          </p:nvSpPr>
          <p:spPr>
            <a:xfrm rot="3079159">
              <a:off x="2241561" y="447349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Parallelogram 93">
              <a:extLst>
                <a:ext uri="{FF2B5EF4-FFF2-40B4-BE49-F238E27FC236}">
                  <a16:creationId xmlns:a16="http://schemas.microsoft.com/office/drawing/2014/main" id="{EF2C200F-E113-FB4E-8E5C-940665877B3D}"/>
                </a:ext>
              </a:extLst>
            </p:cNvPr>
            <p:cNvSpPr/>
            <p:nvPr/>
          </p:nvSpPr>
          <p:spPr>
            <a:xfrm rot="3079159">
              <a:off x="3139325" y="418533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AB38F3B4-BD99-014D-877C-6E391F121049}"/>
                </a:ext>
              </a:extLst>
            </p:cNvPr>
            <p:cNvSpPr/>
            <p:nvPr/>
          </p:nvSpPr>
          <p:spPr>
            <a:xfrm rot="3079159">
              <a:off x="4037090" y="389716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Parallelogram 95">
              <a:extLst>
                <a:ext uri="{FF2B5EF4-FFF2-40B4-BE49-F238E27FC236}">
                  <a16:creationId xmlns:a16="http://schemas.microsoft.com/office/drawing/2014/main" id="{3B3C4305-43D5-8F46-A2FA-AE22851A8195}"/>
                </a:ext>
              </a:extLst>
            </p:cNvPr>
            <p:cNvSpPr/>
            <p:nvPr/>
          </p:nvSpPr>
          <p:spPr>
            <a:xfrm rot="3079159">
              <a:off x="1875925" y="542951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Parallelogram 96">
              <a:extLst>
                <a:ext uri="{FF2B5EF4-FFF2-40B4-BE49-F238E27FC236}">
                  <a16:creationId xmlns:a16="http://schemas.microsoft.com/office/drawing/2014/main" id="{A23BF21E-88F8-5B4C-B739-CB96CEF09711}"/>
                </a:ext>
              </a:extLst>
            </p:cNvPr>
            <p:cNvSpPr/>
            <p:nvPr/>
          </p:nvSpPr>
          <p:spPr>
            <a:xfrm rot="3079159">
              <a:off x="2773688" y="514135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Parallelogram 97">
              <a:extLst>
                <a:ext uri="{FF2B5EF4-FFF2-40B4-BE49-F238E27FC236}">
                  <a16:creationId xmlns:a16="http://schemas.microsoft.com/office/drawing/2014/main" id="{402C2FDF-AFE5-D04D-98C4-AE3AC1261281}"/>
                </a:ext>
              </a:extLst>
            </p:cNvPr>
            <p:cNvSpPr/>
            <p:nvPr/>
          </p:nvSpPr>
          <p:spPr>
            <a:xfrm rot="3079159">
              <a:off x="3671452" y="485318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Parallelogram 98">
              <a:extLst>
                <a:ext uri="{FF2B5EF4-FFF2-40B4-BE49-F238E27FC236}">
                  <a16:creationId xmlns:a16="http://schemas.microsoft.com/office/drawing/2014/main" id="{E79DCFDD-CF6C-0B40-A507-AE4E089B7D3A}"/>
                </a:ext>
              </a:extLst>
            </p:cNvPr>
            <p:cNvSpPr/>
            <p:nvPr/>
          </p:nvSpPr>
          <p:spPr>
            <a:xfrm rot="3079159">
              <a:off x="4569217" y="456502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0BB2427-AFFE-AD47-B820-A90FAA23E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80791" y="-1126811"/>
              <a:ext cx="901148" cy="41744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FF0CA09-3DE2-BE48-B5DF-BFFF37BC74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5613" y="-1418360"/>
              <a:ext cx="900292" cy="35780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796E614-BAB3-F24C-91F1-5DD9867299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593" y="-742499"/>
              <a:ext cx="1934816" cy="48900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7E033CE-5462-9A4D-8EA6-E222E55372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3696" y="-450951"/>
              <a:ext cx="172278" cy="5459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Parallelogram 103">
              <a:extLst>
                <a:ext uri="{FF2B5EF4-FFF2-40B4-BE49-F238E27FC236}">
                  <a16:creationId xmlns:a16="http://schemas.microsoft.com/office/drawing/2014/main" id="{6D5B939F-8384-1B4B-BB7E-B9EA8929282F}"/>
                </a:ext>
              </a:extLst>
            </p:cNvPr>
            <p:cNvSpPr/>
            <p:nvPr/>
          </p:nvSpPr>
          <p:spPr>
            <a:xfrm rot="3079159">
              <a:off x="-252582" y="-112546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Parallelogram 104">
              <a:extLst>
                <a:ext uri="{FF2B5EF4-FFF2-40B4-BE49-F238E27FC236}">
                  <a16:creationId xmlns:a16="http://schemas.microsoft.com/office/drawing/2014/main" id="{2D445C34-8B7F-0E46-B852-9FC446B0C5E3}"/>
                </a:ext>
              </a:extLst>
            </p:cNvPr>
            <p:cNvSpPr/>
            <p:nvPr/>
          </p:nvSpPr>
          <p:spPr>
            <a:xfrm rot="3079159">
              <a:off x="645181" y="-141362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Parallelogram 105">
              <a:extLst>
                <a:ext uri="{FF2B5EF4-FFF2-40B4-BE49-F238E27FC236}">
                  <a16:creationId xmlns:a16="http://schemas.microsoft.com/office/drawing/2014/main" id="{7DF19624-0E90-4649-96DA-45C66ED5853D}"/>
                </a:ext>
              </a:extLst>
            </p:cNvPr>
            <p:cNvSpPr/>
            <p:nvPr/>
          </p:nvSpPr>
          <p:spPr>
            <a:xfrm rot="3079159">
              <a:off x="1542945" y="-170179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Parallelogram 106">
              <a:extLst>
                <a:ext uri="{FF2B5EF4-FFF2-40B4-BE49-F238E27FC236}">
                  <a16:creationId xmlns:a16="http://schemas.microsoft.com/office/drawing/2014/main" id="{25B0032D-7C98-9845-8ED9-27703D70B531}"/>
                </a:ext>
              </a:extLst>
            </p:cNvPr>
            <p:cNvSpPr/>
            <p:nvPr/>
          </p:nvSpPr>
          <p:spPr>
            <a:xfrm rot="3079159">
              <a:off x="2440710" y="-198995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Parallelogram 107">
              <a:extLst>
                <a:ext uri="{FF2B5EF4-FFF2-40B4-BE49-F238E27FC236}">
                  <a16:creationId xmlns:a16="http://schemas.microsoft.com/office/drawing/2014/main" id="{CC0568B5-B81A-5346-B8E9-3FC92D8AB05A}"/>
                </a:ext>
              </a:extLst>
            </p:cNvPr>
            <p:cNvSpPr/>
            <p:nvPr/>
          </p:nvSpPr>
          <p:spPr>
            <a:xfrm rot="3079159">
              <a:off x="279545" y="-45761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Parallelogram 108">
              <a:extLst>
                <a:ext uri="{FF2B5EF4-FFF2-40B4-BE49-F238E27FC236}">
                  <a16:creationId xmlns:a16="http://schemas.microsoft.com/office/drawing/2014/main" id="{FAA69D9C-C6EF-E64B-8872-A5C13F1B782E}"/>
                </a:ext>
              </a:extLst>
            </p:cNvPr>
            <p:cNvSpPr/>
            <p:nvPr/>
          </p:nvSpPr>
          <p:spPr>
            <a:xfrm rot="3079159">
              <a:off x="1177308" y="-74577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Parallelogram 109">
              <a:extLst>
                <a:ext uri="{FF2B5EF4-FFF2-40B4-BE49-F238E27FC236}">
                  <a16:creationId xmlns:a16="http://schemas.microsoft.com/office/drawing/2014/main" id="{B353C13B-97BD-CB4A-88C9-7D0902C92D74}"/>
                </a:ext>
              </a:extLst>
            </p:cNvPr>
            <p:cNvSpPr/>
            <p:nvPr/>
          </p:nvSpPr>
          <p:spPr>
            <a:xfrm rot="3079159">
              <a:off x="2075072" y="-103393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Parallelogram 110">
              <a:extLst>
                <a:ext uri="{FF2B5EF4-FFF2-40B4-BE49-F238E27FC236}">
                  <a16:creationId xmlns:a16="http://schemas.microsoft.com/office/drawing/2014/main" id="{180BA903-1819-5649-BB5F-02D6242D36DA}"/>
                </a:ext>
              </a:extLst>
            </p:cNvPr>
            <p:cNvSpPr/>
            <p:nvPr/>
          </p:nvSpPr>
          <p:spPr>
            <a:xfrm rot="3079159">
              <a:off x="2972837" y="-132210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Parallelogram 111">
              <a:extLst>
                <a:ext uri="{FF2B5EF4-FFF2-40B4-BE49-F238E27FC236}">
                  <a16:creationId xmlns:a16="http://schemas.microsoft.com/office/drawing/2014/main" id="{FB29CECC-FB82-B041-9F65-F6F054F5B3E5}"/>
                </a:ext>
              </a:extLst>
            </p:cNvPr>
            <p:cNvSpPr/>
            <p:nvPr/>
          </p:nvSpPr>
          <p:spPr>
            <a:xfrm rot="3079159">
              <a:off x="811671" y="21024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Parallelogram 112">
              <a:extLst>
                <a:ext uri="{FF2B5EF4-FFF2-40B4-BE49-F238E27FC236}">
                  <a16:creationId xmlns:a16="http://schemas.microsoft.com/office/drawing/2014/main" id="{09AC886A-D4A9-9345-A859-C21EA63C8A66}"/>
                </a:ext>
              </a:extLst>
            </p:cNvPr>
            <p:cNvSpPr/>
            <p:nvPr/>
          </p:nvSpPr>
          <p:spPr>
            <a:xfrm rot="3079159">
              <a:off x="1709434" y="-7791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Parallelogram 113">
              <a:extLst>
                <a:ext uri="{FF2B5EF4-FFF2-40B4-BE49-F238E27FC236}">
                  <a16:creationId xmlns:a16="http://schemas.microsoft.com/office/drawing/2014/main" id="{13BF412D-73A8-F84C-A0DC-CD4E0D6889BE}"/>
                </a:ext>
              </a:extLst>
            </p:cNvPr>
            <p:cNvSpPr/>
            <p:nvPr/>
          </p:nvSpPr>
          <p:spPr>
            <a:xfrm rot="3079159">
              <a:off x="2607198" y="-36608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Parallelogram 114">
              <a:extLst>
                <a:ext uri="{FF2B5EF4-FFF2-40B4-BE49-F238E27FC236}">
                  <a16:creationId xmlns:a16="http://schemas.microsoft.com/office/drawing/2014/main" id="{33C9C056-681E-FE4F-BEBB-C8867E1D75CC}"/>
                </a:ext>
              </a:extLst>
            </p:cNvPr>
            <p:cNvSpPr/>
            <p:nvPr/>
          </p:nvSpPr>
          <p:spPr>
            <a:xfrm rot="3079159">
              <a:off x="3504963" y="-65424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Parallelogram 115">
              <a:extLst>
                <a:ext uri="{FF2B5EF4-FFF2-40B4-BE49-F238E27FC236}">
                  <a16:creationId xmlns:a16="http://schemas.microsoft.com/office/drawing/2014/main" id="{FDA9673D-E97C-1E4B-B6E8-546BCD237F21}"/>
                </a:ext>
              </a:extLst>
            </p:cNvPr>
            <p:cNvSpPr/>
            <p:nvPr/>
          </p:nvSpPr>
          <p:spPr>
            <a:xfrm rot="3079159">
              <a:off x="1343798" y="87809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Parallelogram 116">
              <a:extLst>
                <a:ext uri="{FF2B5EF4-FFF2-40B4-BE49-F238E27FC236}">
                  <a16:creationId xmlns:a16="http://schemas.microsoft.com/office/drawing/2014/main" id="{DEB5BFAA-D55C-6547-AE16-A87FE549EC81}"/>
                </a:ext>
              </a:extLst>
            </p:cNvPr>
            <p:cNvSpPr/>
            <p:nvPr/>
          </p:nvSpPr>
          <p:spPr>
            <a:xfrm rot="3079159">
              <a:off x="2241561" y="58993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Parallelogram 117">
              <a:extLst>
                <a:ext uri="{FF2B5EF4-FFF2-40B4-BE49-F238E27FC236}">
                  <a16:creationId xmlns:a16="http://schemas.microsoft.com/office/drawing/2014/main" id="{F8D5CBA8-8BBA-8E4B-83D7-8EB3DA61C63D}"/>
                </a:ext>
              </a:extLst>
            </p:cNvPr>
            <p:cNvSpPr/>
            <p:nvPr/>
          </p:nvSpPr>
          <p:spPr>
            <a:xfrm rot="3079159">
              <a:off x="3139325" y="30177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Parallelogram 118">
              <a:extLst>
                <a:ext uri="{FF2B5EF4-FFF2-40B4-BE49-F238E27FC236}">
                  <a16:creationId xmlns:a16="http://schemas.microsoft.com/office/drawing/2014/main" id="{D6ADE3E7-F2B7-D646-AE6A-87863F4572E4}"/>
                </a:ext>
              </a:extLst>
            </p:cNvPr>
            <p:cNvSpPr/>
            <p:nvPr/>
          </p:nvSpPr>
          <p:spPr>
            <a:xfrm rot="3079159">
              <a:off x="4037090" y="1360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Parallelogram 119">
              <a:extLst>
                <a:ext uri="{FF2B5EF4-FFF2-40B4-BE49-F238E27FC236}">
                  <a16:creationId xmlns:a16="http://schemas.microsoft.com/office/drawing/2014/main" id="{CAB00A1D-F047-BD42-96D5-51A2F15954AA}"/>
                </a:ext>
              </a:extLst>
            </p:cNvPr>
            <p:cNvSpPr/>
            <p:nvPr/>
          </p:nvSpPr>
          <p:spPr>
            <a:xfrm rot="3079159">
              <a:off x="3869404" y="2271037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Parallelogram 120">
              <a:extLst>
                <a:ext uri="{FF2B5EF4-FFF2-40B4-BE49-F238E27FC236}">
                  <a16:creationId xmlns:a16="http://schemas.microsoft.com/office/drawing/2014/main" id="{518737AE-6C26-3B45-891D-C93F353069EC}"/>
                </a:ext>
              </a:extLst>
            </p:cNvPr>
            <p:cNvSpPr/>
            <p:nvPr/>
          </p:nvSpPr>
          <p:spPr>
            <a:xfrm rot="3079159">
              <a:off x="4399722" y="2934516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Parallelogram 121">
              <a:extLst>
                <a:ext uri="{FF2B5EF4-FFF2-40B4-BE49-F238E27FC236}">
                  <a16:creationId xmlns:a16="http://schemas.microsoft.com/office/drawing/2014/main" id="{80399B84-B0C9-994A-B479-E9564992895C}"/>
                </a:ext>
              </a:extLst>
            </p:cNvPr>
            <p:cNvSpPr/>
            <p:nvPr/>
          </p:nvSpPr>
          <p:spPr>
            <a:xfrm rot="3079159">
              <a:off x="4928560" y="3597995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Parallelogram 122">
              <a:extLst>
                <a:ext uri="{FF2B5EF4-FFF2-40B4-BE49-F238E27FC236}">
                  <a16:creationId xmlns:a16="http://schemas.microsoft.com/office/drawing/2014/main" id="{AF754200-17FC-4E4F-8761-8439D31577A0}"/>
                </a:ext>
              </a:extLst>
            </p:cNvPr>
            <p:cNvSpPr/>
            <p:nvPr/>
          </p:nvSpPr>
          <p:spPr>
            <a:xfrm rot="3079159">
              <a:off x="5460686" y="4264744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Parallelogram 123">
              <a:extLst>
                <a:ext uri="{FF2B5EF4-FFF2-40B4-BE49-F238E27FC236}">
                  <a16:creationId xmlns:a16="http://schemas.microsoft.com/office/drawing/2014/main" id="{3973F3E0-1612-9A47-9276-79CFA7E61CAD}"/>
                </a:ext>
              </a:extLst>
            </p:cNvPr>
            <p:cNvSpPr/>
            <p:nvPr/>
          </p:nvSpPr>
          <p:spPr>
            <a:xfrm rot="3079159">
              <a:off x="-614132" y="3720050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Parallelogram 124">
              <a:extLst>
                <a:ext uri="{FF2B5EF4-FFF2-40B4-BE49-F238E27FC236}">
                  <a16:creationId xmlns:a16="http://schemas.microsoft.com/office/drawing/2014/main" id="{ACA6B835-A321-6842-BFDA-F479F8426C62}"/>
                </a:ext>
              </a:extLst>
            </p:cNvPr>
            <p:cNvSpPr/>
            <p:nvPr/>
          </p:nvSpPr>
          <p:spPr>
            <a:xfrm rot="3079159">
              <a:off x="-83814" y="4383529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Parallelogram 125">
              <a:extLst>
                <a:ext uri="{FF2B5EF4-FFF2-40B4-BE49-F238E27FC236}">
                  <a16:creationId xmlns:a16="http://schemas.microsoft.com/office/drawing/2014/main" id="{F3C31DA8-60C6-4248-A230-1E6E50552B73}"/>
                </a:ext>
              </a:extLst>
            </p:cNvPr>
            <p:cNvSpPr/>
            <p:nvPr/>
          </p:nvSpPr>
          <p:spPr>
            <a:xfrm rot="3079159">
              <a:off x="445024" y="504700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Parallelogram 126">
              <a:extLst>
                <a:ext uri="{FF2B5EF4-FFF2-40B4-BE49-F238E27FC236}">
                  <a16:creationId xmlns:a16="http://schemas.microsoft.com/office/drawing/2014/main" id="{CF9CC359-4DC8-B541-9922-645842E6E083}"/>
                </a:ext>
              </a:extLst>
            </p:cNvPr>
            <p:cNvSpPr/>
            <p:nvPr/>
          </p:nvSpPr>
          <p:spPr>
            <a:xfrm rot="3079159">
              <a:off x="977150" y="5713757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Parallelogram 127">
              <a:extLst>
                <a:ext uri="{FF2B5EF4-FFF2-40B4-BE49-F238E27FC236}">
                  <a16:creationId xmlns:a16="http://schemas.microsoft.com/office/drawing/2014/main" id="{F43D7B1E-62FE-DC4C-8350-93C7BF70D108}"/>
                </a:ext>
              </a:extLst>
            </p:cNvPr>
            <p:cNvSpPr/>
            <p:nvPr/>
          </p:nvSpPr>
          <p:spPr>
            <a:xfrm rot="3079159">
              <a:off x="-1142077" y="3053265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Parallelogram 128">
              <a:extLst>
                <a:ext uri="{FF2B5EF4-FFF2-40B4-BE49-F238E27FC236}">
                  <a16:creationId xmlns:a16="http://schemas.microsoft.com/office/drawing/2014/main" id="{D8B6772C-3A51-0743-A99C-6EE2F8DAC966}"/>
                </a:ext>
              </a:extLst>
            </p:cNvPr>
            <p:cNvSpPr/>
            <p:nvPr/>
          </p:nvSpPr>
          <p:spPr>
            <a:xfrm rot="3079159">
              <a:off x="-248210" y="275914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Parallelogram 130">
              <a:extLst>
                <a:ext uri="{FF2B5EF4-FFF2-40B4-BE49-F238E27FC236}">
                  <a16:creationId xmlns:a16="http://schemas.microsoft.com/office/drawing/2014/main" id="{D74816FB-5767-7645-A910-1C4E05A2708A}"/>
                </a:ext>
              </a:extLst>
            </p:cNvPr>
            <p:cNvSpPr/>
            <p:nvPr/>
          </p:nvSpPr>
          <p:spPr>
            <a:xfrm rot="3079159">
              <a:off x="1549728" y="218467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Parallelogram 131">
              <a:extLst>
                <a:ext uri="{FF2B5EF4-FFF2-40B4-BE49-F238E27FC236}">
                  <a16:creationId xmlns:a16="http://schemas.microsoft.com/office/drawing/2014/main" id="{63885847-5E27-544F-A0F4-B215BB1A36A4}"/>
                </a:ext>
              </a:extLst>
            </p:cNvPr>
            <p:cNvSpPr/>
            <p:nvPr/>
          </p:nvSpPr>
          <p:spPr>
            <a:xfrm rot="3079159">
              <a:off x="2452345" y="1891162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Parallelogram 132">
              <a:extLst>
                <a:ext uri="{FF2B5EF4-FFF2-40B4-BE49-F238E27FC236}">
                  <a16:creationId xmlns:a16="http://schemas.microsoft.com/office/drawing/2014/main" id="{17B1E370-FDCE-B74F-BDC2-B55CB688B5DC}"/>
                </a:ext>
              </a:extLst>
            </p:cNvPr>
            <p:cNvSpPr/>
            <p:nvPr/>
          </p:nvSpPr>
          <p:spPr>
            <a:xfrm rot="3079159">
              <a:off x="3350901" y="1601730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Parallelogram 133">
              <a:extLst>
                <a:ext uri="{FF2B5EF4-FFF2-40B4-BE49-F238E27FC236}">
                  <a16:creationId xmlns:a16="http://schemas.microsoft.com/office/drawing/2014/main" id="{440CEE07-54DA-114E-A2FC-4A1D026E6BE8}"/>
                </a:ext>
              </a:extLst>
            </p:cNvPr>
            <p:cNvSpPr/>
            <p:nvPr/>
          </p:nvSpPr>
          <p:spPr>
            <a:xfrm rot="3079159">
              <a:off x="1498643" y="638231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Parallelogram 134">
              <a:extLst>
                <a:ext uri="{FF2B5EF4-FFF2-40B4-BE49-F238E27FC236}">
                  <a16:creationId xmlns:a16="http://schemas.microsoft.com/office/drawing/2014/main" id="{9DBD71DD-FEFF-CB49-9F03-45ECD58BE182}"/>
                </a:ext>
              </a:extLst>
            </p:cNvPr>
            <p:cNvSpPr/>
            <p:nvPr/>
          </p:nvSpPr>
          <p:spPr>
            <a:xfrm rot="3079159">
              <a:off x="2398773" y="6094460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Parallelogram 135">
              <a:extLst>
                <a:ext uri="{FF2B5EF4-FFF2-40B4-BE49-F238E27FC236}">
                  <a16:creationId xmlns:a16="http://schemas.microsoft.com/office/drawing/2014/main" id="{A19075C1-117D-5248-8F79-06740F0A7AB3}"/>
                </a:ext>
              </a:extLst>
            </p:cNvPr>
            <p:cNvSpPr/>
            <p:nvPr/>
          </p:nvSpPr>
          <p:spPr>
            <a:xfrm rot="3079159">
              <a:off x="3298155" y="580473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Parallelogram 136">
              <a:extLst>
                <a:ext uri="{FF2B5EF4-FFF2-40B4-BE49-F238E27FC236}">
                  <a16:creationId xmlns:a16="http://schemas.microsoft.com/office/drawing/2014/main" id="{B849C8A1-E727-1647-98D5-F054340A25FB}"/>
                </a:ext>
              </a:extLst>
            </p:cNvPr>
            <p:cNvSpPr/>
            <p:nvPr/>
          </p:nvSpPr>
          <p:spPr>
            <a:xfrm rot="3079159">
              <a:off x="4196711" y="5519995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Parallelogram 137">
              <a:extLst>
                <a:ext uri="{FF2B5EF4-FFF2-40B4-BE49-F238E27FC236}">
                  <a16:creationId xmlns:a16="http://schemas.microsoft.com/office/drawing/2014/main" id="{64B9E464-741D-3B48-B98A-376CE7939DEB}"/>
                </a:ext>
              </a:extLst>
            </p:cNvPr>
            <p:cNvSpPr/>
            <p:nvPr/>
          </p:nvSpPr>
          <p:spPr>
            <a:xfrm rot="3079159">
              <a:off x="5099328" y="522647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Parallelogram 138">
              <a:extLst>
                <a:ext uri="{FF2B5EF4-FFF2-40B4-BE49-F238E27FC236}">
                  <a16:creationId xmlns:a16="http://schemas.microsoft.com/office/drawing/2014/main" id="{C932F00B-2F99-DF43-A8F5-021D4D42A1EF}"/>
                </a:ext>
              </a:extLst>
            </p:cNvPr>
            <p:cNvSpPr/>
            <p:nvPr/>
          </p:nvSpPr>
          <p:spPr>
            <a:xfrm rot="3079159">
              <a:off x="5991621" y="4930783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78D892C-0018-074F-AB68-31ABC3DE56B4}"/>
              </a:ext>
            </a:extLst>
          </p:cNvPr>
          <p:cNvGrpSpPr/>
          <p:nvPr/>
        </p:nvGrpSpPr>
        <p:grpSpPr>
          <a:xfrm>
            <a:off x="15955929" y="-2207040"/>
            <a:ext cx="8015441" cy="9558816"/>
            <a:chOff x="-989677" y="-2142355"/>
            <a:chExt cx="8015441" cy="9558816"/>
          </a:xfrm>
        </p:grpSpPr>
        <p:sp>
          <p:nvSpPr>
            <p:cNvPr id="188" name="Parallelogram 187">
              <a:extLst>
                <a:ext uri="{FF2B5EF4-FFF2-40B4-BE49-F238E27FC236}">
                  <a16:creationId xmlns:a16="http://schemas.microsoft.com/office/drawing/2014/main" id="{29F18A39-35AE-E04C-888D-456D60E7A08D}"/>
                </a:ext>
              </a:extLst>
            </p:cNvPr>
            <p:cNvSpPr/>
            <p:nvPr/>
          </p:nvSpPr>
          <p:spPr>
            <a:xfrm rot="3079159">
              <a:off x="1549728" y="218467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Parallelogram 140">
              <a:extLst>
                <a:ext uri="{FF2B5EF4-FFF2-40B4-BE49-F238E27FC236}">
                  <a16:creationId xmlns:a16="http://schemas.microsoft.com/office/drawing/2014/main" id="{D6627BC3-94FB-EB44-BFE1-FAD8010FDDAF}"/>
                </a:ext>
              </a:extLst>
            </p:cNvPr>
            <p:cNvSpPr/>
            <p:nvPr/>
          </p:nvSpPr>
          <p:spPr>
            <a:xfrm rot="3079159">
              <a:off x="279545" y="342595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Parallelogram 141">
              <a:extLst>
                <a:ext uri="{FF2B5EF4-FFF2-40B4-BE49-F238E27FC236}">
                  <a16:creationId xmlns:a16="http://schemas.microsoft.com/office/drawing/2014/main" id="{AC6838B1-A705-734A-8922-3C940DE8CC6A}"/>
                </a:ext>
              </a:extLst>
            </p:cNvPr>
            <p:cNvSpPr/>
            <p:nvPr/>
          </p:nvSpPr>
          <p:spPr>
            <a:xfrm rot="3079159">
              <a:off x="1177308" y="313778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Parallelogram 142">
              <a:extLst>
                <a:ext uri="{FF2B5EF4-FFF2-40B4-BE49-F238E27FC236}">
                  <a16:creationId xmlns:a16="http://schemas.microsoft.com/office/drawing/2014/main" id="{35258DEF-0729-2840-8A19-FB9D76761FA0}"/>
                </a:ext>
              </a:extLst>
            </p:cNvPr>
            <p:cNvSpPr/>
            <p:nvPr/>
          </p:nvSpPr>
          <p:spPr>
            <a:xfrm rot="3079159">
              <a:off x="2075072" y="284962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Parallelogram 143">
              <a:extLst>
                <a:ext uri="{FF2B5EF4-FFF2-40B4-BE49-F238E27FC236}">
                  <a16:creationId xmlns:a16="http://schemas.microsoft.com/office/drawing/2014/main" id="{056CED14-EE2E-8146-A014-15A2B4BF923D}"/>
                </a:ext>
              </a:extLst>
            </p:cNvPr>
            <p:cNvSpPr/>
            <p:nvPr/>
          </p:nvSpPr>
          <p:spPr>
            <a:xfrm rot="3079159">
              <a:off x="2972837" y="256146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Parallelogram 144">
              <a:extLst>
                <a:ext uri="{FF2B5EF4-FFF2-40B4-BE49-F238E27FC236}">
                  <a16:creationId xmlns:a16="http://schemas.microsoft.com/office/drawing/2014/main" id="{4B76E27C-DEBD-B74C-971B-178B6D9B7C7D}"/>
                </a:ext>
              </a:extLst>
            </p:cNvPr>
            <p:cNvSpPr/>
            <p:nvPr/>
          </p:nvSpPr>
          <p:spPr>
            <a:xfrm rot="3079159">
              <a:off x="811672" y="409380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Parallelogram 145">
              <a:extLst>
                <a:ext uri="{FF2B5EF4-FFF2-40B4-BE49-F238E27FC236}">
                  <a16:creationId xmlns:a16="http://schemas.microsoft.com/office/drawing/2014/main" id="{5C316922-62BD-024B-93EC-1FDF15522255}"/>
                </a:ext>
              </a:extLst>
            </p:cNvPr>
            <p:cNvSpPr/>
            <p:nvPr/>
          </p:nvSpPr>
          <p:spPr>
            <a:xfrm rot="3079159">
              <a:off x="1709435" y="380564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Parallelogram 146">
              <a:extLst>
                <a:ext uri="{FF2B5EF4-FFF2-40B4-BE49-F238E27FC236}">
                  <a16:creationId xmlns:a16="http://schemas.microsoft.com/office/drawing/2014/main" id="{8AD035A8-1D2A-2045-A23E-04DFBD152BEF}"/>
                </a:ext>
              </a:extLst>
            </p:cNvPr>
            <p:cNvSpPr/>
            <p:nvPr/>
          </p:nvSpPr>
          <p:spPr>
            <a:xfrm rot="3079159">
              <a:off x="2607199" y="351747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Parallelogram 147">
              <a:extLst>
                <a:ext uri="{FF2B5EF4-FFF2-40B4-BE49-F238E27FC236}">
                  <a16:creationId xmlns:a16="http://schemas.microsoft.com/office/drawing/2014/main" id="{80330D71-BB1E-B446-941E-0DCC6E929287}"/>
                </a:ext>
              </a:extLst>
            </p:cNvPr>
            <p:cNvSpPr/>
            <p:nvPr/>
          </p:nvSpPr>
          <p:spPr>
            <a:xfrm rot="3079159">
              <a:off x="3504964" y="322931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Parallelogram 148">
              <a:extLst>
                <a:ext uri="{FF2B5EF4-FFF2-40B4-BE49-F238E27FC236}">
                  <a16:creationId xmlns:a16="http://schemas.microsoft.com/office/drawing/2014/main" id="{C7BE43ED-5709-304A-AA85-B868D11B7028}"/>
                </a:ext>
              </a:extLst>
            </p:cNvPr>
            <p:cNvSpPr/>
            <p:nvPr/>
          </p:nvSpPr>
          <p:spPr>
            <a:xfrm rot="3079159">
              <a:off x="1343798" y="476166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Parallelogram 149">
              <a:extLst>
                <a:ext uri="{FF2B5EF4-FFF2-40B4-BE49-F238E27FC236}">
                  <a16:creationId xmlns:a16="http://schemas.microsoft.com/office/drawing/2014/main" id="{05DCF253-88C0-294D-880A-BEA792199DC8}"/>
                </a:ext>
              </a:extLst>
            </p:cNvPr>
            <p:cNvSpPr/>
            <p:nvPr/>
          </p:nvSpPr>
          <p:spPr>
            <a:xfrm rot="3079159">
              <a:off x="2241561" y="447349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Parallelogram 150">
              <a:extLst>
                <a:ext uri="{FF2B5EF4-FFF2-40B4-BE49-F238E27FC236}">
                  <a16:creationId xmlns:a16="http://schemas.microsoft.com/office/drawing/2014/main" id="{40C8C30C-2E68-8A40-82B2-31915E3B71BB}"/>
                </a:ext>
              </a:extLst>
            </p:cNvPr>
            <p:cNvSpPr/>
            <p:nvPr/>
          </p:nvSpPr>
          <p:spPr>
            <a:xfrm rot="3079159">
              <a:off x="3139325" y="418533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Parallelogram 151">
              <a:extLst>
                <a:ext uri="{FF2B5EF4-FFF2-40B4-BE49-F238E27FC236}">
                  <a16:creationId xmlns:a16="http://schemas.microsoft.com/office/drawing/2014/main" id="{587D476E-08E4-5D48-AED9-FBB642BC1240}"/>
                </a:ext>
              </a:extLst>
            </p:cNvPr>
            <p:cNvSpPr/>
            <p:nvPr/>
          </p:nvSpPr>
          <p:spPr>
            <a:xfrm rot="3079159">
              <a:off x="4037090" y="389716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Parallelogram 152">
              <a:extLst>
                <a:ext uri="{FF2B5EF4-FFF2-40B4-BE49-F238E27FC236}">
                  <a16:creationId xmlns:a16="http://schemas.microsoft.com/office/drawing/2014/main" id="{7FE52DF9-37CB-A446-93FD-FB153A830327}"/>
                </a:ext>
              </a:extLst>
            </p:cNvPr>
            <p:cNvSpPr/>
            <p:nvPr/>
          </p:nvSpPr>
          <p:spPr>
            <a:xfrm rot="3079159">
              <a:off x="1875925" y="542951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Parallelogram 153">
              <a:extLst>
                <a:ext uri="{FF2B5EF4-FFF2-40B4-BE49-F238E27FC236}">
                  <a16:creationId xmlns:a16="http://schemas.microsoft.com/office/drawing/2014/main" id="{70FF1725-E840-8841-863F-4AE422F0E3C0}"/>
                </a:ext>
              </a:extLst>
            </p:cNvPr>
            <p:cNvSpPr/>
            <p:nvPr/>
          </p:nvSpPr>
          <p:spPr>
            <a:xfrm rot="3079159">
              <a:off x="2773688" y="514135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Parallelogram 154">
              <a:extLst>
                <a:ext uri="{FF2B5EF4-FFF2-40B4-BE49-F238E27FC236}">
                  <a16:creationId xmlns:a16="http://schemas.microsoft.com/office/drawing/2014/main" id="{B7EC3B13-9A1C-A849-B069-D25645CFDC68}"/>
                </a:ext>
              </a:extLst>
            </p:cNvPr>
            <p:cNvSpPr/>
            <p:nvPr/>
          </p:nvSpPr>
          <p:spPr>
            <a:xfrm rot="3079159">
              <a:off x="3671452" y="485318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Parallelogram 155">
              <a:extLst>
                <a:ext uri="{FF2B5EF4-FFF2-40B4-BE49-F238E27FC236}">
                  <a16:creationId xmlns:a16="http://schemas.microsoft.com/office/drawing/2014/main" id="{81FE71C2-FEB4-7B46-985A-531E71404CF7}"/>
                </a:ext>
              </a:extLst>
            </p:cNvPr>
            <p:cNvSpPr/>
            <p:nvPr/>
          </p:nvSpPr>
          <p:spPr>
            <a:xfrm rot="3079159">
              <a:off x="4569217" y="456502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A12C7B8-2BB4-AA4D-9DD3-383FFAA8F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191" y="-1404353"/>
              <a:ext cx="878430" cy="4136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C58DAD7-220A-7E4E-856A-5920050553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9769" y="-1709152"/>
              <a:ext cx="901148" cy="3604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5EB3F3B-A945-A24C-BD33-BAEC4D93E4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6605" y="-1046544"/>
              <a:ext cx="1945577" cy="48993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B6254AD-CB18-884D-A109-3F398BDD68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5456" y="-754997"/>
              <a:ext cx="179153" cy="54671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Parallelogram 160">
              <a:extLst>
                <a:ext uri="{FF2B5EF4-FFF2-40B4-BE49-F238E27FC236}">
                  <a16:creationId xmlns:a16="http://schemas.microsoft.com/office/drawing/2014/main" id="{CB17784D-3558-F44C-9669-BB6D825EC0A2}"/>
                </a:ext>
              </a:extLst>
            </p:cNvPr>
            <p:cNvSpPr/>
            <p:nvPr/>
          </p:nvSpPr>
          <p:spPr>
            <a:xfrm rot="3079159">
              <a:off x="-252582" y="-112546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Parallelogram 161">
              <a:extLst>
                <a:ext uri="{FF2B5EF4-FFF2-40B4-BE49-F238E27FC236}">
                  <a16:creationId xmlns:a16="http://schemas.microsoft.com/office/drawing/2014/main" id="{DC421600-68B4-FD40-B4B3-AEEB3C2529FC}"/>
                </a:ext>
              </a:extLst>
            </p:cNvPr>
            <p:cNvSpPr/>
            <p:nvPr/>
          </p:nvSpPr>
          <p:spPr>
            <a:xfrm rot="3079159">
              <a:off x="645181" y="-141362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Parallelogram 162">
              <a:extLst>
                <a:ext uri="{FF2B5EF4-FFF2-40B4-BE49-F238E27FC236}">
                  <a16:creationId xmlns:a16="http://schemas.microsoft.com/office/drawing/2014/main" id="{7D3BE463-2DE2-964D-A5DA-3EE41187D9D7}"/>
                </a:ext>
              </a:extLst>
            </p:cNvPr>
            <p:cNvSpPr/>
            <p:nvPr/>
          </p:nvSpPr>
          <p:spPr>
            <a:xfrm rot="3079159">
              <a:off x="1542945" y="-170179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Parallelogram 163">
              <a:extLst>
                <a:ext uri="{FF2B5EF4-FFF2-40B4-BE49-F238E27FC236}">
                  <a16:creationId xmlns:a16="http://schemas.microsoft.com/office/drawing/2014/main" id="{F2DEB511-E9E8-094D-BE76-429833497EA8}"/>
                </a:ext>
              </a:extLst>
            </p:cNvPr>
            <p:cNvSpPr/>
            <p:nvPr/>
          </p:nvSpPr>
          <p:spPr>
            <a:xfrm rot="3079159">
              <a:off x="2440710" y="-198995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Parallelogram 164">
              <a:extLst>
                <a:ext uri="{FF2B5EF4-FFF2-40B4-BE49-F238E27FC236}">
                  <a16:creationId xmlns:a16="http://schemas.microsoft.com/office/drawing/2014/main" id="{CEEDE47B-F821-6D4C-A8B3-1A78F460B8B5}"/>
                </a:ext>
              </a:extLst>
            </p:cNvPr>
            <p:cNvSpPr/>
            <p:nvPr/>
          </p:nvSpPr>
          <p:spPr>
            <a:xfrm rot="3079159">
              <a:off x="279545" y="-45761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Parallelogram 165">
              <a:extLst>
                <a:ext uri="{FF2B5EF4-FFF2-40B4-BE49-F238E27FC236}">
                  <a16:creationId xmlns:a16="http://schemas.microsoft.com/office/drawing/2014/main" id="{0D0F98EB-3ED2-EE4A-BF26-13755EC6353A}"/>
                </a:ext>
              </a:extLst>
            </p:cNvPr>
            <p:cNvSpPr/>
            <p:nvPr/>
          </p:nvSpPr>
          <p:spPr>
            <a:xfrm rot="3079159">
              <a:off x="1177308" y="-74577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Parallelogram 166">
              <a:extLst>
                <a:ext uri="{FF2B5EF4-FFF2-40B4-BE49-F238E27FC236}">
                  <a16:creationId xmlns:a16="http://schemas.microsoft.com/office/drawing/2014/main" id="{8DA62EC0-C898-8A4B-85BE-E84B42658273}"/>
                </a:ext>
              </a:extLst>
            </p:cNvPr>
            <p:cNvSpPr/>
            <p:nvPr/>
          </p:nvSpPr>
          <p:spPr>
            <a:xfrm rot="3079159">
              <a:off x="2075072" y="-103393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Parallelogram 167">
              <a:extLst>
                <a:ext uri="{FF2B5EF4-FFF2-40B4-BE49-F238E27FC236}">
                  <a16:creationId xmlns:a16="http://schemas.microsoft.com/office/drawing/2014/main" id="{DBE4DD94-2DE2-FB4D-9831-279009744EFA}"/>
                </a:ext>
              </a:extLst>
            </p:cNvPr>
            <p:cNvSpPr/>
            <p:nvPr/>
          </p:nvSpPr>
          <p:spPr>
            <a:xfrm rot="3079159">
              <a:off x="2972837" y="-132210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Parallelogram 168">
              <a:extLst>
                <a:ext uri="{FF2B5EF4-FFF2-40B4-BE49-F238E27FC236}">
                  <a16:creationId xmlns:a16="http://schemas.microsoft.com/office/drawing/2014/main" id="{F924813B-37CB-7047-8918-19160659BA77}"/>
                </a:ext>
              </a:extLst>
            </p:cNvPr>
            <p:cNvSpPr/>
            <p:nvPr/>
          </p:nvSpPr>
          <p:spPr>
            <a:xfrm rot="3079159">
              <a:off x="811671" y="21024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Parallelogram 169">
              <a:extLst>
                <a:ext uri="{FF2B5EF4-FFF2-40B4-BE49-F238E27FC236}">
                  <a16:creationId xmlns:a16="http://schemas.microsoft.com/office/drawing/2014/main" id="{94ABD30A-CEC2-BF42-8451-820E1B63B9AE}"/>
                </a:ext>
              </a:extLst>
            </p:cNvPr>
            <p:cNvSpPr/>
            <p:nvPr/>
          </p:nvSpPr>
          <p:spPr>
            <a:xfrm rot="3079159">
              <a:off x="1709434" y="-7791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Parallelogram 170">
              <a:extLst>
                <a:ext uri="{FF2B5EF4-FFF2-40B4-BE49-F238E27FC236}">
                  <a16:creationId xmlns:a16="http://schemas.microsoft.com/office/drawing/2014/main" id="{F6E49C27-8D3F-354E-A8BE-0F908BEFF0BB}"/>
                </a:ext>
              </a:extLst>
            </p:cNvPr>
            <p:cNvSpPr/>
            <p:nvPr/>
          </p:nvSpPr>
          <p:spPr>
            <a:xfrm rot="3079159">
              <a:off x="2607198" y="-36608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Parallelogram 171">
              <a:extLst>
                <a:ext uri="{FF2B5EF4-FFF2-40B4-BE49-F238E27FC236}">
                  <a16:creationId xmlns:a16="http://schemas.microsoft.com/office/drawing/2014/main" id="{A2070089-9038-C84D-8DA2-6A4D5767CAE6}"/>
                </a:ext>
              </a:extLst>
            </p:cNvPr>
            <p:cNvSpPr/>
            <p:nvPr/>
          </p:nvSpPr>
          <p:spPr>
            <a:xfrm rot="3079159">
              <a:off x="3504963" y="-65424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Parallelogram 172">
              <a:extLst>
                <a:ext uri="{FF2B5EF4-FFF2-40B4-BE49-F238E27FC236}">
                  <a16:creationId xmlns:a16="http://schemas.microsoft.com/office/drawing/2014/main" id="{F1034DF2-871B-FE4F-8EF1-9F3BAA093946}"/>
                </a:ext>
              </a:extLst>
            </p:cNvPr>
            <p:cNvSpPr/>
            <p:nvPr/>
          </p:nvSpPr>
          <p:spPr>
            <a:xfrm rot="3079159">
              <a:off x="1343798" y="87809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Parallelogram 173">
              <a:extLst>
                <a:ext uri="{FF2B5EF4-FFF2-40B4-BE49-F238E27FC236}">
                  <a16:creationId xmlns:a16="http://schemas.microsoft.com/office/drawing/2014/main" id="{459E33AE-ABCA-1C42-B2A3-A5EF4D4FD59A}"/>
                </a:ext>
              </a:extLst>
            </p:cNvPr>
            <p:cNvSpPr/>
            <p:nvPr/>
          </p:nvSpPr>
          <p:spPr>
            <a:xfrm rot="3079159">
              <a:off x="2241561" y="58993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Parallelogram 174">
              <a:extLst>
                <a:ext uri="{FF2B5EF4-FFF2-40B4-BE49-F238E27FC236}">
                  <a16:creationId xmlns:a16="http://schemas.microsoft.com/office/drawing/2014/main" id="{2A5891E0-B178-9543-90CC-50A7B05E7CBE}"/>
                </a:ext>
              </a:extLst>
            </p:cNvPr>
            <p:cNvSpPr/>
            <p:nvPr/>
          </p:nvSpPr>
          <p:spPr>
            <a:xfrm rot="3079159">
              <a:off x="3139325" y="30177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Parallelogram 175">
              <a:extLst>
                <a:ext uri="{FF2B5EF4-FFF2-40B4-BE49-F238E27FC236}">
                  <a16:creationId xmlns:a16="http://schemas.microsoft.com/office/drawing/2014/main" id="{239E383A-C408-3E44-8B49-527248C08E2C}"/>
                </a:ext>
              </a:extLst>
            </p:cNvPr>
            <p:cNvSpPr/>
            <p:nvPr/>
          </p:nvSpPr>
          <p:spPr>
            <a:xfrm rot="3079159">
              <a:off x="4037090" y="1360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Parallelogram 176">
              <a:extLst>
                <a:ext uri="{FF2B5EF4-FFF2-40B4-BE49-F238E27FC236}">
                  <a16:creationId xmlns:a16="http://schemas.microsoft.com/office/drawing/2014/main" id="{351288E7-F966-C047-92BB-4FDA902FA41E}"/>
                </a:ext>
              </a:extLst>
            </p:cNvPr>
            <p:cNvSpPr/>
            <p:nvPr/>
          </p:nvSpPr>
          <p:spPr>
            <a:xfrm rot="3079159">
              <a:off x="3869404" y="2271037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Parallelogram 177">
              <a:extLst>
                <a:ext uri="{FF2B5EF4-FFF2-40B4-BE49-F238E27FC236}">
                  <a16:creationId xmlns:a16="http://schemas.microsoft.com/office/drawing/2014/main" id="{9D817E3D-5B5E-3C4D-A1C4-B84FE217ECBD}"/>
                </a:ext>
              </a:extLst>
            </p:cNvPr>
            <p:cNvSpPr/>
            <p:nvPr/>
          </p:nvSpPr>
          <p:spPr>
            <a:xfrm rot="3079159">
              <a:off x="4399722" y="2934516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Parallelogram 178">
              <a:extLst>
                <a:ext uri="{FF2B5EF4-FFF2-40B4-BE49-F238E27FC236}">
                  <a16:creationId xmlns:a16="http://schemas.microsoft.com/office/drawing/2014/main" id="{00E3211D-600D-464E-BF62-256E0DA7780B}"/>
                </a:ext>
              </a:extLst>
            </p:cNvPr>
            <p:cNvSpPr/>
            <p:nvPr/>
          </p:nvSpPr>
          <p:spPr>
            <a:xfrm rot="3079159">
              <a:off x="4928560" y="3597995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Parallelogram 179">
              <a:extLst>
                <a:ext uri="{FF2B5EF4-FFF2-40B4-BE49-F238E27FC236}">
                  <a16:creationId xmlns:a16="http://schemas.microsoft.com/office/drawing/2014/main" id="{0F019974-DE6E-8441-95C1-AF2D49113FF5}"/>
                </a:ext>
              </a:extLst>
            </p:cNvPr>
            <p:cNvSpPr/>
            <p:nvPr/>
          </p:nvSpPr>
          <p:spPr>
            <a:xfrm rot="3079159">
              <a:off x="5460686" y="4264744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Parallelogram 180">
              <a:extLst>
                <a:ext uri="{FF2B5EF4-FFF2-40B4-BE49-F238E27FC236}">
                  <a16:creationId xmlns:a16="http://schemas.microsoft.com/office/drawing/2014/main" id="{D7193195-C84A-AC45-9139-F578170F9C85}"/>
                </a:ext>
              </a:extLst>
            </p:cNvPr>
            <p:cNvSpPr/>
            <p:nvPr/>
          </p:nvSpPr>
          <p:spPr>
            <a:xfrm rot="3079159">
              <a:off x="-614132" y="3720050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Parallelogram 181">
              <a:extLst>
                <a:ext uri="{FF2B5EF4-FFF2-40B4-BE49-F238E27FC236}">
                  <a16:creationId xmlns:a16="http://schemas.microsoft.com/office/drawing/2014/main" id="{447956A8-8F38-8E45-9BDF-6FB23A486278}"/>
                </a:ext>
              </a:extLst>
            </p:cNvPr>
            <p:cNvSpPr/>
            <p:nvPr/>
          </p:nvSpPr>
          <p:spPr>
            <a:xfrm rot="3079159">
              <a:off x="-83814" y="4383529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Parallelogram 182">
              <a:extLst>
                <a:ext uri="{FF2B5EF4-FFF2-40B4-BE49-F238E27FC236}">
                  <a16:creationId xmlns:a16="http://schemas.microsoft.com/office/drawing/2014/main" id="{6E79800A-470B-C943-851E-B9B67A6D7F02}"/>
                </a:ext>
              </a:extLst>
            </p:cNvPr>
            <p:cNvSpPr/>
            <p:nvPr/>
          </p:nvSpPr>
          <p:spPr>
            <a:xfrm rot="3079159">
              <a:off x="445024" y="504700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Parallelogram 183">
              <a:extLst>
                <a:ext uri="{FF2B5EF4-FFF2-40B4-BE49-F238E27FC236}">
                  <a16:creationId xmlns:a16="http://schemas.microsoft.com/office/drawing/2014/main" id="{E2FAD6B5-87C8-474A-912E-DDC5AA0B5B36}"/>
                </a:ext>
              </a:extLst>
            </p:cNvPr>
            <p:cNvSpPr/>
            <p:nvPr/>
          </p:nvSpPr>
          <p:spPr>
            <a:xfrm rot="3079159">
              <a:off x="977150" y="5713757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>
              <a:extLst>
                <a:ext uri="{FF2B5EF4-FFF2-40B4-BE49-F238E27FC236}">
                  <a16:creationId xmlns:a16="http://schemas.microsoft.com/office/drawing/2014/main" id="{7348D27D-F86F-AD44-A3B0-0FAD3BA764F1}"/>
                </a:ext>
              </a:extLst>
            </p:cNvPr>
            <p:cNvSpPr/>
            <p:nvPr/>
          </p:nvSpPr>
          <p:spPr>
            <a:xfrm rot="3079159">
              <a:off x="-1142077" y="3053265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>
              <a:extLst>
                <a:ext uri="{FF2B5EF4-FFF2-40B4-BE49-F238E27FC236}">
                  <a16:creationId xmlns:a16="http://schemas.microsoft.com/office/drawing/2014/main" id="{B619C02C-A4C1-6147-ADB7-B1EECEBDF08A}"/>
                </a:ext>
              </a:extLst>
            </p:cNvPr>
            <p:cNvSpPr/>
            <p:nvPr/>
          </p:nvSpPr>
          <p:spPr>
            <a:xfrm rot="3079159">
              <a:off x="-248210" y="2759144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Parallelogram 186">
              <a:extLst>
                <a:ext uri="{FF2B5EF4-FFF2-40B4-BE49-F238E27FC236}">
                  <a16:creationId xmlns:a16="http://schemas.microsoft.com/office/drawing/2014/main" id="{E455FFAD-7984-C94A-83E3-400603F28C06}"/>
                </a:ext>
              </a:extLst>
            </p:cNvPr>
            <p:cNvSpPr/>
            <p:nvPr/>
          </p:nvSpPr>
          <p:spPr>
            <a:xfrm rot="3079159">
              <a:off x="651172" y="246942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Parallelogram 188">
              <a:extLst>
                <a:ext uri="{FF2B5EF4-FFF2-40B4-BE49-F238E27FC236}">
                  <a16:creationId xmlns:a16="http://schemas.microsoft.com/office/drawing/2014/main" id="{6A2B2749-030D-0E42-8EE3-19A77D05A89C}"/>
                </a:ext>
              </a:extLst>
            </p:cNvPr>
            <p:cNvSpPr/>
            <p:nvPr/>
          </p:nvSpPr>
          <p:spPr>
            <a:xfrm rot="3079159">
              <a:off x="2452345" y="189116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Parallelogram 189">
              <a:extLst>
                <a:ext uri="{FF2B5EF4-FFF2-40B4-BE49-F238E27FC236}">
                  <a16:creationId xmlns:a16="http://schemas.microsoft.com/office/drawing/2014/main" id="{46542AAD-97C4-6841-A3D3-57E7A67760FF}"/>
                </a:ext>
              </a:extLst>
            </p:cNvPr>
            <p:cNvSpPr/>
            <p:nvPr/>
          </p:nvSpPr>
          <p:spPr>
            <a:xfrm rot="3079159">
              <a:off x="3350901" y="1601730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Parallelogram 190">
              <a:extLst>
                <a:ext uri="{FF2B5EF4-FFF2-40B4-BE49-F238E27FC236}">
                  <a16:creationId xmlns:a16="http://schemas.microsoft.com/office/drawing/2014/main" id="{B764EB53-C692-AA49-8104-EC948140194B}"/>
                </a:ext>
              </a:extLst>
            </p:cNvPr>
            <p:cNvSpPr/>
            <p:nvPr/>
          </p:nvSpPr>
          <p:spPr>
            <a:xfrm rot="3079159">
              <a:off x="1498643" y="638231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Parallelogram 191">
              <a:extLst>
                <a:ext uri="{FF2B5EF4-FFF2-40B4-BE49-F238E27FC236}">
                  <a16:creationId xmlns:a16="http://schemas.microsoft.com/office/drawing/2014/main" id="{8B35AE70-FEF3-C94D-A844-BA4A537B25B4}"/>
                </a:ext>
              </a:extLst>
            </p:cNvPr>
            <p:cNvSpPr/>
            <p:nvPr/>
          </p:nvSpPr>
          <p:spPr>
            <a:xfrm rot="3079159">
              <a:off x="2398773" y="6094460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Parallelogram 192">
              <a:extLst>
                <a:ext uri="{FF2B5EF4-FFF2-40B4-BE49-F238E27FC236}">
                  <a16:creationId xmlns:a16="http://schemas.microsoft.com/office/drawing/2014/main" id="{4C1A1AF3-823E-AC4F-B1DA-1A57C854543B}"/>
                </a:ext>
              </a:extLst>
            </p:cNvPr>
            <p:cNvSpPr/>
            <p:nvPr/>
          </p:nvSpPr>
          <p:spPr>
            <a:xfrm rot="3079159">
              <a:off x="3298155" y="580473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Parallelogram 193">
              <a:extLst>
                <a:ext uri="{FF2B5EF4-FFF2-40B4-BE49-F238E27FC236}">
                  <a16:creationId xmlns:a16="http://schemas.microsoft.com/office/drawing/2014/main" id="{528E100C-65FA-F146-BDBC-367C50F6815F}"/>
                </a:ext>
              </a:extLst>
            </p:cNvPr>
            <p:cNvSpPr/>
            <p:nvPr/>
          </p:nvSpPr>
          <p:spPr>
            <a:xfrm rot="3079159">
              <a:off x="4196711" y="5519995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Parallelogram 194">
              <a:extLst>
                <a:ext uri="{FF2B5EF4-FFF2-40B4-BE49-F238E27FC236}">
                  <a16:creationId xmlns:a16="http://schemas.microsoft.com/office/drawing/2014/main" id="{F8FD1203-D633-9F4C-A779-A8A600A73126}"/>
                </a:ext>
              </a:extLst>
            </p:cNvPr>
            <p:cNvSpPr/>
            <p:nvPr/>
          </p:nvSpPr>
          <p:spPr>
            <a:xfrm rot="3079159">
              <a:off x="5099328" y="522647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Parallelogram 195">
              <a:extLst>
                <a:ext uri="{FF2B5EF4-FFF2-40B4-BE49-F238E27FC236}">
                  <a16:creationId xmlns:a16="http://schemas.microsoft.com/office/drawing/2014/main" id="{C349AB0F-9177-8D4F-BD92-56880494B506}"/>
                </a:ext>
              </a:extLst>
            </p:cNvPr>
            <p:cNvSpPr/>
            <p:nvPr/>
          </p:nvSpPr>
          <p:spPr>
            <a:xfrm rot="3079159">
              <a:off x="5991621" y="4930783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C2FD114-F546-054B-B423-B9B1CE835E51}"/>
              </a:ext>
            </a:extLst>
          </p:cNvPr>
          <p:cNvGrpSpPr/>
          <p:nvPr/>
        </p:nvGrpSpPr>
        <p:grpSpPr>
          <a:xfrm>
            <a:off x="24456163" y="-2207040"/>
            <a:ext cx="8015441" cy="9558816"/>
            <a:chOff x="-989677" y="-2142355"/>
            <a:chExt cx="8015441" cy="9558816"/>
          </a:xfrm>
        </p:grpSpPr>
        <p:sp>
          <p:nvSpPr>
            <p:cNvPr id="246" name="Parallelogram 245">
              <a:extLst>
                <a:ext uri="{FF2B5EF4-FFF2-40B4-BE49-F238E27FC236}">
                  <a16:creationId xmlns:a16="http://schemas.microsoft.com/office/drawing/2014/main" id="{7318F9A1-8A61-1D46-AD12-2F8BAEC641EE}"/>
                </a:ext>
              </a:extLst>
            </p:cNvPr>
            <p:cNvSpPr/>
            <p:nvPr/>
          </p:nvSpPr>
          <p:spPr>
            <a:xfrm rot="3079159">
              <a:off x="2452345" y="189116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Parallelogram 197">
              <a:extLst>
                <a:ext uri="{FF2B5EF4-FFF2-40B4-BE49-F238E27FC236}">
                  <a16:creationId xmlns:a16="http://schemas.microsoft.com/office/drawing/2014/main" id="{9B5BE78F-D17D-8048-90CB-928BC5AF781E}"/>
                </a:ext>
              </a:extLst>
            </p:cNvPr>
            <p:cNvSpPr/>
            <p:nvPr/>
          </p:nvSpPr>
          <p:spPr>
            <a:xfrm rot="3079159">
              <a:off x="279545" y="342595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Parallelogram 198">
              <a:extLst>
                <a:ext uri="{FF2B5EF4-FFF2-40B4-BE49-F238E27FC236}">
                  <a16:creationId xmlns:a16="http://schemas.microsoft.com/office/drawing/2014/main" id="{77D01279-01FD-3447-BE50-752C24C4871E}"/>
                </a:ext>
              </a:extLst>
            </p:cNvPr>
            <p:cNvSpPr/>
            <p:nvPr/>
          </p:nvSpPr>
          <p:spPr>
            <a:xfrm rot="3079159">
              <a:off x="1177308" y="313778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Parallelogram 199">
              <a:extLst>
                <a:ext uri="{FF2B5EF4-FFF2-40B4-BE49-F238E27FC236}">
                  <a16:creationId xmlns:a16="http://schemas.microsoft.com/office/drawing/2014/main" id="{5C4D5442-BF30-4940-8A13-04A5523EC651}"/>
                </a:ext>
              </a:extLst>
            </p:cNvPr>
            <p:cNvSpPr/>
            <p:nvPr/>
          </p:nvSpPr>
          <p:spPr>
            <a:xfrm rot="3079159">
              <a:off x="2075072" y="284962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Parallelogram 200">
              <a:extLst>
                <a:ext uri="{FF2B5EF4-FFF2-40B4-BE49-F238E27FC236}">
                  <a16:creationId xmlns:a16="http://schemas.microsoft.com/office/drawing/2014/main" id="{184E27CE-52C6-8C40-8A1B-7DE67B666440}"/>
                </a:ext>
              </a:extLst>
            </p:cNvPr>
            <p:cNvSpPr/>
            <p:nvPr/>
          </p:nvSpPr>
          <p:spPr>
            <a:xfrm rot="3079159">
              <a:off x="2972837" y="256146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Parallelogram 201">
              <a:extLst>
                <a:ext uri="{FF2B5EF4-FFF2-40B4-BE49-F238E27FC236}">
                  <a16:creationId xmlns:a16="http://schemas.microsoft.com/office/drawing/2014/main" id="{B6FEB00C-38D6-2947-891D-58AD0F21028B}"/>
                </a:ext>
              </a:extLst>
            </p:cNvPr>
            <p:cNvSpPr/>
            <p:nvPr/>
          </p:nvSpPr>
          <p:spPr>
            <a:xfrm rot="3079159">
              <a:off x="811672" y="409380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Parallelogram 202">
              <a:extLst>
                <a:ext uri="{FF2B5EF4-FFF2-40B4-BE49-F238E27FC236}">
                  <a16:creationId xmlns:a16="http://schemas.microsoft.com/office/drawing/2014/main" id="{57C19E81-AFDA-4646-B5BF-C153860C28C2}"/>
                </a:ext>
              </a:extLst>
            </p:cNvPr>
            <p:cNvSpPr/>
            <p:nvPr/>
          </p:nvSpPr>
          <p:spPr>
            <a:xfrm rot="3079159">
              <a:off x="1709435" y="380564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3E54F93D-EDC9-0040-8F44-B055D079A36F}"/>
                </a:ext>
              </a:extLst>
            </p:cNvPr>
            <p:cNvSpPr/>
            <p:nvPr/>
          </p:nvSpPr>
          <p:spPr>
            <a:xfrm rot="3079159">
              <a:off x="2607199" y="351747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Parallelogram 204">
              <a:extLst>
                <a:ext uri="{FF2B5EF4-FFF2-40B4-BE49-F238E27FC236}">
                  <a16:creationId xmlns:a16="http://schemas.microsoft.com/office/drawing/2014/main" id="{AFC7D706-0306-C642-ADA4-AA08A00D4461}"/>
                </a:ext>
              </a:extLst>
            </p:cNvPr>
            <p:cNvSpPr/>
            <p:nvPr/>
          </p:nvSpPr>
          <p:spPr>
            <a:xfrm rot="3079159">
              <a:off x="3504964" y="322931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Parallelogram 205">
              <a:extLst>
                <a:ext uri="{FF2B5EF4-FFF2-40B4-BE49-F238E27FC236}">
                  <a16:creationId xmlns:a16="http://schemas.microsoft.com/office/drawing/2014/main" id="{D9037EC0-F053-704B-8588-50A83CFA6F25}"/>
                </a:ext>
              </a:extLst>
            </p:cNvPr>
            <p:cNvSpPr/>
            <p:nvPr/>
          </p:nvSpPr>
          <p:spPr>
            <a:xfrm rot="3079159">
              <a:off x="1343798" y="476166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Parallelogram 206">
              <a:extLst>
                <a:ext uri="{FF2B5EF4-FFF2-40B4-BE49-F238E27FC236}">
                  <a16:creationId xmlns:a16="http://schemas.microsoft.com/office/drawing/2014/main" id="{A43DEBFA-358F-794D-ABD2-957060A03490}"/>
                </a:ext>
              </a:extLst>
            </p:cNvPr>
            <p:cNvSpPr/>
            <p:nvPr/>
          </p:nvSpPr>
          <p:spPr>
            <a:xfrm rot="3079159">
              <a:off x="2241561" y="447349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Parallelogram 207">
              <a:extLst>
                <a:ext uri="{FF2B5EF4-FFF2-40B4-BE49-F238E27FC236}">
                  <a16:creationId xmlns:a16="http://schemas.microsoft.com/office/drawing/2014/main" id="{888780E0-7AA6-4C4D-816F-88EAD9B6E8C8}"/>
                </a:ext>
              </a:extLst>
            </p:cNvPr>
            <p:cNvSpPr/>
            <p:nvPr/>
          </p:nvSpPr>
          <p:spPr>
            <a:xfrm rot="3079159">
              <a:off x="3139325" y="418533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Parallelogram 208">
              <a:extLst>
                <a:ext uri="{FF2B5EF4-FFF2-40B4-BE49-F238E27FC236}">
                  <a16:creationId xmlns:a16="http://schemas.microsoft.com/office/drawing/2014/main" id="{4CB65BB4-3DED-2542-91FE-3F04109800EB}"/>
                </a:ext>
              </a:extLst>
            </p:cNvPr>
            <p:cNvSpPr/>
            <p:nvPr/>
          </p:nvSpPr>
          <p:spPr>
            <a:xfrm rot="3079159">
              <a:off x="4037090" y="389716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Parallelogram 209">
              <a:extLst>
                <a:ext uri="{FF2B5EF4-FFF2-40B4-BE49-F238E27FC236}">
                  <a16:creationId xmlns:a16="http://schemas.microsoft.com/office/drawing/2014/main" id="{AEA74EE4-263D-874B-BEB4-6C5BA5772837}"/>
                </a:ext>
              </a:extLst>
            </p:cNvPr>
            <p:cNvSpPr/>
            <p:nvPr/>
          </p:nvSpPr>
          <p:spPr>
            <a:xfrm rot="3079159">
              <a:off x="1875925" y="542951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Parallelogram 210">
              <a:extLst>
                <a:ext uri="{FF2B5EF4-FFF2-40B4-BE49-F238E27FC236}">
                  <a16:creationId xmlns:a16="http://schemas.microsoft.com/office/drawing/2014/main" id="{8D5CE411-DCAD-8D48-92B6-40D9472ACF3F}"/>
                </a:ext>
              </a:extLst>
            </p:cNvPr>
            <p:cNvSpPr/>
            <p:nvPr/>
          </p:nvSpPr>
          <p:spPr>
            <a:xfrm rot="3079159">
              <a:off x="2773688" y="514135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Parallelogram 211">
              <a:extLst>
                <a:ext uri="{FF2B5EF4-FFF2-40B4-BE49-F238E27FC236}">
                  <a16:creationId xmlns:a16="http://schemas.microsoft.com/office/drawing/2014/main" id="{DF8BB967-4D0C-7144-B92A-7CC717D05238}"/>
                </a:ext>
              </a:extLst>
            </p:cNvPr>
            <p:cNvSpPr/>
            <p:nvPr/>
          </p:nvSpPr>
          <p:spPr>
            <a:xfrm rot="3079159">
              <a:off x="3671452" y="485318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Parallelogram 212">
              <a:extLst>
                <a:ext uri="{FF2B5EF4-FFF2-40B4-BE49-F238E27FC236}">
                  <a16:creationId xmlns:a16="http://schemas.microsoft.com/office/drawing/2014/main" id="{653A8BBD-EB43-384D-B1D0-E01F71A1887C}"/>
                </a:ext>
              </a:extLst>
            </p:cNvPr>
            <p:cNvSpPr/>
            <p:nvPr/>
          </p:nvSpPr>
          <p:spPr>
            <a:xfrm rot="3079159">
              <a:off x="4569217" y="456502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A59A64C-73C5-B240-9BEE-2EB967A2C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3318" y="-1706347"/>
              <a:ext cx="874146" cy="4166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569BBFCB-ED93-594F-B409-C9AF77E1E6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2107" y="-1997894"/>
              <a:ext cx="940904" cy="3604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5D000EE-5A5F-F644-9B12-895C1803CB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5690" y="-1348537"/>
              <a:ext cx="1987826" cy="48900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DDB78E0-2ECF-5346-97CC-AFC51E1FA6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7551" y="-1056989"/>
              <a:ext cx="177061" cy="54764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Parallelogram 217">
              <a:extLst>
                <a:ext uri="{FF2B5EF4-FFF2-40B4-BE49-F238E27FC236}">
                  <a16:creationId xmlns:a16="http://schemas.microsoft.com/office/drawing/2014/main" id="{9E195C95-FCB5-FB43-8113-26031170E197}"/>
                </a:ext>
              </a:extLst>
            </p:cNvPr>
            <p:cNvSpPr/>
            <p:nvPr/>
          </p:nvSpPr>
          <p:spPr>
            <a:xfrm rot="3079159">
              <a:off x="-252582" y="-112546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Parallelogram 218">
              <a:extLst>
                <a:ext uri="{FF2B5EF4-FFF2-40B4-BE49-F238E27FC236}">
                  <a16:creationId xmlns:a16="http://schemas.microsoft.com/office/drawing/2014/main" id="{ECCDB0D6-28C8-C241-A7D2-9CD858BEC53D}"/>
                </a:ext>
              </a:extLst>
            </p:cNvPr>
            <p:cNvSpPr/>
            <p:nvPr/>
          </p:nvSpPr>
          <p:spPr>
            <a:xfrm rot="3079159">
              <a:off x="645181" y="-141362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Parallelogram 219">
              <a:extLst>
                <a:ext uri="{FF2B5EF4-FFF2-40B4-BE49-F238E27FC236}">
                  <a16:creationId xmlns:a16="http://schemas.microsoft.com/office/drawing/2014/main" id="{71723BE2-A912-3343-A337-FEE329319654}"/>
                </a:ext>
              </a:extLst>
            </p:cNvPr>
            <p:cNvSpPr/>
            <p:nvPr/>
          </p:nvSpPr>
          <p:spPr>
            <a:xfrm rot="3079159">
              <a:off x="1542945" y="-1701791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Parallelogram 220">
              <a:extLst>
                <a:ext uri="{FF2B5EF4-FFF2-40B4-BE49-F238E27FC236}">
                  <a16:creationId xmlns:a16="http://schemas.microsoft.com/office/drawing/2014/main" id="{2A0ECA7E-279B-E54E-A0CB-C64A20F73F13}"/>
                </a:ext>
              </a:extLst>
            </p:cNvPr>
            <p:cNvSpPr/>
            <p:nvPr/>
          </p:nvSpPr>
          <p:spPr>
            <a:xfrm rot="3079159">
              <a:off x="2440710" y="-198995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Parallelogram 221">
              <a:extLst>
                <a:ext uri="{FF2B5EF4-FFF2-40B4-BE49-F238E27FC236}">
                  <a16:creationId xmlns:a16="http://schemas.microsoft.com/office/drawing/2014/main" id="{32D5549A-FBF0-AC45-A054-45FD1398EF28}"/>
                </a:ext>
              </a:extLst>
            </p:cNvPr>
            <p:cNvSpPr/>
            <p:nvPr/>
          </p:nvSpPr>
          <p:spPr>
            <a:xfrm rot="3079159">
              <a:off x="279545" y="-45761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Parallelogram 222">
              <a:extLst>
                <a:ext uri="{FF2B5EF4-FFF2-40B4-BE49-F238E27FC236}">
                  <a16:creationId xmlns:a16="http://schemas.microsoft.com/office/drawing/2014/main" id="{0BD50EEC-9D1B-3B47-B822-FDE449F79FD7}"/>
                </a:ext>
              </a:extLst>
            </p:cNvPr>
            <p:cNvSpPr/>
            <p:nvPr/>
          </p:nvSpPr>
          <p:spPr>
            <a:xfrm rot="3079159">
              <a:off x="1177308" y="-74577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Parallelogram 223">
              <a:extLst>
                <a:ext uri="{FF2B5EF4-FFF2-40B4-BE49-F238E27FC236}">
                  <a16:creationId xmlns:a16="http://schemas.microsoft.com/office/drawing/2014/main" id="{68E091DA-1EE0-A945-A76F-8257BBD6B225}"/>
                </a:ext>
              </a:extLst>
            </p:cNvPr>
            <p:cNvSpPr/>
            <p:nvPr/>
          </p:nvSpPr>
          <p:spPr>
            <a:xfrm rot="3079159">
              <a:off x="2075072" y="-103393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Parallelogram 224">
              <a:extLst>
                <a:ext uri="{FF2B5EF4-FFF2-40B4-BE49-F238E27FC236}">
                  <a16:creationId xmlns:a16="http://schemas.microsoft.com/office/drawing/2014/main" id="{2301A49C-0DE4-9845-957F-4DCD8A41DCC1}"/>
                </a:ext>
              </a:extLst>
            </p:cNvPr>
            <p:cNvSpPr/>
            <p:nvPr/>
          </p:nvSpPr>
          <p:spPr>
            <a:xfrm rot="3079159">
              <a:off x="2972837" y="-1322102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Parallelogram 225">
              <a:extLst>
                <a:ext uri="{FF2B5EF4-FFF2-40B4-BE49-F238E27FC236}">
                  <a16:creationId xmlns:a16="http://schemas.microsoft.com/office/drawing/2014/main" id="{175337E9-053F-8447-80ED-1B2123552657}"/>
                </a:ext>
              </a:extLst>
            </p:cNvPr>
            <p:cNvSpPr/>
            <p:nvPr/>
          </p:nvSpPr>
          <p:spPr>
            <a:xfrm rot="3079159">
              <a:off x="811671" y="210245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Parallelogram 226">
              <a:extLst>
                <a:ext uri="{FF2B5EF4-FFF2-40B4-BE49-F238E27FC236}">
                  <a16:creationId xmlns:a16="http://schemas.microsoft.com/office/drawing/2014/main" id="{68098AAC-D16C-5F4B-98A7-E219D8417A67}"/>
                </a:ext>
              </a:extLst>
            </p:cNvPr>
            <p:cNvSpPr/>
            <p:nvPr/>
          </p:nvSpPr>
          <p:spPr>
            <a:xfrm rot="3079159">
              <a:off x="1709434" y="-7791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Parallelogram 227">
              <a:extLst>
                <a:ext uri="{FF2B5EF4-FFF2-40B4-BE49-F238E27FC236}">
                  <a16:creationId xmlns:a16="http://schemas.microsoft.com/office/drawing/2014/main" id="{5B79C043-F3D4-184E-8A06-67CD7283A6A0}"/>
                </a:ext>
              </a:extLst>
            </p:cNvPr>
            <p:cNvSpPr/>
            <p:nvPr/>
          </p:nvSpPr>
          <p:spPr>
            <a:xfrm rot="3079159">
              <a:off x="2607198" y="-366083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Parallelogram 228">
              <a:extLst>
                <a:ext uri="{FF2B5EF4-FFF2-40B4-BE49-F238E27FC236}">
                  <a16:creationId xmlns:a16="http://schemas.microsoft.com/office/drawing/2014/main" id="{FBFFE6B2-484C-BF44-8B89-4F272E0DB0C6}"/>
                </a:ext>
              </a:extLst>
            </p:cNvPr>
            <p:cNvSpPr/>
            <p:nvPr/>
          </p:nvSpPr>
          <p:spPr>
            <a:xfrm rot="3079159">
              <a:off x="3504963" y="-65424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Parallelogram 229">
              <a:extLst>
                <a:ext uri="{FF2B5EF4-FFF2-40B4-BE49-F238E27FC236}">
                  <a16:creationId xmlns:a16="http://schemas.microsoft.com/office/drawing/2014/main" id="{FB966FC6-09C3-2D4B-8FA2-36EEA291B2EE}"/>
                </a:ext>
              </a:extLst>
            </p:cNvPr>
            <p:cNvSpPr/>
            <p:nvPr/>
          </p:nvSpPr>
          <p:spPr>
            <a:xfrm rot="3079159">
              <a:off x="1343798" y="878098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Parallelogram 230">
              <a:extLst>
                <a:ext uri="{FF2B5EF4-FFF2-40B4-BE49-F238E27FC236}">
                  <a16:creationId xmlns:a16="http://schemas.microsoft.com/office/drawing/2014/main" id="{E47B0042-9D98-3049-AD52-113FFB6C95ED}"/>
                </a:ext>
              </a:extLst>
            </p:cNvPr>
            <p:cNvSpPr/>
            <p:nvPr/>
          </p:nvSpPr>
          <p:spPr>
            <a:xfrm rot="3079159">
              <a:off x="2241561" y="589934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Parallelogram 231">
              <a:extLst>
                <a:ext uri="{FF2B5EF4-FFF2-40B4-BE49-F238E27FC236}">
                  <a16:creationId xmlns:a16="http://schemas.microsoft.com/office/drawing/2014/main" id="{6E47125D-C1A3-3D40-89C7-BD9DC9E24F57}"/>
                </a:ext>
              </a:extLst>
            </p:cNvPr>
            <p:cNvSpPr/>
            <p:nvPr/>
          </p:nvSpPr>
          <p:spPr>
            <a:xfrm rot="3079159">
              <a:off x="3139325" y="30177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Parallelogram 232">
              <a:extLst>
                <a:ext uri="{FF2B5EF4-FFF2-40B4-BE49-F238E27FC236}">
                  <a16:creationId xmlns:a16="http://schemas.microsoft.com/office/drawing/2014/main" id="{C387828D-0279-9841-A4C9-BFAAB35375FE}"/>
                </a:ext>
              </a:extLst>
            </p:cNvPr>
            <p:cNvSpPr/>
            <p:nvPr/>
          </p:nvSpPr>
          <p:spPr>
            <a:xfrm rot="3079159">
              <a:off x="4037090" y="1360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Parallelogram 233">
              <a:extLst>
                <a:ext uri="{FF2B5EF4-FFF2-40B4-BE49-F238E27FC236}">
                  <a16:creationId xmlns:a16="http://schemas.microsoft.com/office/drawing/2014/main" id="{978847A4-EEAA-CC49-9E2D-9349CB831599}"/>
                </a:ext>
              </a:extLst>
            </p:cNvPr>
            <p:cNvSpPr/>
            <p:nvPr/>
          </p:nvSpPr>
          <p:spPr>
            <a:xfrm rot="3079159">
              <a:off x="3869404" y="2271037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Parallelogram 234">
              <a:extLst>
                <a:ext uri="{FF2B5EF4-FFF2-40B4-BE49-F238E27FC236}">
                  <a16:creationId xmlns:a16="http://schemas.microsoft.com/office/drawing/2014/main" id="{2ADEE887-201D-254E-B53A-A8CDB64F8CA6}"/>
                </a:ext>
              </a:extLst>
            </p:cNvPr>
            <p:cNvSpPr/>
            <p:nvPr/>
          </p:nvSpPr>
          <p:spPr>
            <a:xfrm rot="3079159">
              <a:off x="4399722" y="2934516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Parallelogram 235">
              <a:extLst>
                <a:ext uri="{FF2B5EF4-FFF2-40B4-BE49-F238E27FC236}">
                  <a16:creationId xmlns:a16="http://schemas.microsoft.com/office/drawing/2014/main" id="{94ADC74A-C17A-5E45-8255-9AAA1BD484FD}"/>
                </a:ext>
              </a:extLst>
            </p:cNvPr>
            <p:cNvSpPr/>
            <p:nvPr/>
          </p:nvSpPr>
          <p:spPr>
            <a:xfrm rot="3079159">
              <a:off x="4928560" y="3597995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Parallelogram 236">
              <a:extLst>
                <a:ext uri="{FF2B5EF4-FFF2-40B4-BE49-F238E27FC236}">
                  <a16:creationId xmlns:a16="http://schemas.microsoft.com/office/drawing/2014/main" id="{E4291FB0-2E5C-5A48-8175-24714482EE7A}"/>
                </a:ext>
              </a:extLst>
            </p:cNvPr>
            <p:cNvSpPr/>
            <p:nvPr/>
          </p:nvSpPr>
          <p:spPr>
            <a:xfrm rot="3079159">
              <a:off x="5460686" y="4264744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Parallelogram 237">
              <a:extLst>
                <a:ext uri="{FF2B5EF4-FFF2-40B4-BE49-F238E27FC236}">
                  <a16:creationId xmlns:a16="http://schemas.microsoft.com/office/drawing/2014/main" id="{AA6D3F24-172A-1D45-880D-AB57E1631CDB}"/>
                </a:ext>
              </a:extLst>
            </p:cNvPr>
            <p:cNvSpPr/>
            <p:nvPr/>
          </p:nvSpPr>
          <p:spPr>
            <a:xfrm rot="3079159">
              <a:off x="-614132" y="3720050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Parallelogram 238">
              <a:extLst>
                <a:ext uri="{FF2B5EF4-FFF2-40B4-BE49-F238E27FC236}">
                  <a16:creationId xmlns:a16="http://schemas.microsoft.com/office/drawing/2014/main" id="{C6F67FC5-93E6-5045-85D7-BA791E994F65}"/>
                </a:ext>
              </a:extLst>
            </p:cNvPr>
            <p:cNvSpPr/>
            <p:nvPr/>
          </p:nvSpPr>
          <p:spPr>
            <a:xfrm rot="3079159">
              <a:off x="-83814" y="4383529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Parallelogram 239">
              <a:extLst>
                <a:ext uri="{FF2B5EF4-FFF2-40B4-BE49-F238E27FC236}">
                  <a16:creationId xmlns:a16="http://schemas.microsoft.com/office/drawing/2014/main" id="{4AFFF584-3BC8-0143-879F-66126975344E}"/>
                </a:ext>
              </a:extLst>
            </p:cNvPr>
            <p:cNvSpPr/>
            <p:nvPr/>
          </p:nvSpPr>
          <p:spPr>
            <a:xfrm rot="3079159">
              <a:off x="445024" y="504700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Parallelogram 240">
              <a:extLst>
                <a:ext uri="{FF2B5EF4-FFF2-40B4-BE49-F238E27FC236}">
                  <a16:creationId xmlns:a16="http://schemas.microsoft.com/office/drawing/2014/main" id="{E9E96E61-C21B-1745-BB9F-81E7CC673BFC}"/>
                </a:ext>
              </a:extLst>
            </p:cNvPr>
            <p:cNvSpPr/>
            <p:nvPr/>
          </p:nvSpPr>
          <p:spPr>
            <a:xfrm rot="3079159">
              <a:off x="977150" y="5713757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Parallelogram 241">
              <a:extLst>
                <a:ext uri="{FF2B5EF4-FFF2-40B4-BE49-F238E27FC236}">
                  <a16:creationId xmlns:a16="http://schemas.microsoft.com/office/drawing/2014/main" id="{3B8FBEDD-4FED-6A4A-9338-99900D235FA6}"/>
                </a:ext>
              </a:extLst>
            </p:cNvPr>
            <p:cNvSpPr/>
            <p:nvPr/>
          </p:nvSpPr>
          <p:spPr>
            <a:xfrm rot="3079159">
              <a:off x="-1142077" y="3053265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Parallelogram 242">
              <a:extLst>
                <a:ext uri="{FF2B5EF4-FFF2-40B4-BE49-F238E27FC236}">
                  <a16:creationId xmlns:a16="http://schemas.microsoft.com/office/drawing/2014/main" id="{2B099B85-1F42-0149-8C3F-0A13738F0F76}"/>
                </a:ext>
              </a:extLst>
            </p:cNvPr>
            <p:cNvSpPr/>
            <p:nvPr/>
          </p:nvSpPr>
          <p:spPr>
            <a:xfrm rot="3079159">
              <a:off x="-248210" y="2759144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Parallelogram 243">
              <a:extLst>
                <a:ext uri="{FF2B5EF4-FFF2-40B4-BE49-F238E27FC236}">
                  <a16:creationId xmlns:a16="http://schemas.microsoft.com/office/drawing/2014/main" id="{226BE4F4-6590-CE4B-949E-CF361CB5FA03}"/>
                </a:ext>
              </a:extLst>
            </p:cNvPr>
            <p:cNvSpPr/>
            <p:nvPr/>
          </p:nvSpPr>
          <p:spPr>
            <a:xfrm rot="3079159">
              <a:off x="651172" y="2469422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Parallelogram 244">
              <a:extLst>
                <a:ext uri="{FF2B5EF4-FFF2-40B4-BE49-F238E27FC236}">
                  <a16:creationId xmlns:a16="http://schemas.microsoft.com/office/drawing/2014/main" id="{B7E00547-81B3-434B-9AD3-0A4956AD3CE6}"/>
                </a:ext>
              </a:extLst>
            </p:cNvPr>
            <p:cNvSpPr/>
            <p:nvPr/>
          </p:nvSpPr>
          <p:spPr>
            <a:xfrm rot="3079159">
              <a:off x="1549728" y="2184679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Parallelogram 246">
              <a:extLst>
                <a:ext uri="{FF2B5EF4-FFF2-40B4-BE49-F238E27FC236}">
                  <a16:creationId xmlns:a16="http://schemas.microsoft.com/office/drawing/2014/main" id="{20EEF3A0-1EE6-C847-825F-E29D56DAA480}"/>
                </a:ext>
              </a:extLst>
            </p:cNvPr>
            <p:cNvSpPr/>
            <p:nvPr/>
          </p:nvSpPr>
          <p:spPr>
            <a:xfrm rot="3079159">
              <a:off x="3350901" y="1601730"/>
              <a:ext cx="1186543" cy="881743"/>
            </a:xfrm>
            <a:prstGeom prst="parallelogram">
              <a:avLst>
                <a:gd name="adj" fmla="val 38111"/>
              </a:avLst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Parallelogram 247">
              <a:extLst>
                <a:ext uri="{FF2B5EF4-FFF2-40B4-BE49-F238E27FC236}">
                  <a16:creationId xmlns:a16="http://schemas.microsoft.com/office/drawing/2014/main" id="{88B58878-711A-654F-AF2B-6462EBDAC388}"/>
                </a:ext>
              </a:extLst>
            </p:cNvPr>
            <p:cNvSpPr/>
            <p:nvPr/>
          </p:nvSpPr>
          <p:spPr>
            <a:xfrm rot="3079159">
              <a:off x="1498643" y="638231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Parallelogram 248">
              <a:extLst>
                <a:ext uri="{FF2B5EF4-FFF2-40B4-BE49-F238E27FC236}">
                  <a16:creationId xmlns:a16="http://schemas.microsoft.com/office/drawing/2014/main" id="{DF4E5D0C-9A94-9C47-95AD-A5C6DDDEE417}"/>
                </a:ext>
              </a:extLst>
            </p:cNvPr>
            <p:cNvSpPr/>
            <p:nvPr/>
          </p:nvSpPr>
          <p:spPr>
            <a:xfrm rot="3079159">
              <a:off x="2398773" y="6094460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Parallelogram 249">
              <a:extLst>
                <a:ext uri="{FF2B5EF4-FFF2-40B4-BE49-F238E27FC236}">
                  <a16:creationId xmlns:a16="http://schemas.microsoft.com/office/drawing/2014/main" id="{57C0251D-5F6C-D244-891D-28D50C9F87BB}"/>
                </a:ext>
              </a:extLst>
            </p:cNvPr>
            <p:cNvSpPr/>
            <p:nvPr/>
          </p:nvSpPr>
          <p:spPr>
            <a:xfrm rot="3079159">
              <a:off x="3298155" y="580473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Parallelogram 250">
              <a:extLst>
                <a:ext uri="{FF2B5EF4-FFF2-40B4-BE49-F238E27FC236}">
                  <a16:creationId xmlns:a16="http://schemas.microsoft.com/office/drawing/2014/main" id="{3A0E636A-DA56-A24E-8417-B05D92ADEECC}"/>
                </a:ext>
              </a:extLst>
            </p:cNvPr>
            <p:cNvSpPr/>
            <p:nvPr/>
          </p:nvSpPr>
          <p:spPr>
            <a:xfrm rot="3079159">
              <a:off x="4196711" y="5519995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Parallelogram 251">
              <a:extLst>
                <a:ext uri="{FF2B5EF4-FFF2-40B4-BE49-F238E27FC236}">
                  <a16:creationId xmlns:a16="http://schemas.microsoft.com/office/drawing/2014/main" id="{0262AA8B-E64E-FE49-B876-DBC9DCF720FA}"/>
                </a:ext>
              </a:extLst>
            </p:cNvPr>
            <p:cNvSpPr/>
            <p:nvPr/>
          </p:nvSpPr>
          <p:spPr>
            <a:xfrm rot="3079159">
              <a:off x="5099328" y="5226478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Parallelogram 252">
              <a:extLst>
                <a:ext uri="{FF2B5EF4-FFF2-40B4-BE49-F238E27FC236}">
                  <a16:creationId xmlns:a16="http://schemas.microsoft.com/office/drawing/2014/main" id="{C1CD5D68-E275-B245-8465-6B600AFD8936}"/>
                </a:ext>
              </a:extLst>
            </p:cNvPr>
            <p:cNvSpPr/>
            <p:nvPr/>
          </p:nvSpPr>
          <p:spPr>
            <a:xfrm rot="3079159">
              <a:off x="5991621" y="4930783"/>
              <a:ext cx="1186543" cy="881743"/>
            </a:xfrm>
            <a:prstGeom prst="parallelogram">
              <a:avLst>
                <a:gd name="adj" fmla="val 38111"/>
              </a:avLst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0C66B35-24C1-7C46-8131-90AA6111FD85}"/>
              </a:ext>
            </a:extLst>
          </p:cNvPr>
          <p:cNvGrpSpPr/>
          <p:nvPr/>
        </p:nvGrpSpPr>
        <p:grpSpPr>
          <a:xfrm>
            <a:off x="-926833" y="-2254319"/>
            <a:ext cx="8281210" cy="9606095"/>
            <a:chOff x="-926833" y="-1933707"/>
            <a:chExt cx="8281210" cy="960609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2EF940B-8359-7F40-B24B-FFE4BFDF06D1}"/>
                </a:ext>
              </a:extLst>
            </p:cNvPr>
            <p:cNvGrpSpPr/>
            <p:nvPr/>
          </p:nvGrpSpPr>
          <p:grpSpPr>
            <a:xfrm>
              <a:off x="-926833" y="-1886428"/>
              <a:ext cx="8281210" cy="9558816"/>
              <a:chOff x="-1255446" y="-2142355"/>
              <a:chExt cx="8281210" cy="9558816"/>
            </a:xfrm>
          </p:grpSpPr>
          <p:sp>
            <p:nvSpPr>
              <p:cNvPr id="67" name="Parallelogram 66">
                <a:extLst>
                  <a:ext uri="{FF2B5EF4-FFF2-40B4-BE49-F238E27FC236}">
                    <a16:creationId xmlns:a16="http://schemas.microsoft.com/office/drawing/2014/main" id="{21711C7A-BCEE-E945-922E-D258493AD4D8}"/>
                  </a:ext>
                </a:extLst>
              </p:cNvPr>
              <p:cNvSpPr/>
              <p:nvPr/>
            </p:nvSpPr>
            <p:spPr>
              <a:xfrm rot="3079159">
                <a:off x="-614132" y="3720050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Parallelogram 67">
                <a:extLst>
                  <a:ext uri="{FF2B5EF4-FFF2-40B4-BE49-F238E27FC236}">
                    <a16:creationId xmlns:a16="http://schemas.microsoft.com/office/drawing/2014/main" id="{A3BD6AA7-31A7-B24F-A16A-ADD263E22271}"/>
                  </a:ext>
                </a:extLst>
              </p:cNvPr>
              <p:cNvSpPr/>
              <p:nvPr/>
            </p:nvSpPr>
            <p:spPr>
              <a:xfrm rot="3079159">
                <a:off x="-83814" y="4383529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Parallelogram 71">
                <a:extLst>
                  <a:ext uri="{FF2B5EF4-FFF2-40B4-BE49-F238E27FC236}">
                    <a16:creationId xmlns:a16="http://schemas.microsoft.com/office/drawing/2014/main" id="{A8E76711-B56D-CB44-A30E-655F3725D1D5}"/>
                  </a:ext>
                </a:extLst>
              </p:cNvPr>
              <p:cNvSpPr/>
              <p:nvPr/>
            </p:nvSpPr>
            <p:spPr>
              <a:xfrm rot="3079159">
                <a:off x="-248210" y="2759144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Parallelogram 3">
                <a:extLst>
                  <a:ext uri="{FF2B5EF4-FFF2-40B4-BE49-F238E27FC236}">
                    <a16:creationId xmlns:a16="http://schemas.microsoft.com/office/drawing/2014/main" id="{375198AE-0399-0740-B3B8-F3C2F00D8135}"/>
                  </a:ext>
                </a:extLst>
              </p:cNvPr>
              <p:cNvSpPr/>
              <p:nvPr/>
            </p:nvSpPr>
            <p:spPr>
              <a:xfrm rot="3079159">
                <a:off x="279545" y="3425953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arallelogram 4">
                <a:extLst>
                  <a:ext uri="{FF2B5EF4-FFF2-40B4-BE49-F238E27FC236}">
                    <a16:creationId xmlns:a16="http://schemas.microsoft.com/office/drawing/2014/main" id="{CF72B499-917D-9A44-A998-3013A7408811}"/>
                  </a:ext>
                </a:extLst>
              </p:cNvPr>
              <p:cNvSpPr/>
              <p:nvPr/>
            </p:nvSpPr>
            <p:spPr>
              <a:xfrm rot="3079159">
                <a:off x="1177308" y="3137789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23B0D73C-BB6A-B64A-A212-0187C514773A}"/>
                  </a:ext>
                </a:extLst>
              </p:cNvPr>
              <p:cNvSpPr/>
              <p:nvPr/>
            </p:nvSpPr>
            <p:spPr>
              <a:xfrm rot="3079159">
                <a:off x="2075072" y="2849625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Parallelogram 6">
                <a:extLst>
                  <a:ext uri="{FF2B5EF4-FFF2-40B4-BE49-F238E27FC236}">
                    <a16:creationId xmlns:a16="http://schemas.microsoft.com/office/drawing/2014/main" id="{F9614BCA-3982-F64F-A85F-CF803E2F6839}"/>
                  </a:ext>
                </a:extLst>
              </p:cNvPr>
              <p:cNvSpPr/>
              <p:nvPr/>
            </p:nvSpPr>
            <p:spPr>
              <a:xfrm rot="3079159">
                <a:off x="2972837" y="2561461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Parallelogram 7">
                <a:extLst>
                  <a:ext uri="{FF2B5EF4-FFF2-40B4-BE49-F238E27FC236}">
                    <a16:creationId xmlns:a16="http://schemas.microsoft.com/office/drawing/2014/main" id="{F6BDDBD6-13B4-7F4C-92EB-E81F6946C520}"/>
                  </a:ext>
                </a:extLst>
              </p:cNvPr>
              <p:cNvSpPr/>
              <p:nvPr/>
            </p:nvSpPr>
            <p:spPr>
              <a:xfrm rot="3079159">
                <a:off x="811672" y="4093806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Parallelogram 8">
                <a:extLst>
                  <a:ext uri="{FF2B5EF4-FFF2-40B4-BE49-F238E27FC236}">
                    <a16:creationId xmlns:a16="http://schemas.microsoft.com/office/drawing/2014/main" id="{4C3AEF93-7B12-0D49-B343-AA609B5C880C}"/>
                  </a:ext>
                </a:extLst>
              </p:cNvPr>
              <p:cNvSpPr/>
              <p:nvPr/>
            </p:nvSpPr>
            <p:spPr>
              <a:xfrm rot="3079159">
                <a:off x="1709435" y="3805642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B9B85FBE-902F-184A-85BB-ED257C08E2BC}"/>
                  </a:ext>
                </a:extLst>
              </p:cNvPr>
              <p:cNvSpPr/>
              <p:nvPr/>
            </p:nvSpPr>
            <p:spPr>
              <a:xfrm rot="3079159">
                <a:off x="2607199" y="3517478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7698CEF8-6464-9248-8482-637DEBA24E0B}"/>
                  </a:ext>
                </a:extLst>
              </p:cNvPr>
              <p:cNvSpPr/>
              <p:nvPr/>
            </p:nvSpPr>
            <p:spPr>
              <a:xfrm rot="3079159">
                <a:off x="3504964" y="3229314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5E34C89D-E4ED-7047-A5DB-2A5A997D6FB0}"/>
                  </a:ext>
                </a:extLst>
              </p:cNvPr>
              <p:cNvSpPr/>
              <p:nvPr/>
            </p:nvSpPr>
            <p:spPr>
              <a:xfrm rot="3079159">
                <a:off x="1343798" y="4761661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98C341AB-A478-F64C-B4A3-31A8E78F8B81}"/>
                  </a:ext>
                </a:extLst>
              </p:cNvPr>
              <p:cNvSpPr/>
              <p:nvPr/>
            </p:nvSpPr>
            <p:spPr>
              <a:xfrm rot="3079159">
                <a:off x="2241561" y="4473497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989E80FC-F643-1147-A827-D6AEB56E5A9F}"/>
                  </a:ext>
                </a:extLst>
              </p:cNvPr>
              <p:cNvSpPr/>
              <p:nvPr/>
            </p:nvSpPr>
            <p:spPr>
              <a:xfrm rot="3079159">
                <a:off x="3139325" y="4185333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E2F0E174-96BA-1645-B23D-030334FBA173}"/>
                  </a:ext>
                </a:extLst>
              </p:cNvPr>
              <p:cNvSpPr/>
              <p:nvPr/>
            </p:nvSpPr>
            <p:spPr>
              <a:xfrm rot="3079159">
                <a:off x="4037090" y="3897169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5109A815-6D75-FE46-8460-9F497166D9F8}"/>
                  </a:ext>
                </a:extLst>
              </p:cNvPr>
              <p:cNvSpPr/>
              <p:nvPr/>
            </p:nvSpPr>
            <p:spPr>
              <a:xfrm rot="3079159">
                <a:off x="1875925" y="5429514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516F6ECC-91A4-8047-823B-5012A3B71271}"/>
                  </a:ext>
                </a:extLst>
              </p:cNvPr>
              <p:cNvSpPr/>
              <p:nvPr/>
            </p:nvSpPr>
            <p:spPr>
              <a:xfrm rot="3079159">
                <a:off x="2773688" y="5141350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3C9B25A3-9E6E-7C4E-92A1-4FF820B3B139}"/>
                  </a:ext>
                </a:extLst>
              </p:cNvPr>
              <p:cNvSpPr/>
              <p:nvPr/>
            </p:nvSpPr>
            <p:spPr>
              <a:xfrm rot="3079159">
                <a:off x="3671452" y="4853186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21318775-1AB9-DB4F-8425-81FBCA51CF03}"/>
                  </a:ext>
                </a:extLst>
              </p:cNvPr>
              <p:cNvSpPr/>
              <p:nvPr/>
            </p:nvSpPr>
            <p:spPr>
              <a:xfrm rot="3079159">
                <a:off x="4569217" y="4565022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5DEA731-D589-8740-8E82-206625FE6B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255446" y="-881231"/>
                <a:ext cx="873028" cy="41814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B1EBDB8-B8FA-5644-B516-D8DB6AFBE6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9497" y="-1157558"/>
                <a:ext cx="906116" cy="35865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62EF891-BA77-3F4E-A6A5-8A26B3EDAE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4897" y="-501521"/>
                <a:ext cx="1957147" cy="49103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ED6A852-9E30-F145-B43E-DA21D14394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0118" y="-201539"/>
                <a:ext cx="143906" cy="54955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97A688E3-BBB6-1F46-8E18-25629FF5E1BD}"/>
                  </a:ext>
                </a:extLst>
              </p:cNvPr>
              <p:cNvSpPr/>
              <p:nvPr/>
            </p:nvSpPr>
            <p:spPr>
              <a:xfrm rot="3079159">
                <a:off x="-252582" y="-1125463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351A0469-7BFB-E541-81FA-56EA64E48EFE}"/>
                  </a:ext>
                </a:extLst>
              </p:cNvPr>
              <p:cNvSpPr/>
              <p:nvPr/>
            </p:nvSpPr>
            <p:spPr>
              <a:xfrm rot="3079159">
                <a:off x="645181" y="-1413627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D79BD033-1BA5-3740-AFA9-31196920BFC9}"/>
                  </a:ext>
                </a:extLst>
              </p:cNvPr>
              <p:cNvSpPr/>
              <p:nvPr/>
            </p:nvSpPr>
            <p:spPr>
              <a:xfrm rot="3079159">
                <a:off x="1542945" y="-1701791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0D9F2B23-628D-6B4F-A8B4-30AC7EE36BD5}"/>
                  </a:ext>
                </a:extLst>
              </p:cNvPr>
              <p:cNvSpPr/>
              <p:nvPr/>
            </p:nvSpPr>
            <p:spPr>
              <a:xfrm rot="3079159">
                <a:off x="2440710" y="-1989955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7A7E5791-44BD-5346-BA60-A08EAAE60A55}"/>
                  </a:ext>
                </a:extLst>
              </p:cNvPr>
              <p:cNvSpPr/>
              <p:nvPr/>
            </p:nvSpPr>
            <p:spPr>
              <a:xfrm rot="3079159">
                <a:off x="279545" y="-457610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8F43A2A2-ABCE-2647-A1B0-87CB8903A2A9}"/>
                  </a:ext>
                </a:extLst>
              </p:cNvPr>
              <p:cNvSpPr/>
              <p:nvPr/>
            </p:nvSpPr>
            <p:spPr>
              <a:xfrm rot="3079159">
                <a:off x="1177308" y="-745774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D8A7493A-3147-6E45-8B9C-BA957BCA2C3D}"/>
                  </a:ext>
                </a:extLst>
              </p:cNvPr>
              <p:cNvSpPr/>
              <p:nvPr/>
            </p:nvSpPr>
            <p:spPr>
              <a:xfrm rot="3079159">
                <a:off x="2075072" y="-1033938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89E725F9-1FF5-9E48-841A-C0340BA4ADCA}"/>
                  </a:ext>
                </a:extLst>
              </p:cNvPr>
              <p:cNvSpPr/>
              <p:nvPr/>
            </p:nvSpPr>
            <p:spPr>
              <a:xfrm rot="3079159">
                <a:off x="2972837" y="-1322102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9FA6C73B-A2B9-C048-8847-A8F08B9EBEB4}"/>
                  </a:ext>
                </a:extLst>
              </p:cNvPr>
              <p:cNvSpPr/>
              <p:nvPr/>
            </p:nvSpPr>
            <p:spPr>
              <a:xfrm rot="3079159">
                <a:off x="811671" y="210245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65FFEC7D-88E7-A24E-AE4A-3EA774FA6467}"/>
                  </a:ext>
                </a:extLst>
              </p:cNvPr>
              <p:cNvSpPr/>
              <p:nvPr/>
            </p:nvSpPr>
            <p:spPr>
              <a:xfrm rot="3079159">
                <a:off x="1709434" y="-77919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7E722667-9450-494F-ABC3-7D835BA6C1FB}"/>
                  </a:ext>
                </a:extLst>
              </p:cNvPr>
              <p:cNvSpPr/>
              <p:nvPr/>
            </p:nvSpPr>
            <p:spPr>
              <a:xfrm rot="3079159">
                <a:off x="2607198" y="-366083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BB1DCF50-E334-4C42-B54D-3DF6EBC224C2}"/>
                  </a:ext>
                </a:extLst>
              </p:cNvPr>
              <p:cNvSpPr/>
              <p:nvPr/>
            </p:nvSpPr>
            <p:spPr>
              <a:xfrm rot="3079159">
                <a:off x="3504963" y="-654247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Parallelogram 50">
                <a:extLst>
                  <a:ext uri="{FF2B5EF4-FFF2-40B4-BE49-F238E27FC236}">
                    <a16:creationId xmlns:a16="http://schemas.microsoft.com/office/drawing/2014/main" id="{268F28C1-042A-254F-9392-36921FB0A225}"/>
                  </a:ext>
                </a:extLst>
              </p:cNvPr>
              <p:cNvSpPr/>
              <p:nvPr/>
            </p:nvSpPr>
            <p:spPr>
              <a:xfrm rot="3079159">
                <a:off x="1343798" y="878098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Parallelogram 51">
                <a:extLst>
                  <a:ext uri="{FF2B5EF4-FFF2-40B4-BE49-F238E27FC236}">
                    <a16:creationId xmlns:a16="http://schemas.microsoft.com/office/drawing/2014/main" id="{24D31AF0-31DA-5A4B-B663-43C799FB1CCC}"/>
                  </a:ext>
                </a:extLst>
              </p:cNvPr>
              <p:cNvSpPr/>
              <p:nvPr/>
            </p:nvSpPr>
            <p:spPr>
              <a:xfrm rot="3079159">
                <a:off x="2241561" y="589934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>
                <a:extLst>
                  <a:ext uri="{FF2B5EF4-FFF2-40B4-BE49-F238E27FC236}">
                    <a16:creationId xmlns:a16="http://schemas.microsoft.com/office/drawing/2014/main" id="{5B66A5E5-4D89-8A45-BF38-225CC49191F4}"/>
                  </a:ext>
                </a:extLst>
              </p:cNvPr>
              <p:cNvSpPr/>
              <p:nvPr/>
            </p:nvSpPr>
            <p:spPr>
              <a:xfrm rot="3079159">
                <a:off x="3139325" y="301770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Parallelogram 53">
                <a:extLst>
                  <a:ext uri="{FF2B5EF4-FFF2-40B4-BE49-F238E27FC236}">
                    <a16:creationId xmlns:a16="http://schemas.microsoft.com/office/drawing/2014/main" id="{D4B8388B-9B85-AA4F-B87A-41E503FA6DEE}"/>
                  </a:ext>
                </a:extLst>
              </p:cNvPr>
              <p:cNvSpPr/>
              <p:nvPr/>
            </p:nvSpPr>
            <p:spPr>
              <a:xfrm rot="3079159">
                <a:off x="4037090" y="13606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86970B5A-6BF9-0E46-BC26-8276F3BD6944}"/>
                  </a:ext>
                </a:extLst>
              </p:cNvPr>
              <p:cNvSpPr/>
              <p:nvPr/>
            </p:nvSpPr>
            <p:spPr>
              <a:xfrm rot="3079159">
                <a:off x="3869404" y="2271037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Parallelogram 63">
                <a:extLst>
                  <a:ext uri="{FF2B5EF4-FFF2-40B4-BE49-F238E27FC236}">
                    <a16:creationId xmlns:a16="http://schemas.microsoft.com/office/drawing/2014/main" id="{AC0A0EFC-E04B-4B46-AAED-DA6429661E5B}"/>
                  </a:ext>
                </a:extLst>
              </p:cNvPr>
              <p:cNvSpPr/>
              <p:nvPr/>
            </p:nvSpPr>
            <p:spPr>
              <a:xfrm rot="3079159">
                <a:off x="4399722" y="2934516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Parallelogram 64">
                <a:extLst>
                  <a:ext uri="{FF2B5EF4-FFF2-40B4-BE49-F238E27FC236}">
                    <a16:creationId xmlns:a16="http://schemas.microsoft.com/office/drawing/2014/main" id="{0F858BB0-9999-6B45-8B0A-8930E4CA7D1B}"/>
                  </a:ext>
                </a:extLst>
              </p:cNvPr>
              <p:cNvSpPr/>
              <p:nvPr/>
            </p:nvSpPr>
            <p:spPr>
              <a:xfrm rot="3079159">
                <a:off x="4928560" y="3597995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Parallelogram 65">
                <a:extLst>
                  <a:ext uri="{FF2B5EF4-FFF2-40B4-BE49-F238E27FC236}">
                    <a16:creationId xmlns:a16="http://schemas.microsoft.com/office/drawing/2014/main" id="{C18FECEB-A976-1A42-B1C2-D7C05F714345}"/>
                  </a:ext>
                </a:extLst>
              </p:cNvPr>
              <p:cNvSpPr/>
              <p:nvPr/>
            </p:nvSpPr>
            <p:spPr>
              <a:xfrm rot="3079159">
                <a:off x="5460686" y="4264744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Parallelogram 68">
                <a:extLst>
                  <a:ext uri="{FF2B5EF4-FFF2-40B4-BE49-F238E27FC236}">
                    <a16:creationId xmlns:a16="http://schemas.microsoft.com/office/drawing/2014/main" id="{0293ECF6-32EB-B149-8E4A-302B35AEC7ED}"/>
                  </a:ext>
                </a:extLst>
              </p:cNvPr>
              <p:cNvSpPr/>
              <p:nvPr/>
            </p:nvSpPr>
            <p:spPr>
              <a:xfrm rot="3079159">
                <a:off x="445024" y="5047008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Parallelogram 69">
                <a:extLst>
                  <a:ext uri="{FF2B5EF4-FFF2-40B4-BE49-F238E27FC236}">
                    <a16:creationId xmlns:a16="http://schemas.microsoft.com/office/drawing/2014/main" id="{7416038B-9B3F-844A-B3D7-F79AE7788D4E}"/>
                  </a:ext>
                </a:extLst>
              </p:cNvPr>
              <p:cNvSpPr/>
              <p:nvPr/>
            </p:nvSpPr>
            <p:spPr>
              <a:xfrm rot="3079159">
                <a:off x="977150" y="5713757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Parallelogram 70">
                <a:extLst>
                  <a:ext uri="{FF2B5EF4-FFF2-40B4-BE49-F238E27FC236}">
                    <a16:creationId xmlns:a16="http://schemas.microsoft.com/office/drawing/2014/main" id="{F60598FE-1AE2-2E48-8F39-482A937387FE}"/>
                  </a:ext>
                </a:extLst>
              </p:cNvPr>
              <p:cNvSpPr/>
              <p:nvPr/>
            </p:nvSpPr>
            <p:spPr>
              <a:xfrm rot="3079159">
                <a:off x="-1142077" y="3053265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Parallelogram 72">
                <a:extLst>
                  <a:ext uri="{FF2B5EF4-FFF2-40B4-BE49-F238E27FC236}">
                    <a16:creationId xmlns:a16="http://schemas.microsoft.com/office/drawing/2014/main" id="{F5676545-3FA3-7542-A5E8-A536E3F11ED7}"/>
                  </a:ext>
                </a:extLst>
              </p:cNvPr>
              <p:cNvSpPr/>
              <p:nvPr/>
            </p:nvSpPr>
            <p:spPr>
              <a:xfrm rot="3079159">
                <a:off x="651172" y="2469422"/>
                <a:ext cx="1186543" cy="881743"/>
              </a:xfrm>
              <a:prstGeom prst="parallelogram">
                <a:avLst>
                  <a:gd name="adj" fmla="val 38111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Parallelogram 73">
                <a:extLst>
                  <a:ext uri="{FF2B5EF4-FFF2-40B4-BE49-F238E27FC236}">
                    <a16:creationId xmlns:a16="http://schemas.microsoft.com/office/drawing/2014/main" id="{004F5ADD-C7A6-6B46-BAD6-0274B43B99AC}"/>
                  </a:ext>
                </a:extLst>
              </p:cNvPr>
              <p:cNvSpPr/>
              <p:nvPr/>
            </p:nvSpPr>
            <p:spPr>
              <a:xfrm rot="3079159">
                <a:off x="1549728" y="2184679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Parallelogram 74">
                <a:extLst>
                  <a:ext uri="{FF2B5EF4-FFF2-40B4-BE49-F238E27FC236}">
                    <a16:creationId xmlns:a16="http://schemas.microsoft.com/office/drawing/2014/main" id="{C5A5FCBF-5792-FF4E-85ED-4983B22089BB}"/>
                  </a:ext>
                </a:extLst>
              </p:cNvPr>
              <p:cNvSpPr/>
              <p:nvPr/>
            </p:nvSpPr>
            <p:spPr>
              <a:xfrm rot="3079159">
                <a:off x="2452345" y="1891162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Parallelogram 75">
                <a:extLst>
                  <a:ext uri="{FF2B5EF4-FFF2-40B4-BE49-F238E27FC236}">
                    <a16:creationId xmlns:a16="http://schemas.microsoft.com/office/drawing/2014/main" id="{9FDBD9E7-FB66-714B-AEAA-5EA0D21C5FB1}"/>
                  </a:ext>
                </a:extLst>
              </p:cNvPr>
              <p:cNvSpPr/>
              <p:nvPr/>
            </p:nvSpPr>
            <p:spPr>
              <a:xfrm rot="3079159">
                <a:off x="3350901" y="1601730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Parallelogram 76">
                <a:extLst>
                  <a:ext uri="{FF2B5EF4-FFF2-40B4-BE49-F238E27FC236}">
                    <a16:creationId xmlns:a16="http://schemas.microsoft.com/office/drawing/2014/main" id="{C8C197CA-90B3-9648-A5BD-FBF8A6433826}"/>
                  </a:ext>
                </a:extLst>
              </p:cNvPr>
              <p:cNvSpPr/>
              <p:nvPr/>
            </p:nvSpPr>
            <p:spPr>
              <a:xfrm rot="3079159">
                <a:off x="1498643" y="6382318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Parallelogram 77">
                <a:extLst>
                  <a:ext uri="{FF2B5EF4-FFF2-40B4-BE49-F238E27FC236}">
                    <a16:creationId xmlns:a16="http://schemas.microsoft.com/office/drawing/2014/main" id="{45DFC745-F126-894F-88E9-8BEE771ADC25}"/>
                  </a:ext>
                </a:extLst>
              </p:cNvPr>
              <p:cNvSpPr/>
              <p:nvPr/>
            </p:nvSpPr>
            <p:spPr>
              <a:xfrm rot="3079159">
                <a:off x="2398773" y="6094460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Parallelogram 78">
                <a:extLst>
                  <a:ext uri="{FF2B5EF4-FFF2-40B4-BE49-F238E27FC236}">
                    <a16:creationId xmlns:a16="http://schemas.microsoft.com/office/drawing/2014/main" id="{17CFABDB-4D4D-2C4D-842B-F87C14635152}"/>
                  </a:ext>
                </a:extLst>
              </p:cNvPr>
              <p:cNvSpPr/>
              <p:nvPr/>
            </p:nvSpPr>
            <p:spPr>
              <a:xfrm rot="3079159">
                <a:off x="3298155" y="5804738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Parallelogram 79">
                <a:extLst>
                  <a:ext uri="{FF2B5EF4-FFF2-40B4-BE49-F238E27FC236}">
                    <a16:creationId xmlns:a16="http://schemas.microsoft.com/office/drawing/2014/main" id="{D1FD7970-E354-6F4A-9592-8A23CBD3586E}"/>
                  </a:ext>
                </a:extLst>
              </p:cNvPr>
              <p:cNvSpPr/>
              <p:nvPr/>
            </p:nvSpPr>
            <p:spPr>
              <a:xfrm rot="3079159">
                <a:off x="4196711" y="5519995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Parallelogram 80">
                <a:extLst>
                  <a:ext uri="{FF2B5EF4-FFF2-40B4-BE49-F238E27FC236}">
                    <a16:creationId xmlns:a16="http://schemas.microsoft.com/office/drawing/2014/main" id="{27805F2F-43FB-2142-95E0-806294370866}"/>
                  </a:ext>
                </a:extLst>
              </p:cNvPr>
              <p:cNvSpPr/>
              <p:nvPr/>
            </p:nvSpPr>
            <p:spPr>
              <a:xfrm rot="3079159">
                <a:off x="5099328" y="5226478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Parallelogram 81">
                <a:extLst>
                  <a:ext uri="{FF2B5EF4-FFF2-40B4-BE49-F238E27FC236}">
                    <a16:creationId xmlns:a16="http://schemas.microsoft.com/office/drawing/2014/main" id="{48009FC5-9570-A943-A4B2-6DB14509A20B}"/>
                  </a:ext>
                </a:extLst>
              </p:cNvPr>
              <p:cNvSpPr/>
              <p:nvPr/>
            </p:nvSpPr>
            <p:spPr>
              <a:xfrm rot="3079159">
                <a:off x="5991621" y="4930783"/>
                <a:ext cx="1186543" cy="881743"/>
              </a:xfrm>
              <a:prstGeom prst="parallelogram">
                <a:avLst>
                  <a:gd name="adj" fmla="val 38111"/>
                </a:avLst>
              </a:prstGeom>
              <a:noFill/>
              <a:ln w="381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6F87F4D-D87D-7B41-A5FA-6337D3FCD19D}"/>
                </a:ext>
              </a:extLst>
            </p:cNvPr>
            <p:cNvSpPr txBox="1"/>
            <p:nvPr/>
          </p:nvSpPr>
          <p:spPr>
            <a:xfrm rot="20532103">
              <a:off x="4392036" y="6532906"/>
              <a:ext cx="151836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Input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EED30047-BF5D-5044-8D24-8F57AE937A9E}"/>
                </a:ext>
              </a:extLst>
            </p:cNvPr>
            <p:cNvSpPr txBox="1"/>
            <p:nvPr/>
          </p:nvSpPr>
          <p:spPr>
            <a:xfrm rot="20486828">
              <a:off x="573924" y="-1933707"/>
              <a:ext cx="19768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504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Majurski, Michael Paul (Fed)</dc:creator>
  <cp:lastModifiedBy>Majurski, Michael Paul (Fed)</cp:lastModifiedBy>
  <cp:revision>7</cp:revision>
  <dcterms:created xsi:type="dcterms:W3CDTF">2019-08-21T14:34:29Z</dcterms:created>
  <dcterms:modified xsi:type="dcterms:W3CDTF">2019-08-22T16:44:33Z</dcterms:modified>
</cp:coreProperties>
</file>