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"/>
          <p:cNvPicPr/>
          <p:nvPr/>
        </p:nvPicPr>
        <p:blipFill>
          <a:blip r:embed="rId2"/>
          <a:srcRect l="25801" t="3943" r="38787" b="51447"/>
          <a:stretch/>
        </p:blipFill>
        <p:spPr>
          <a:xfrm rot="5400000">
            <a:off x="7818840" y="-137520"/>
            <a:ext cx="4021920" cy="42973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 rot="5400000">
            <a:off x="8442720" y="715680"/>
            <a:ext cx="2799000" cy="279900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2"/>
          <p:cNvPicPr/>
          <p:nvPr/>
        </p:nvPicPr>
        <p:blipFill>
          <a:blip r:embed="rId3"/>
          <a:srcRect l="6481" t="2095" r="45743" b="39696"/>
          <a:stretch/>
        </p:blipFill>
        <p:spPr>
          <a:xfrm rot="5400000">
            <a:off x="3420360" y="-128160"/>
            <a:ext cx="4040640" cy="4297320"/>
          </a:xfrm>
          <a:prstGeom prst="rect">
            <a:avLst/>
          </a:prstGeom>
          <a:ln>
            <a:noFill/>
          </a:ln>
        </p:spPr>
      </p:pic>
      <p:sp>
        <p:nvSpPr>
          <p:cNvPr id="58" name="CustomShape 2"/>
          <p:cNvSpPr/>
          <p:nvPr/>
        </p:nvSpPr>
        <p:spPr>
          <a:xfrm rot="5400000">
            <a:off x="4055400" y="716040"/>
            <a:ext cx="2744280" cy="274176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" name="Group 3"/>
          <p:cNvGrpSpPr/>
          <p:nvPr/>
        </p:nvGrpSpPr>
        <p:grpSpPr>
          <a:xfrm>
            <a:off x="3714120" y="371880"/>
            <a:ext cx="3427560" cy="3429360"/>
            <a:chOff x="3714120" y="371880"/>
            <a:chExt cx="3427560" cy="3429360"/>
          </a:xfrm>
        </p:grpSpPr>
        <p:sp>
          <p:nvSpPr>
            <p:cNvPr id="60" name="CustomShape 4"/>
            <p:cNvSpPr/>
            <p:nvPr/>
          </p:nvSpPr>
          <p:spPr>
            <a:xfrm rot="5400000">
              <a:off x="5257440" y="-1171440"/>
              <a:ext cx="340920" cy="342756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CustomShape 5"/>
            <p:cNvSpPr/>
            <p:nvPr/>
          </p:nvSpPr>
          <p:spPr>
            <a:xfrm rot="5400000">
              <a:off x="5257440" y="1916640"/>
              <a:ext cx="340920" cy="342756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6"/>
            <p:cNvSpPr/>
            <p:nvPr/>
          </p:nvSpPr>
          <p:spPr>
            <a:xfrm rot="5400000">
              <a:off x="5599080" y="1916640"/>
              <a:ext cx="2744280" cy="34092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7"/>
            <p:cNvSpPr/>
            <p:nvPr/>
          </p:nvSpPr>
          <p:spPr>
            <a:xfrm rot="5400000">
              <a:off x="2512080" y="1916640"/>
              <a:ext cx="2744280" cy="340560"/>
            </a:xfrm>
            <a:prstGeom prst="rect">
              <a:avLst/>
            </a:prstGeom>
            <a:solidFill>
              <a:srgbClr val="F37B7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" name="CustomShape 8"/>
          <p:cNvSpPr/>
          <p:nvPr/>
        </p:nvSpPr>
        <p:spPr>
          <a:xfrm rot="5400000">
            <a:off x="6591600" y="3638880"/>
            <a:ext cx="32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9"/>
          <p:cNvSpPr/>
          <p:nvPr/>
        </p:nvSpPr>
        <p:spPr>
          <a:xfrm rot="10800000">
            <a:off x="7148160" y="2743200"/>
            <a:ext cx="32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0"/>
          <p:cNvSpPr/>
          <p:nvPr/>
        </p:nvSpPr>
        <p:spPr>
          <a:xfrm rot="150600">
            <a:off x="6741360" y="3521160"/>
            <a:ext cx="21996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11"/>
          <p:cNvSpPr/>
          <p:nvPr/>
        </p:nvSpPr>
        <p:spPr>
          <a:xfrm rot="12000">
            <a:off x="5195880" y="1832040"/>
            <a:ext cx="37440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12"/>
          <p:cNvSpPr/>
          <p:nvPr/>
        </p:nvSpPr>
        <p:spPr>
          <a:xfrm rot="8400">
            <a:off x="4051440" y="2088360"/>
            <a:ext cx="274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6720">
            <a:solidFill>
              <a:schemeClr val="bg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3"/>
          <p:cNvSpPr/>
          <p:nvPr/>
        </p:nvSpPr>
        <p:spPr>
          <a:xfrm>
            <a:off x="6730560" y="2341440"/>
            <a:ext cx="548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96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0" name="CustomShape 14"/>
          <p:cNvSpPr/>
          <p:nvPr/>
        </p:nvSpPr>
        <p:spPr>
          <a:xfrm>
            <a:off x="5121720" y="1665360"/>
            <a:ext cx="9133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832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1" name="CustomShape 15"/>
          <p:cNvSpPr/>
          <p:nvPr/>
        </p:nvSpPr>
        <p:spPr>
          <a:xfrm>
            <a:off x="6730560" y="3422160"/>
            <a:ext cx="548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96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EB06F401-D348-084D-9C48-599A9F88E8B6}"/>
              </a:ext>
            </a:extLst>
          </p:cNvPr>
          <p:cNvPicPr/>
          <p:nvPr/>
        </p:nvPicPr>
        <p:blipFill>
          <a:blip r:embed="rId2"/>
          <a:srcRect t="2095" r="1571" b="22935"/>
          <a:stretch/>
        </p:blipFill>
        <p:spPr>
          <a:xfrm>
            <a:off x="1107206" y="1046261"/>
            <a:ext cx="9694115" cy="6493464"/>
          </a:xfrm>
          <a:prstGeom prst="rect">
            <a:avLst/>
          </a:prstGeom>
          <a:ln>
            <a:noFill/>
          </a:ln>
        </p:spPr>
      </p:pic>
      <p:sp>
        <p:nvSpPr>
          <p:cNvPr id="150" name="CustomShape 13"/>
          <p:cNvSpPr/>
          <p:nvPr/>
        </p:nvSpPr>
        <p:spPr>
          <a:xfrm>
            <a:off x="4357108" y="1052508"/>
            <a:ext cx="3200400" cy="320040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3901193" y="1046763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8"/>
          <p:cNvSpPr/>
          <p:nvPr/>
        </p:nvSpPr>
        <p:spPr>
          <a:xfrm>
            <a:off x="4356954" y="4250091"/>
            <a:ext cx="3200400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18">
            <a:extLst>
              <a:ext uri="{FF2B5EF4-FFF2-40B4-BE49-F238E27FC236}">
                <a16:creationId xmlns:a16="http://schemas.microsoft.com/office/drawing/2014/main" id="{F7F41300-7194-0549-91C1-684BE8345ECA}"/>
              </a:ext>
            </a:extLst>
          </p:cNvPr>
          <p:cNvSpPr/>
          <p:nvPr/>
        </p:nvSpPr>
        <p:spPr>
          <a:xfrm>
            <a:off x="3901192" y="591463"/>
            <a:ext cx="4113361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5">
            <a:extLst>
              <a:ext uri="{FF2B5EF4-FFF2-40B4-BE49-F238E27FC236}">
                <a16:creationId xmlns:a16="http://schemas.microsoft.com/office/drawing/2014/main" id="{9D5A0733-3041-3A42-94C5-5ADA5919C467}"/>
              </a:ext>
            </a:extLst>
          </p:cNvPr>
          <p:cNvSpPr/>
          <p:nvPr/>
        </p:nvSpPr>
        <p:spPr>
          <a:xfrm>
            <a:off x="7557354" y="1048663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13">
            <a:extLst>
              <a:ext uri="{FF2B5EF4-FFF2-40B4-BE49-F238E27FC236}">
                <a16:creationId xmlns:a16="http://schemas.microsoft.com/office/drawing/2014/main" id="{1D956FE9-F1AA-E643-BCA8-B2D86607409E}"/>
              </a:ext>
            </a:extLst>
          </p:cNvPr>
          <p:cNvSpPr/>
          <p:nvPr/>
        </p:nvSpPr>
        <p:spPr>
          <a:xfrm>
            <a:off x="1119490" y="1055183"/>
            <a:ext cx="3200400" cy="3200400"/>
          </a:xfrm>
          <a:prstGeom prst="rect">
            <a:avLst/>
          </a:prstGeom>
          <a:noFill/>
          <a:ln w="3672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15">
            <a:extLst>
              <a:ext uri="{FF2B5EF4-FFF2-40B4-BE49-F238E27FC236}">
                <a16:creationId xmlns:a16="http://schemas.microsoft.com/office/drawing/2014/main" id="{B8CDEC77-74B9-4342-83CC-09E45FAB4FA8}"/>
              </a:ext>
            </a:extLst>
          </p:cNvPr>
          <p:cNvSpPr/>
          <p:nvPr/>
        </p:nvSpPr>
        <p:spPr>
          <a:xfrm>
            <a:off x="663575" y="1059486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8">
            <a:extLst>
              <a:ext uri="{FF2B5EF4-FFF2-40B4-BE49-F238E27FC236}">
                <a16:creationId xmlns:a16="http://schemas.microsoft.com/office/drawing/2014/main" id="{C996D42B-8D4A-AC40-935A-859B6BD1511B}"/>
              </a:ext>
            </a:extLst>
          </p:cNvPr>
          <p:cNvSpPr/>
          <p:nvPr/>
        </p:nvSpPr>
        <p:spPr>
          <a:xfrm>
            <a:off x="1119336" y="4252766"/>
            <a:ext cx="3200400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18">
            <a:extLst>
              <a:ext uri="{FF2B5EF4-FFF2-40B4-BE49-F238E27FC236}">
                <a16:creationId xmlns:a16="http://schemas.microsoft.com/office/drawing/2014/main" id="{9D5C7B2F-6822-3E48-8AD7-782976E3BC97}"/>
              </a:ext>
            </a:extLst>
          </p:cNvPr>
          <p:cNvSpPr/>
          <p:nvPr/>
        </p:nvSpPr>
        <p:spPr>
          <a:xfrm>
            <a:off x="663574" y="594138"/>
            <a:ext cx="4113361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15">
            <a:extLst>
              <a:ext uri="{FF2B5EF4-FFF2-40B4-BE49-F238E27FC236}">
                <a16:creationId xmlns:a16="http://schemas.microsoft.com/office/drawing/2014/main" id="{1E587E13-35C3-FD45-9620-845A251E400E}"/>
              </a:ext>
            </a:extLst>
          </p:cNvPr>
          <p:cNvSpPr/>
          <p:nvPr/>
        </p:nvSpPr>
        <p:spPr>
          <a:xfrm>
            <a:off x="4319736" y="1051338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13">
            <a:extLst>
              <a:ext uri="{FF2B5EF4-FFF2-40B4-BE49-F238E27FC236}">
                <a16:creationId xmlns:a16="http://schemas.microsoft.com/office/drawing/2014/main" id="{FF0E7B72-008F-4F4C-81F3-C301EC6A4DA2}"/>
              </a:ext>
            </a:extLst>
          </p:cNvPr>
          <p:cNvSpPr/>
          <p:nvPr/>
        </p:nvSpPr>
        <p:spPr>
          <a:xfrm>
            <a:off x="4354533" y="4302302"/>
            <a:ext cx="3200400" cy="3200400"/>
          </a:xfrm>
          <a:prstGeom prst="rect">
            <a:avLst/>
          </a:prstGeom>
          <a:noFill/>
          <a:ln w="3672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15">
            <a:extLst>
              <a:ext uri="{FF2B5EF4-FFF2-40B4-BE49-F238E27FC236}">
                <a16:creationId xmlns:a16="http://schemas.microsoft.com/office/drawing/2014/main" id="{66CE3EA8-3CEA-3D45-AF63-398D05C78974}"/>
              </a:ext>
            </a:extLst>
          </p:cNvPr>
          <p:cNvSpPr/>
          <p:nvPr/>
        </p:nvSpPr>
        <p:spPr>
          <a:xfrm>
            <a:off x="3891992" y="4299979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18">
            <a:extLst>
              <a:ext uri="{FF2B5EF4-FFF2-40B4-BE49-F238E27FC236}">
                <a16:creationId xmlns:a16="http://schemas.microsoft.com/office/drawing/2014/main" id="{9AA15FDB-9749-7B4D-8BAF-4EA8F1A0B03E}"/>
              </a:ext>
            </a:extLst>
          </p:cNvPr>
          <p:cNvSpPr/>
          <p:nvPr/>
        </p:nvSpPr>
        <p:spPr>
          <a:xfrm>
            <a:off x="4347753" y="7493259"/>
            <a:ext cx="3200400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18">
            <a:extLst>
              <a:ext uri="{FF2B5EF4-FFF2-40B4-BE49-F238E27FC236}">
                <a16:creationId xmlns:a16="http://schemas.microsoft.com/office/drawing/2014/main" id="{95831441-2950-AF40-9AB7-3F7725F0592C}"/>
              </a:ext>
            </a:extLst>
          </p:cNvPr>
          <p:cNvSpPr/>
          <p:nvPr/>
        </p:nvSpPr>
        <p:spPr>
          <a:xfrm>
            <a:off x="3891991" y="3834631"/>
            <a:ext cx="4113361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5">
            <a:extLst>
              <a:ext uri="{FF2B5EF4-FFF2-40B4-BE49-F238E27FC236}">
                <a16:creationId xmlns:a16="http://schemas.microsoft.com/office/drawing/2014/main" id="{24AB155B-C692-F447-83E1-87D57B43024B}"/>
              </a:ext>
            </a:extLst>
          </p:cNvPr>
          <p:cNvSpPr/>
          <p:nvPr/>
        </p:nvSpPr>
        <p:spPr>
          <a:xfrm>
            <a:off x="7548153" y="4291831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13">
            <a:extLst>
              <a:ext uri="{FF2B5EF4-FFF2-40B4-BE49-F238E27FC236}">
                <a16:creationId xmlns:a16="http://schemas.microsoft.com/office/drawing/2014/main" id="{CED41D2A-B79D-5747-A35F-64EE342BCC36}"/>
              </a:ext>
            </a:extLst>
          </p:cNvPr>
          <p:cNvSpPr/>
          <p:nvPr/>
        </p:nvSpPr>
        <p:spPr>
          <a:xfrm>
            <a:off x="7601076" y="4295676"/>
            <a:ext cx="3200400" cy="320040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15">
            <a:extLst>
              <a:ext uri="{FF2B5EF4-FFF2-40B4-BE49-F238E27FC236}">
                <a16:creationId xmlns:a16="http://schemas.microsoft.com/office/drawing/2014/main" id="{4AB25969-7AA2-7941-97D8-E8908B70CEDB}"/>
              </a:ext>
            </a:extLst>
          </p:cNvPr>
          <p:cNvSpPr/>
          <p:nvPr/>
        </p:nvSpPr>
        <p:spPr>
          <a:xfrm>
            <a:off x="7145161" y="4289931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18">
            <a:extLst>
              <a:ext uri="{FF2B5EF4-FFF2-40B4-BE49-F238E27FC236}">
                <a16:creationId xmlns:a16="http://schemas.microsoft.com/office/drawing/2014/main" id="{1EC46591-C1BD-764C-9E44-FD70AD94F593}"/>
              </a:ext>
            </a:extLst>
          </p:cNvPr>
          <p:cNvSpPr/>
          <p:nvPr/>
        </p:nvSpPr>
        <p:spPr>
          <a:xfrm>
            <a:off x="7600922" y="7493259"/>
            <a:ext cx="3200400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8">
            <a:extLst>
              <a:ext uri="{FF2B5EF4-FFF2-40B4-BE49-F238E27FC236}">
                <a16:creationId xmlns:a16="http://schemas.microsoft.com/office/drawing/2014/main" id="{EA46CC43-2C46-D543-BC8F-4F51F5483641}"/>
              </a:ext>
            </a:extLst>
          </p:cNvPr>
          <p:cNvSpPr/>
          <p:nvPr/>
        </p:nvSpPr>
        <p:spPr>
          <a:xfrm>
            <a:off x="7145160" y="3834631"/>
            <a:ext cx="4113361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5">
            <a:extLst>
              <a:ext uri="{FF2B5EF4-FFF2-40B4-BE49-F238E27FC236}">
                <a16:creationId xmlns:a16="http://schemas.microsoft.com/office/drawing/2014/main" id="{B5AF2042-FE36-A347-8330-B9A9BD883F03}"/>
              </a:ext>
            </a:extLst>
          </p:cNvPr>
          <p:cNvSpPr/>
          <p:nvPr/>
        </p:nvSpPr>
        <p:spPr>
          <a:xfrm>
            <a:off x="10801322" y="4291831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351096-A796-F949-8387-5B854292A0B7}"/>
              </a:ext>
            </a:extLst>
          </p:cNvPr>
          <p:cNvSpPr txBox="1"/>
          <p:nvPr/>
        </p:nvSpPr>
        <p:spPr>
          <a:xfrm>
            <a:off x="10520888" y="458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8" name="CustomShape 13">
            <a:extLst>
              <a:ext uri="{FF2B5EF4-FFF2-40B4-BE49-F238E27FC236}">
                <a16:creationId xmlns:a16="http://schemas.microsoft.com/office/drawing/2014/main" id="{F6C28F05-511D-4244-88CD-9F7573C660C2}"/>
              </a:ext>
            </a:extLst>
          </p:cNvPr>
          <p:cNvSpPr/>
          <p:nvPr/>
        </p:nvSpPr>
        <p:spPr>
          <a:xfrm>
            <a:off x="7597655" y="1050106"/>
            <a:ext cx="3200400" cy="3200400"/>
          </a:xfrm>
          <a:prstGeom prst="rect">
            <a:avLst/>
          </a:prstGeom>
          <a:noFill/>
          <a:ln w="3672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5">
            <a:extLst>
              <a:ext uri="{FF2B5EF4-FFF2-40B4-BE49-F238E27FC236}">
                <a16:creationId xmlns:a16="http://schemas.microsoft.com/office/drawing/2014/main" id="{B0CD4056-6B3F-024C-86C1-0BF6089E5ADD}"/>
              </a:ext>
            </a:extLst>
          </p:cNvPr>
          <p:cNvSpPr/>
          <p:nvPr/>
        </p:nvSpPr>
        <p:spPr>
          <a:xfrm>
            <a:off x="7141740" y="1054409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8">
            <a:extLst>
              <a:ext uri="{FF2B5EF4-FFF2-40B4-BE49-F238E27FC236}">
                <a16:creationId xmlns:a16="http://schemas.microsoft.com/office/drawing/2014/main" id="{6F1B822D-7B4D-6C44-9A15-812BFFCED776}"/>
              </a:ext>
            </a:extLst>
          </p:cNvPr>
          <p:cNvSpPr/>
          <p:nvPr/>
        </p:nvSpPr>
        <p:spPr>
          <a:xfrm>
            <a:off x="7597501" y="4247689"/>
            <a:ext cx="3200400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8">
            <a:extLst>
              <a:ext uri="{FF2B5EF4-FFF2-40B4-BE49-F238E27FC236}">
                <a16:creationId xmlns:a16="http://schemas.microsoft.com/office/drawing/2014/main" id="{01ACF60D-3D03-CE43-BB94-3A3A03EF89CF}"/>
              </a:ext>
            </a:extLst>
          </p:cNvPr>
          <p:cNvSpPr/>
          <p:nvPr/>
        </p:nvSpPr>
        <p:spPr>
          <a:xfrm>
            <a:off x="7141739" y="589061"/>
            <a:ext cx="4113361" cy="4572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5">
            <a:extLst>
              <a:ext uri="{FF2B5EF4-FFF2-40B4-BE49-F238E27FC236}">
                <a16:creationId xmlns:a16="http://schemas.microsoft.com/office/drawing/2014/main" id="{BC71B32C-F14D-D948-BEC6-30912107983A}"/>
              </a:ext>
            </a:extLst>
          </p:cNvPr>
          <p:cNvSpPr/>
          <p:nvPr/>
        </p:nvSpPr>
        <p:spPr>
          <a:xfrm>
            <a:off x="10797901" y="1046261"/>
            <a:ext cx="457200" cy="365760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>
            <a:extLst>
              <a:ext uri="{FF2B5EF4-FFF2-40B4-BE49-F238E27FC236}">
                <a16:creationId xmlns:a16="http://schemas.microsoft.com/office/drawing/2014/main" id="{B8AA3F0C-329E-AC4B-86BE-D48F330058B5}"/>
              </a:ext>
            </a:extLst>
          </p:cNvPr>
          <p:cNvSpPr/>
          <p:nvPr/>
        </p:nvSpPr>
        <p:spPr>
          <a:xfrm>
            <a:off x="1107361" y="4303824"/>
            <a:ext cx="3200400" cy="3200400"/>
          </a:xfrm>
          <a:prstGeom prst="rect">
            <a:avLst/>
          </a:prstGeom>
          <a:noFill/>
          <a:ln w="36720">
            <a:solidFill>
              <a:srgbClr val="F37B7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5">
            <a:extLst>
              <a:ext uri="{FF2B5EF4-FFF2-40B4-BE49-F238E27FC236}">
                <a16:creationId xmlns:a16="http://schemas.microsoft.com/office/drawing/2014/main" id="{65FAFF12-8930-2943-BE43-7FC1A7D0BACB}"/>
              </a:ext>
            </a:extLst>
          </p:cNvPr>
          <p:cNvSpPr/>
          <p:nvPr/>
        </p:nvSpPr>
        <p:spPr>
          <a:xfrm>
            <a:off x="651446" y="4298079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>
            <a:extLst>
              <a:ext uri="{FF2B5EF4-FFF2-40B4-BE49-F238E27FC236}">
                <a16:creationId xmlns:a16="http://schemas.microsoft.com/office/drawing/2014/main" id="{D75F8741-4BD7-4240-B319-23678B03B3E2}"/>
              </a:ext>
            </a:extLst>
          </p:cNvPr>
          <p:cNvSpPr/>
          <p:nvPr/>
        </p:nvSpPr>
        <p:spPr>
          <a:xfrm>
            <a:off x="1107207" y="7501407"/>
            <a:ext cx="3200400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8">
            <a:extLst>
              <a:ext uri="{FF2B5EF4-FFF2-40B4-BE49-F238E27FC236}">
                <a16:creationId xmlns:a16="http://schemas.microsoft.com/office/drawing/2014/main" id="{642804C0-D8FD-894F-9009-F8C346F03DCF}"/>
              </a:ext>
            </a:extLst>
          </p:cNvPr>
          <p:cNvSpPr/>
          <p:nvPr/>
        </p:nvSpPr>
        <p:spPr>
          <a:xfrm>
            <a:off x="651445" y="3842779"/>
            <a:ext cx="4113361" cy="4572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5">
            <a:extLst>
              <a:ext uri="{FF2B5EF4-FFF2-40B4-BE49-F238E27FC236}">
                <a16:creationId xmlns:a16="http://schemas.microsoft.com/office/drawing/2014/main" id="{2B14487F-8174-F345-B5E2-B9A80E445B48}"/>
              </a:ext>
            </a:extLst>
          </p:cNvPr>
          <p:cNvSpPr/>
          <p:nvPr/>
        </p:nvSpPr>
        <p:spPr>
          <a:xfrm>
            <a:off x="4307607" y="4299979"/>
            <a:ext cx="457200" cy="3657600"/>
          </a:xfrm>
          <a:prstGeom prst="rect">
            <a:avLst/>
          </a:prstGeom>
          <a:solidFill>
            <a:srgbClr val="F37B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83058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6462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0120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37780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74356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310932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4750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201204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16459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20116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237744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274320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31089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34747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237744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347472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38408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17"/>
          <p:cNvSpPr/>
          <p:nvPr/>
        </p:nvSpPr>
        <p:spPr>
          <a:xfrm>
            <a:off x="38404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18"/>
          <p:cNvSpPr/>
          <p:nvPr/>
        </p:nvSpPr>
        <p:spPr>
          <a:xfrm>
            <a:off x="274320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19"/>
          <p:cNvSpPr/>
          <p:nvPr/>
        </p:nvSpPr>
        <p:spPr>
          <a:xfrm>
            <a:off x="164556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201132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21"/>
          <p:cNvSpPr/>
          <p:nvPr/>
        </p:nvSpPr>
        <p:spPr>
          <a:xfrm>
            <a:off x="310896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Line 22"/>
          <p:cNvSpPr/>
          <p:nvPr/>
        </p:nvSpPr>
        <p:spPr>
          <a:xfrm>
            <a:off x="1646280" y="155448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3"/>
          <p:cNvSpPr/>
          <p:nvPr/>
        </p:nvSpPr>
        <p:spPr>
          <a:xfrm rot="16251000">
            <a:off x="1000800" y="2021040"/>
            <a:ext cx="91188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Line 24"/>
          <p:cNvSpPr/>
          <p:nvPr/>
        </p:nvSpPr>
        <p:spPr>
          <a:xfrm>
            <a:off x="2011680" y="329184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5"/>
          <p:cNvSpPr/>
          <p:nvPr/>
        </p:nvSpPr>
        <p:spPr>
          <a:xfrm rot="16251000">
            <a:off x="1411560" y="3804120"/>
            <a:ext cx="8204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26"/>
          <p:cNvSpPr/>
          <p:nvPr/>
        </p:nvSpPr>
        <p:spPr>
          <a:xfrm>
            <a:off x="310896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8" name="CustomShape 27"/>
          <p:cNvSpPr/>
          <p:nvPr/>
        </p:nvSpPr>
        <p:spPr>
          <a:xfrm>
            <a:off x="124416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8"/>
          <p:cNvSpPr/>
          <p:nvPr/>
        </p:nvSpPr>
        <p:spPr>
          <a:xfrm>
            <a:off x="424224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9"/>
          <p:cNvSpPr/>
          <p:nvPr/>
        </p:nvSpPr>
        <p:spPr>
          <a:xfrm>
            <a:off x="457200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0"/>
          <p:cNvSpPr/>
          <p:nvPr/>
        </p:nvSpPr>
        <p:spPr>
          <a:xfrm>
            <a:off x="54864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31"/>
          <p:cNvSpPr/>
          <p:nvPr/>
        </p:nvSpPr>
        <p:spPr>
          <a:xfrm>
            <a:off x="914400" y="3017520"/>
            <a:ext cx="363600" cy="363600"/>
          </a:xfrm>
          <a:prstGeom prst="rect">
            <a:avLst/>
          </a:prstGeom>
          <a:noFill/>
          <a:ln w="18360">
            <a:solidFill>
              <a:srgbClr val="FFFFFF">
                <a:alpha val="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922049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6462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0120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7780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274356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310932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34750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201204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310932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16459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20116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237744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274320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31089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14"/>
          <p:cNvSpPr/>
          <p:nvPr/>
        </p:nvSpPr>
        <p:spPr>
          <a:xfrm>
            <a:off x="34747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164628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274356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>
            <a:off x="38408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38404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420660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457236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21"/>
          <p:cNvSpPr/>
          <p:nvPr/>
        </p:nvSpPr>
        <p:spPr>
          <a:xfrm>
            <a:off x="420660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22"/>
          <p:cNvSpPr/>
          <p:nvPr/>
        </p:nvSpPr>
        <p:spPr>
          <a:xfrm>
            <a:off x="45723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23"/>
          <p:cNvSpPr/>
          <p:nvPr/>
        </p:nvSpPr>
        <p:spPr>
          <a:xfrm>
            <a:off x="420588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24"/>
          <p:cNvSpPr/>
          <p:nvPr/>
        </p:nvSpPr>
        <p:spPr>
          <a:xfrm>
            <a:off x="274320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25"/>
          <p:cNvSpPr/>
          <p:nvPr/>
        </p:nvSpPr>
        <p:spPr>
          <a:xfrm>
            <a:off x="164556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26"/>
          <p:cNvSpPr/>
          <p:nvPr/>
        </p:nvSpPr>
        <p:spPr>
          <a:xfrm>
            <a:off x="128016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27"/>
          <p:cNvSpPr/>
          <p:nvPr/>
        </p:nvSpPr>
        <p:spPr>
          <a:xfrm>
            <a:off x="237780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28"/>
          <p:cNvSpPr/>
          <p:nvPr/>
        </p:nvSpPr>
        <p:spPr>
          <a:xfrm>
            <a:off x="3840120" y="173736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29"/>
          <p:cNvSpPr/>
          <p:nvPr/>
        </p:nvSpPr>
        <p:spPr>
          <a:xfrm>
            <a:off x="12801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Line 30"/>
          <p:cNvSpPr/>
          <p:nvPr/>
        </p:nvSpPr>
        <p:spPr>
          <a:xfrm>
            <a:off x="1645920" y="265176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Line 31"/>
          <p:cNvSpPr/>
          <p:nvPr/>
        </p:nvSpPr>
        <p:spPr>
          <a:xfrm>
            <a:off x="4937760" y="265176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2"/>
          <p:cNvSpPr/>
          <p:nvPr/>
        </p:nvSpPr>
        <p:spPr>
          <a:xfrm>
            <a:off x="49377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33"/>
          <p:cNvSpPr/>
          <p:nvPr/>
        </p:nvSpPr>
        <p:spPr>
          <a:xfrm>
            <a:off x="384048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34"/>
          <p:cNvSpPr/>
          <p:nvPr/>
        </p:nvSpPr>
        <p:spPr>
          <a:xfrm>
            <a:off x="347472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35"/>
          <p:cNvSpPr/>
          <p:nvPr/>
        </p:nvSpPr>
        <p:spPr>
          <a:xfrm>
            <a:off x="493740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36"/>
          <p:cNvSpPr/>
          <p:nvPr/>
        </p:nvSpPr>
        <p:spPr>
          <a:xfrm>
            <a:off x="457164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37"/>
          <p:cNvSpPr/>
          <p:nvPr/>
        </p:nvSpPr>
        <p:spPr>
          <a:xfrm>
            <a:off x="53035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65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23308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59884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596460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33036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669612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706188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5598845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6696125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523272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559848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596424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633000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669576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14"/>
          <p:cNvSpPr/>
          <p:nvPr/>
        </p:nvSpPr>
        <p:spPr>
          <a:xfrm>
            <a:off x="706152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5233085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6330365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>
            <a:off x="742764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42728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779340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8159165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21"/>
          <p:cNvSpPr/>
          <p:nvPr/>
        </p:nvSpPr>
        <p:spPr>
          <a:xfrm>
            <a:off x="779340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22"/>
          <p:cNvSpPr/>
          <p:nvPr/>
        </p:nvSpPr>
        <p:spPr>
          <a:xfrm>
            <a:off x="815916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23"/>
          <p:cNvSpPr/>
          <p:nvPr/>
        </p:nvSpPr>
        <p:spPr>
          <a:xfrm>
            <a:off x="7792685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24"/>
          <p:cNvSpPr/>
          <p:nvPr/>
        </p:nvSpPr>
        <p:spPr>
          <a:xfrm>
            <a:off x="6330005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25"/>
          <p:cNvSpPr/>
          <p:nvPr/>
        </p:nvSpPr>
        <p:spPr>
          <a:xfrm>
            <a:off x="5232365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26"/>
          <p:cNvSpPr/>
          <p:nvPr/>
        </p:nvSpPr>
        <p:spPr>
          <a:xfrm>
            <a:off x="4866965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27"/>
          <p:cNvSpPr/>
          <p:nvPr/>
        </p:nvSpPr>
        <p:spPr>
          <a:xfrm>
            <a:off x="5964605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28"/>
          <p:cNvSpPr/>
          <p:nvPr/>
        </p:nvSpPr>
        <p:spPr>
          <a:xfrm>
            <a:off x="7426925" y="173736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29"/>
          <p:cNvSpPr/>
          <p:nvPr/>
        </p:nvSpPr>
        <p:spPr>
          <a:xfrm>
            <a:off x="486696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Line 30"/>
          <p:cNvSpPr/>
          <p:nvPr/>
        </p:nvSpPr>
        <p:spPr>
          <a:xfrm>
            <a:off x="5221839" y="265176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Line 31"/>
          <p:cNvSpPr/>
          <p:nvPr/>
        </p:nvSpPr>
        <p:spPr>
          <a:xfrm>
            <a:off x="8524565" y="265176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2"/>
          <p:cNvSpPr/>
          <p:nvPr/>
        </p:nvSpPr>
        <p:spPr>
          <a:xfrm>
            <a:off x="852456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33"/>
          <p:cNvSpPr/>
          <p:nvPr/>
        </p:nvSpPr>
        <p:spPr>
          <a:xfrm>
            <a:off x="7427285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34"/>
          <p:cNvSpPr/>
          <p:nvPr/>
        </p:nvSpPr>
        <p:spPr>
          <a:xfrm>
            <a:off x="7061525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35"/>
          <p:cNvSpPr/>
          <p:nvPr/>
        </p:nvSpPr>
        <p:spPr>
          <a:xfrm>
            <a:off x="8524205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36"/>
          <p:cNvSpPr/>
          <p:nvPr/>
        </p:nvSpPr>
        <p:spPr>
          <a:xfrm>
            <a:off x="8158445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4320" tIns="49320" rIns="94320" bIns="4932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37"/>
          <p:cNvSpPr/>
          <p:nvPr/>
        </p:nvSpPr>
        <p:spPr>
          <a:xfrm>
            <a:off x="8890325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" name="CustomShape 1">
            <a:extLst>
              <a:ext uri="{FF2B5EF4-FFF2-40B4-BE49-F238E27FC236}">
                <a16:creationId xmlns:a16="http://schemas.microsoft.com/office/drawing/2014/main" id="{9C6B7C9E-BB99-614F-82E2-ADF5D734F08F}"/>
              </a:ext>
            </a:extLst>
          </p:cNvPr>
          <p:cNvSpPr/>
          <p:nvPr/>
        </p:nvSpPr>
        <p:spPr>
          <a:xfrm>
            <a:off x="16462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" name="CustomShape 2">
            <a:extLst>
              <a:ext uri="{FF2B5EF4-FFF2-40B4-BE49-F238E27FC236}">
                <a16:creationId xmlns:a16="http://schemas.microsoft.com/office/drawing/2014/main" id="{3E7BF2D4-FB50-E04A-AC4B-E86885FEBED9}"/>
              </a:ext>
            </a:extLst>
          </p:cNvPr>
          <p:cNvSpPr/>
          <p:nvPr/>
        </p:nvSpPr>
        <p:spPr>
          <a:xfrm>
            <a:off x="20120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6286A79A-F4EA-3643-A85C-2C3669521D30}"/>
              </a:ext>
            </a:extLst>
          </p:cNvPr>
          <p:cNvSpPr/>
          <p:nvPr/>
        </p:nvSpPr>
        <p:spPr>
          <a:xfrm>
            <a:off x="237780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4">
            <a:extLst>
              <a:ext uri="{FF2B5EF4-FFF2-40B4-BE49-F238E27FC236}">
                <a16:creationId xmlns:a16="http://schemas.microsoft.com/office/drawing/2014/main" id="{D8F93005-3191-4C4A-8812-93EB2AFE34EF}"/>
              </a:ext>
            </a:extLst>
          </p:cNvPr>
          <p:cNvSpPr/>
          <p:nvPr/>
        </p:nvSpPr>
        <p:spPr>
          <a:xfrm>
            <a:off x="274356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" name="CustomShape 5">
            <a:extLst>
              <a:ext uri="{FF2B5EF4-FFF2-40B4-BE49-F238E27FC236}">
                <a16:creationId xmlns:a16="http://schemas.microsoft.com/office/drawing/2014/main" id="{E41C8C1A-767C-B641-8011-73C0EB6C110B}"/>
              </a:ext>
            </a:extLst>
          </p:cNvPr>
          <p:cNvSpPr/>
          <p:nvPr/>
        </p:nvSpPr>
        <p:spPr>
          <a:xfrm>
            <a:off x="310932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6">
            <a:extLst>
              <a:ext uri="{FF2B5EF4-FFF2-40B4-BE49-F238E27FC236}">
                <a16:creationId xmlns:a16="http://schemas.microsoft.com/office/drawing/2014/main" id="{E5385633-FFFB-3944-BE84-CFA63BAF18E5}"/>
              </a:ext>
            </a:extLst>
          </p:cNvPr>
          <p:cNvSpPr/>
          <p:nvPr/>
        </p:nvSpPr>
        <p:spPr>
          <a:xfrm>
            <a:off x="347508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7">
            <a:extLst>
              <a:ext uri="{FF2B5EF4-FFF2-40B4-BE49-F238E27FC236}">
                <a16:creationId xmlns:a16="http://schemas.microsoft.com/office/drawing/2014/main" id="{2AC1122F-ACE7-B342-BFE6-A797683AF69C}"/>
              </a:ext>
            </a:extLst>
          </p:cNvPr>
          <p:cNvSpPr/>
          <p:nvPr/>
        </p:nvSpPr>
        <p:spPr>
          <a:xfrm>
            <a:off x="201204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32190F97-28EC-5D44-B547-886B95CE682E}"/>
              </a:ext>
            </a:extLst>
          </p:cNvPr>
          <p:cNvSpPr/>
          <p:nvPr/>
        </p:nvSpPr>
        <p:spPr>
          <a:xfrm>
            <a:off x="16459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9">
            <a:extLst>
              <a:ext uri="{FF2B5EF4-FFF2-40B4-BE49-F238E27FC236}">
                <a16:creationId xmlns:a16="http://schemas.microsoft.com/office/drawing/2014/main" id="{88166106-502C-D448-960D-C406C4E385D0}"/>
              </a:ext>
            </a:extLst>
          </p:cNvPr>
          <p:cNvSpPr/>
          <p:nvPr/>
        </p:nvSpPr>
        <p:spPr>
          <a:xfrm>
            <a:off x="20116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10">
            <a:extLst>
              <a:ext uri="{FF2B5EF4-FFF2-40B4-BE49-F238E27FC236}">
                <a16:creationId xmlns:a16="http://schemas.microsoft.com/office/drawing/2014/main" id="{38F191AA-A9F2-874D-9BC9-0205A628F1ED}"/>
              </a:ext>
            </a:extLst>
          </p:cNvPr>
          <p:cNvSpPr/>
          <p:nvPr/>
        </p:nvSpPr>
        <p:spPr>
          <a:xfrm>
            <a:off x="237744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11">
            <a:extLst>
              <a:ext uri="{FF2B5EF4-FFF2-40B4-BE49-F238E27FC236}">
                <a16:creationId xmlns:a16="http://schemas.microsoft.com/office/drawing/2014/main" id="{3DF634D3-BA5B-7F45-8806-481094188315}"/>
              </a:ext>
            </a:extLst>
          </p:cNvPr>
          <p:cNvSpPr/>
          <p:nvPr/>
        </p:nvSpPr>
        <p:spPr>
          <a:xfrm>
            <a:off x="274320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2">
            <a:extLst>
              <a:ext uri="{FF2B5EF4-FFF2-40B4-BE49-F238E27FC236}">
                <a16:creationId xmlns:a16="http://schemas.microsoft.com/office/drawing/2014/main" id="{08CE3393-7AC4-3846-A54F-FBF9FBECCD81}"/>
              </a:ext>
            </a:extLst>
          </p:cNvPr>
          <p:cNvSpPr/>
          <p:nvPr/>
        </p:nvSpPr>
        <p:spPr>
          <a:xfrm>
            <a:off x="310896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3">
            <a:extLst>
              <a:ext uri="{FF2B5EF4-FFF2-40B4-BE49-F238E27FC236}">
                <a16:creationId xmlns:a16="http://schemas.microsoft.com/office/drawing/2014/main" id="{6E6FEF4F-B53D-0140-9CCE-C09B00B173B2}"/>
              </a:ext>
            </a:extLst>
          </p:cNvPr>
          <p:cNvSpPr/>
          <p:nvPr/>
        </p:nvSpPr>
        <p:spPr>
          <a:xfrm>
            <a:off x="347472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4">
            <a:extLst>
              <a:ext uri="{FF2B5EF4-FFF2-40B4-BE49-F238E27FC236}">
                <a16:creationId xmlns:a16="http://schemas.microsoft.com/office/drawing/2014/main" id="{CBE78164-5E75-984A-9760-8A7F26ABE86B}"/>
              </a:ext>
            </a:extLst>
          </p:cNvPr>
          <p:cNvSpPr/>
          <p:nvPr/>
        </p:nvSpPr>
        <p:spPr>
          <a:xfrm>
            <a:off x="237744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" name="CustomShape 15">
            <a:extLst>
              <a:ext uri="{FF2B5EF4-FFF2-40B4-BE49-F238E27FC236}">
                <a16:creationId xmlns:a16="http://schemas.microsoft.com/office/drawing/2014/main" id="{58688DFE-B49F-324C-ACE2-7EB97CFA9407}"/>
              </a:ext>
            </a:extLst>
          </p:cNvPr>
          <p:cNvSpPr/>
          <p:nvPr/>
        </p:nvSpPr>
        <p:spPr>
          <a:xfrm>
            <a:off x="3474720" y="40233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4" name="CustomShape 16">
            <a:extLst>
              <a:ext uri="{FF2B5EF4-FFF2-40B4-BE49-F238E27FC236}">
                <a16:creationId xmlns:a16="http://schemas.microsoft.com/office/drawing/2014/main" id="{C0EC3AD1-49EF-644D-9DBC-CB302DD44171}"/>
              </a:ext>
            </a:extLst>
          </p:cNvPr>
          <p:cNvSpPr/>
          <p:nvPr/>
        </p:nvSpPr>
        <p:spPr>
          <a:xfrm>
            <a:off x="3840840" y="128016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7">
            <a:extLst>
              <a:ext uri="{FF2B5EF4-FFF2-40B4-BE49-F238E27FC236}">
                <a16:creationId xmlns:a16="http://schemas.microsoft.com/office/drawing/2014/main" id="{A02B940F-2221-F640-82DC-DBBDEF9C1A5B}"/>
              </a:ext>
            </a:extLst>
          </p:cNvPr>
          <p:cNvSpPr/>
          <p:nvPr/>
        </p:nvSpPr>
        <p:spPr>
          <a:xfrm>
            <a:off x="3840480" y="301752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" name="CustomShape 18">
            <a:extLst>
              <a:ext uri="{FF2B5EF4-FFF2-40B4-BE49-F238E27FC236}">
                <a16:creationId xmlns:a16="http://schemas.microsoft.com/office/drawing/2014/main" id="{ABA8EC53-32BE-714F-805B-044677FDCF48}"/>
              </a:ext>
            </a:extLst>
          </p:cNvPr>
          <p:cNvSpPr/>
          <p:nvPr/>
        </p:nvSpPr>
        <p:spPr>
          <a:xfrm>
            <a:off x="274320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19">
            <a:extLst>
              <a:ext uri="{FF2B5EF4-FFF2-40B4-BE49-F238E27FC236}">
                <a16:creationId xmlns:a16="http://schemas.microsoft.com/office/drawing/2014/main" id="{13AE3D03-8DC9-3047-AB49-709A2D9DA8CB}"/>
              </a:ext>
            </a:extLst>
          </p:cNvPr>
          <p:cNvSpPr/>
          <p:nvPr/>
        </p:nvSpPr>
        <p:spPr>
          <a:xfrm>
            <a:off x="1645560" y="1737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20">
            <a:extLst>
              <a:ext uri="{FF2B5EF4-FFF2-40B4-BE49-F238E27FC236}">
                <a16:creationId xmlns:a16="http://schemas.microsoft.com/office/drawing/2014/main" id="{6BA9A8C0-06BF-BE47-A4FF-D63ACD344AD7}"/>
              </a:ext>
            </a:extLst>
          </p:cNvPr>
          <p:cNvSpPr/>
          <p:nvPr/>
        </p:nvSpPr>
        <p:spPr>
          <a:xfrm>
            <a:off x="201132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CustomShape 21">
            <a:extLst>
              <a:ext uri="{FF2B5EF4-FFF2-40B4-BE49-F238E27FC236}">
                <a16:creationId xmlns:a16="http://schemas.microsoft.com/office/drawing/2014/main" id="{2FBB52A8-CE63-D647-904A-7FBCCCBF1CC3}"/>
              </a:ext>
            </a:extLst>
          </p:cNvPr>
          <p:cNvSpPr/>
          <p:nvPr/>
        </p:nvSpPr>
        <p:spPr>
          <a:xfrm>
            <a:off x="3108960" y="3474720"/>
            <a:ext cx="1095480" cy="454680"/>
          </a:xfrm>
          <a:custGeom>
            <a:avLst/>
            <a:gdLst/>
            <a:ahLst/>
            <a:cxnLst/>
            <a:rect l="l" t="t" r="r" b="b"/>
            <a:pathLst>
              <a:path w="3050" h="1271">
                <a:moveTo>
                  <a:pt x="0" y="0"/>
                </a:moveTo>
                <a:lnTo>
                  <a:pt x="3049" y="0"/>
                </a:lnTo>
                <a:lnTo>
                  <a:pt x="2018" y="1270"/>
                </a:lnTo>
                <a:lnTo>
                  <a:pt x="1031" y="12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Line 22">
            <a:extLst>
              <a:ext uri="{FF2B5EF4-FFF2-40B4-BE49-F238E27FC236}">
                <a16:creationId xmlns:a16="http://schemas.microsoft.com/office/drawing/2014/main" id="{4B5C3334-D262-A445-9B77-2BAEDE96CEA6}"/>
              </a:ext>
            </a:extLst>
          </p:cNvPr>
          <p:cNvSpPr/>
          <p:nvPr/>
        </p:nvSpPr>
        <p:spPr>
          <a:xfrm>
            <a:off x="1646280" y="155448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3">
            <a:extLst>
              <a:ext uri="{FF2B5EF4-FFF2-40B4-BE49-F238E27FC236}">
                <a16:creationId xmlns:a16="http://schemas.microsoft.com/office/drawing/2014/main" id="{AC9703CD-B5B5-3645-AE2E-8C1649A618C1}"/>
              </a:ext>
            </a:extLst>
          </p:cNvPr>
          <p:cNvSpPr/>
          <p:nvPr/>
        </p:nvSpPr>
        <p:spPr>
          <a:xfrm rot="16251000">
            <a:off x="1000800" y="2021040"/>
            <a:ext cx="91188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2" name="Line 24">
            <a:extLst>
              <a:ext uri="{FF2B5EF4-FFF2-40B4-BE49-F238E27FC236}">
                <a16:creationId xmlns:a16="http://schemas.microsoft.com/office/drawing/2014/main" id="{37CBD81E-7DF8-5B4F-B654-BB0F9C80085E}"/>
              </a:ext>
            </a:extLst>
          </p:cNvPr>
          <p:cNvSpPr/>
          <p:nvPr/>
        </p:nvSpPr>
        <p:spPr>
          <a:xfrm>
            <a:off x="2011680" y="3291840"/>
            <a:ext cx="360" cy="1097280"/>
          </a:xfrm>
          <a:prstGeom prst="line">
            <a:avLst/>
          </a:prstGeom>
          <a:ln w="18360" cap="rnd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5">
            <a:extLst>
              <a:ext uri="{FF2B5EF4-FFF2-40B4-BE49-F238E27FC236}">
                <a16:creationId xmlns:a16="http://schemas.microsoft.com/office/drawing/2014/main" id="{935167A8-809A-104D-B6DA-41AEC123D555}"/>
              </a:ext>
            </a:extLst>
          </p:cNvPr>
          <p:cNvSpPr/>
          <p:nvPr/>
        </p:nvSpPr>
        <p:spPr>
          <a:xfrm rot="16251000">
            <a:off x="1411560" y="3804120"/>
            <a:ext cx="8204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" name="CustomShape 26">
            <a:extLst>
              <a:ext uri="{FF2B5EF4-FFF2-40B4-BE49-F238E27FC236}">
                <a16:creationId xmlns:a16="http://schemas.microsoft.com/office/drawing/2014/main" id="{978E97BD-05CB-654B-9B80-985627BDAFFC}"/>
              </a:ext>
            </a:extLst>
          </p:cNvPr>
          <p:cNvSpPr/>
          <p:nvPr/>
        </p:nvSpPr>
        <p:spPr>
          <a:xfrm>
            <a:off x="3108960" y="2286000"/>
            <a:ext cx="363600" cy="3636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0" name="CustomShape 23">
            <a:extLst>
              <a:ext uri="{FF2B5EF4-FFF2-40B4-BE49-F238E27FC236}">
                <a16:creationId xmlns:a16="http://schemas.microsoft.com/office/drawing/2014/main" id="{E7F024EB-FE44-164A-9FBA-F8532ABB5EB6}"/>
              </a:ext>
            </a:extLst>
          </p:cNvPr>
          <p:cNvSpPr/>
          <p:nvPr/>
        </p:nvSpPr>
        <p:spPr>
          <a:xfrm>
            <a:off x="1473111" y="797495"/>
            <a:ext cx="2903777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A: Stride Selection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1" name="CustomShape 23">
            <a:extLst>
              <a:ext uri="{FF2B5EF4-FFF2-40B4-BE49-F238E27FC236}">
                <a16:creationId xmlns:a16="http://schemas.microsoft.com/office/drawing/2014/main" id="{FB402618-263E-0643-82EF-02B88D795D9B}"/>
              </a:ext>
            </a:extLst>
          </p:cNvPr>
          <p:cNvSpPr/>
          <p:nvPr/>
        </p:nvSpPr>
        <p:spPr>
          <a:xfrm>
            <a:off x="5425676" y="797495"/>
            <a:ext cx="2903777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Border Padding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7" name="Line 22">
            <a:extLst>
              <a:ext uri="{FF2B5EF4-FFF2-40B4-BE49-F238E27FC236}">
                <a16:creationId xmlns:a16="http://schemas.microsoft.com/office/drawing/2014/main" id="{3928AFE9-585E-BB4E-B8D1-4AEE94D9639B}"/>
              </a:ext>
            </a:extLst>
          </p:cNvPr>
          <p:cNvSpPr/>
          <p:nvPr/>
        </p:nvSpPr>
        <p:spPr>
          <a:xfrm>
            <a:off x="4530006" y="797495"/>
            <a:ext cx="7793" cy="3589465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45451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129</Words>
  <Application>Microsoft Macintosh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Majurski, Michael Paul (Fed)</dc:creator>
  <dc:description/>
  <cp:lastModifiedBy>Majurski, Michael Paul (Fed)</cp:lastModifiedBy>
  <cp:revision>52</cp:revision>
  <dcterms:created xsi:type="dcterms:W3CDTF">2019-08-13T19:40:14Z</dcterms:created>
  <dcterms:modified xsi:type="dcterms:W3CDTF">2019-09-05T17:26:15Z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