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8" r:id="rId2"/>
  </p:sldIdLst>
  <p:sldSz cx="12192000" cy="157464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5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75" userDrawn="1">
          <p15:clr>
            <a:srgbClr val="A4A3A4"/>
          </p15:clr>
        </p15:guide>
        <p15:guide id="4" pos="7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9"/>
    <a:srgbClr val="960A0A"/>
    <a:srgbClr val="960F13"/>
    <a:srgbClr val="640A0A"/>
    <a:srgbClr val="760F13"/>
    <a:srgbClr val="13111E"/>
    <a:srgbClr val="D7905B"/>
    <a:srgbClr val="333333"/>
    <a:srgbClr val="D0A8A0"/>
    <a:srgbClr val="F25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3"/>
  </p:normalViewPr>
  <p:slideViewPr>
    <p:cSldViewPr snapToGrid="0" snapToObjects="1" showGuides="1">
      <p:cViewPr varScale="1">
        <p:scale>
          <a:sx n="51" d="100"/>
          <a:sy n="51" d="100"/>
        </p:scale>
        <p:origin x="2874" y="126"/>
      </p:cViewPr>
      <p:guideLst>
        <p:guide orient="horz" pos="6154"/>
        <p:guide pos="3840"/>
        <p:guide pos="275"/>
        <p:guide pos="7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77018"/>
            <a:ext cx="10363200" cy="548208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270513"/>
            <a:ext cx="9144000" cy="380173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714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49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38351"/>
            <a:ext cx="2628900" cy="1334435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38351"/>
            <a:ext cx="7734300" cy="1334435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054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660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925673"/>
            <a:ext cx="10515600" cy="655006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537708"/>
            <a:ext cx="10515600" cy="344452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23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191754"/>
            <a:ext cx="5181600" cy="999095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191754"/>
            <a:ext cx="5181600" cy="999095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886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8354"/>
            <a:ext cx="10515600" cy="30435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860060"/>
            <a:ext cx="5157787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751815"/>
            <a:ext cx="5157787" cy="846005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860060"/>
            <a:ext cx="5183188" cy="189175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751815"/>
            <a:ext cx="5183188" cy="846005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340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27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147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761"/>
            <a:ext cx="3932237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267195"/>
            <a:ext cx="6172200" cy="1119015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3924"/>
            <a:ext cx="3932237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913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49761"/>
            <a:ext cx="3932237" cy="367416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267195"/>
            <a:ext cx="6172200" cy="1119015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723924"/>
            <a:ext cx="3932237" cy="87516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676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38354"/>
            <a:ext cx="10515600" cy="3043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91754"/>
            <a:ext cx="10515600" cy="999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4594595"/>
            <a:ext cx="27432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28D3C-2803-D849-BC86-0FD1F96AF3F1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4594595"/>
            <a:ext cx="41148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4594595"/>
            <a:ext cx="2743200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D4CD-B85B-8142-A299-C1A418067B9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486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-9526" y="-18257"/>
            <a:ext cx="12220576" cy="15763876"/>
            <a:chOff x="-9526" y="-19051"/>
            <a:chExt cx="12220576" cy="15763876"/>
          </a:xfrm>
        </p:grpSpPr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284" b="53425"/>
            <a:stretch/>
          </p:blipFill>
          <p:spPr>
            <a:xfrm>
              <a:off x="-9526" y="14592298"/>
              <a:ext cx="12220576" cy="1152527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8049" y="14814753"/>
              <a:ext cx="628651" cy="75247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6499" y="14814753"/>
              <a:ext cx="628651" cy="752475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8763" y="14814753"/>
              <a:ext cx="633412" cy="75247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9111" y="14814753"/>
              <a:ext cx="595313" cy="75247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68379"/>
              <a:ext cx="12182474" cy="331587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400" y="11303930"/>
              <a:ext cx="4495800" cy="326931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650" y="11292217"/>
              <a:ext cx="4591050" cy="328103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549663"/>
              <a:ext cx="12182475" cy="47187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71" b="23320"/>
            <a:stretch/>
          </p:blipFill>
          <p:spPr>
            <a:xfrm>
              <a:off x="-9525" y="1524001"/>
              <a:ext cx="12192000" cy="50101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284" b="53425"/>
            <a:stretch/>
          </p:blipFill>
          <p:spPr>
            <a:xfrm>
              <a:off x="0" y="-19051"/>
              <a:ext cx="12192000" cy="1562099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0" y="1543050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-9525" y="14592300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6534150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323850" y="333375"/>
              <a:ext cx="3962400" cy="892357"/>
              <a:chOff x="-1257300" y="2095500"/>
              <a:chExt cx="1123950" cy="8763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-1257300" y="2095500"/>
                <a:ext cx="1123950" cy="876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MY" sz="3008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-1257300" y="2095500"/>
                <a:ext cx="1123950" cy="8763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-1257300" y="2095500"/>
                <a:ext cx="1123950" cy="8763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1038225" y="7106277"/>
              <a:ext cx="2305050" cy="2304000"/>
              <a:chOff x="-1257300" y="2095500"/>
              <a:chExt cx="1123950" cy="8763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-1257300" y="2095500"/>
                <a:ext cx="1123950" cy="876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MY" sz="3008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-1257300" y="2095500"/>
                <a:ext cx="1123950" cy="8763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-1257300" y="2095500"/>
                <a:ext cx="1123950" cy="8763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933950" y="7106277"/>
              <a:ext cx="2305050" cy="2304000"/>
              <a:chOff x="-1257300" y="2095500"/>
              <a:chExt cx="1123950" cy="8763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-1257300" y="2095500"/>
                <a:ext cx="1123950" cy="876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MY" sz="3008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-1257300" y="2095500"/>
                <a:ext cx="1123950" cy="8763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-1257300" y="2095500"/>
                <a:ext cx="1123950" cy="8763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8829675" y="7106277"/>
              <a:ext cx="2305050" cy="2304000"/>
              <a:chOff x="-1257300" y="2095500"/>
              <a:chExt cx="1123950" cy="8763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-1257300" y="2095500"/>
                <a:ext cx="1123950" cy="876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MY" sz="3008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-1257300" y="2095500"/>
                <a:ext cx="1123950" cy="8763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-1257300" y="2095500"/>
                <a:ext cx="1123950" cy="8763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033462" y="9677285"/>
              <a:ext cx="2847976" cy="924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CHARLIE PUTH</a:t>
              </a:r>
            </a:p>
            <a:p>
              <a:r>
                <a:rPr lang="en-US" sz="3008" dirty="0">
                  <a:solidFill>
                    <a:schemeClr val="bg1"/>
                  </a:solidFill>
                </a:rPr>
                <a:t>ONE CALL AWAY</a:t>
              </a:r>
              <a:endParaRPr lang="en-MY" sz="3008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14901" y="9653581"/>
              <a:ext cx="297179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ADELE</a:t>
              </a:r>
            </a:p>
            <a:p>
              <a:r>
                <a:rPr lang="en-US" sz="3200" dirty="0">
                  <a:solidFill>
                    <a:schemeClr val="bg1"/>
                  </a:solidFill>
                </a:rPr>
                <a:t>HELLO</a:t>
              </a:r>
              <a:endParaRPr lang="en-MY" sz="32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20150" y="9601195"/>
              <a:ext cx="3219450" cy="924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SELENA GOMEZ</a:t>
              </a:r>
            </a:p>
            <a:p>
              <a:r>
                <a:rPr lang="en-US" sz="3010" dirty="0">
                  <a:solidFill>
                    <a:schemeClr val="bg1"/>
                  </a:solidFill>
                </a:rPr>
                <a:t>HANDS TO MYSELF</a:t>
              </a:r>
              <a:endParaRPr lang="en-MY" sz="301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86700" y="829174"/>
              <a:ext cx="1962150" cy="55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8" b="1" dirty="0"/>
                <a:t>Top 50 Hits</a:t>
              </a:r>
              <a:endParaRPr lang="en-MY" sz="3008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81700" y="829174"/>
              <a:ext cx="1905000" cy="55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8" dirty="0"/>
                <a:t> </a:t>
              </a:r>
              <a:r>
                <a:rPr lang="en-US" sz="3008" b="1" dirty="0"/>
                <a:t>Home</a:t>
              </a:r>
              <a:endParaRPr lang="en-MY" sz="3008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791700" y="829174"/>
              <a:ext cx="1905000" cy="55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8" b="1" dirty="0"/>
                <a:t>About</a:t>
              </a:r>
              <a:endParaRPr lang="en-MY" sz="3008" b="1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239000" y="2002025"/>
              <a:ext cx="3960000" cy="3960000"/>
              <a:chOff x="-1257300" y="2095500"/>
              <a:chExt cx="1123950" cy="8763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-1257300" y="2095500"/>
                <a:ext cx="1123950" cy="876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MY" sz="3008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-1257300" y="2095500"/>
                <a:ext cx="1123950" cy="8763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-1257300" y="2095500"/>
                <a:ext cx="1123950" cy="8763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0" y="11268380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985838" y="3549518"/>
              <a:ext cx="62007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JUSTIN BIEBER</a:t>
              </a:r>
            </a:p>
            <a:p>
              <a:r>
                <a:rPr lang="en-US" sz="4400" dirty="0"/>
                <a:t>LOVE YOURSELF</a:t>
              </a:r>
              <a:endParaRPr lang="en-MY" sz="440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99" y="333375"/>
              <a:ext cx="3952876" cy="105652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35" r="21142"/>
            <a:stretch/>
          </p:blipFill>
          <p:spPr>
            <a:xfrm>
              <a:off x="7239000" y="1824369"/>
              <a:ext cx="3981450" cy="446839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225" y="6832420"/>
              <a:ext cx="2847976" cy="257785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3950" y="6864894"/>
              <a:ext cx="2847975" cy="256089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151" y="6864893"/>
              <a:ext cx="2876549" cy="254538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90549" y="14989582"/>
              <a:ext cx="2752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Copyright 2016</a:t>
              </a:r>
              <a:endParaRPr lang="en-MY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493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2433</TotalTime>
  <Words>24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新細明體</vt:lpstr>
      <vt:lpstr>宋体</vt:lpstr>
      <vt:lpstr>Arial</vt:lpstr>
      <vt:lpstr>Calibri</vt:lpstr>
      <vt:lpstr>Calibri Light</vt:lpstr>
      <vt:lpstr>Office 佈景主題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鄭芸茜</dc:creator>
  <cp:lastModifiedBy>JOE Chan</cp:lastModifiedBy>
  <cp:revision>109</cp:revision>
  <dcterms:created xsi:type="dcterms:W3CDTF">2016-03-03T13:41:28Z</dcterms:created>
  <dcterms:modified xsi:type="dcterms:W3CDTF">2016-05-17T11:29:46Z</dcterms:modified>
</cp:coreProperties>
</file>