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3049588" cy="15746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>
        <p:scale>
          <a:sx n="150" d="100"/>
          <a:sy n="150" d="100"/>
        </p:scale>
        <p:origin x="3744" y="-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719" y="2577018"/>
            <a:ext cx="2592150" cy="5482085"/>
          </a:xfrm>
        </p:spPr>
        <p:txBody>
          <a:bodyPr anchor="b"/>
          <a:lstStyle>
            <a:lvl1pPr algn="ctr">
              <a:defRPr sz="2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199" y="8270513"/>
            <a:ext cx="2287191" cy="3801737"/>
          </a:xfrm>
        </p:spPr>
        <p:txBody>
          <a:bodyPr/>
          <a:lstStyle>
            <a:lvl1pPr marL="0" indent="0" algn="ctr">
              <a:buNone/>
              <a:defRPr sz="800"/>
            </a:lvl1pPr>
            <a:lvl2pPr marL="152476" indent="0" algn="ctr">
              <a:buNone/>
              <a:defRPr sz="667"/>
            </a:lvl2pPr>
            <a:lvl3pPr marL="304952" indent="0" algn="ctr">
              <a:buNone/>
              <a:defRPr sz="600"/>
            </a:lvl3pPr>
            <a:lvl4pPr marL="457429" indent="0" algn="ctr">
              <a:buNone/>
              <a:defRPr sz="534"/>
            </a:lvl4pPr>
            <a:lvl5pPr marL="609905" indent="0" algn="ctr">
              <a:buNone/>
              <a:defRPr sz="534"/>
            </a:lvl5pPr>
            <a:lvl6pPr marL="762381" indent="0" algn="ctr">
              <a:buNone/>
              <a:defRPr sz="534"/>
            </a:lvl6pPr>
            <a:lvl7pPr marL="914857" indent="0" algn="ctr">
              <a:buNone/>
              <a:defRPr sz="534"/>
            </a:lvl7pPr>
            <a:lvl8pPr marL="1067333" indent="0" algn="ctr">
              <a:buNone/>
              <a:defRPr sz="534"/>
            </a:lvl8pPr>
            <a:lvl9pPr marL="1219810" indent="0" algn="ctr">
              <a:buNone/>
              <a:defRPr sz="53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32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699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82362" y="838351"/>
            <a:ext cx="657567" cy="1334435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660" y="838351"/>
            <a:ext cx="1934582" cy="1334435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39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237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071" y="3925673"/>
            <a:ext cx="2630270" cy="6550069"/>
          </a:xfrm>
        </p:spPr>
        <p:txBody>
          <a:bodyPr anchor="b"/>
          <a:lstStyle>
            <a:lvl1pPr>
              <a:defRPr sz="200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71" y="10537708"/>
            <a:ext cx="2630270" cy="3444527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/>
                </a:solidFill>
              </a:defRPr>
            </a:lvl1pPr>
            <a:lvl2pPr marL="152476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952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429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4pPr>
            <a:lvl5pPr marL="609905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5pPr>
            <a:lvl6pPr marL="762381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6pPr>
            <a:lvl7pPr marL="914857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7pPr>
            <a:lvl8pPr marL="1067333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8pPr>
            <a:lvl9pPr marL="1219810" indent="0">
              <a:buNone/>
              <a:defRPr sz="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70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659" y="4191754"/>
            <a:ext cx="1296075" cy="999095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3854" y="4191754"/>
            <a:ext cx="1296075" cy="9990954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355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838354"/>
            <a:ext cx="2630270" cy="30435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057" y="3860060"/>
            <a:ext cx="1290118" cy="189175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057" y="5751815"/>
            <a:ext cx="1290118" cy="846005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3854" y="3860060"/>
            <a:ext cx="1296472" cy="1891755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476" indent="0">
              <a:buNone/>
              <a:defRPr sz="667" b="1"/>
            </a:lvl2pPr>
            <a:lvl3pPr marL="304952" indent="0">
              <a:buNone/>
              <a:defRPr sz="600" b="1"/>
            </a:lvl3pPr>
            <a:lvl4pPr marL="457429" indent="0">
              <a:buNone/>
              <a:defRPr sz="534" b="1"/>
            </a:lvl4pPr>
            <a:lvl5pPr marL="609905" indent="0">
              <a:buNone/>
              <a:defRPr sz="534" b="1"/>
            </a:lvl5pPr>
            <a:lvl6pPr marL="762381" indent="0">
              <a:buNone/>
              <a:defRPr sz="534" b="1"/>
            </a:lvl6pPr>
            <a:lvl7pPr marL="914857" indent="0">
              <a:buNone/>
              <a:defRPr sz="534" b="1"/>
            </a:lvl7pPr>
            <a:lvl8pPr marL="1067333" indent="0">
              <a:buNone/>
              <a:defRPr sz="534" b="1"/>
            </a:lvl8pPr>
            <a:lvl9pPr marL="1219810" indent="0">
              <a:buNone/>
              <a:defRPr sz="53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3854" y="5751815"/>
            <a:ext cx="1296472" cy="846005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018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11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08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1049761"/>
            <a:ext cx="983572" cy="367416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472" y="2267195"/>
            <a:ext cx="1543854" cy="11190159"/>
          </a:xfrm>
        </p:spPr>
        <p:txBody>
          <a:bodyPr/>
          <a:lstStyle>
            <a:lvl1pPr>
              <a:defRPr sz="1067"/>
            </a:lvl1pPr>
            <a:lvl2pPr>
              <a:defRPr sz="934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723924"/>
            <a:ext cx="983572" cy="8751653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069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056" y="1049761"/>
            <a:ext cx="983572" cy="3674163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6472" y="2267195"/>
            <a:ext cx="1543854" cy="11190159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476" indent="0">
              <a:buNone/>
              <a:defRPr sz="934"/>
            </a:lvl2pPr>
            <a:lvl3pPr marL="304952" indent="0">
              <a:buNone/>
              <a:defRPr sz="800"/>
            </a:lvl3pPr>
            <a:lvl4pPr marL="457429" indent="0">
              <a:buNone/>
              <a:defRPr sz="667"/>
            </a:lvl4pPr>
            <a:lvl5pPr marL="609905" indent="0">
              <a:buNone/>
              <a:defRPr sz="667"/>
            </a:lvl5pPr>
            <a:lvl6pPr marL="762381" indent="0">
              <a:buNone/>
              <a:defRPr sz="667"/>
            </a:lvl6pPr>
            <a:lvl7pPr marL="914857" indent="0">
              <a:buNone/>
              <a:defRPr sz="667"/>
            </a:lvl7pPr>
            <a:lvl8pPr marL="1067333" indent="0">
              <a:buNone/>
              <a:defRPr sz="667"/>
            </a:lvl8pPr>
            <a:lvl9pPr marL="1219810" indent="0">
              <a:buNone/>
              <a:defRPr sz="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056" y="4723924"/>
            <a:ext cx="983572" cy="8751653"/>
          </a:xfrm>
        </p:spPr>
        <p:txBody>
          <a:bodyPr/>
          <a:lstStyle>
            <a:lvl1pPr marL="0" indent="0">
              <a:buNone/>
              <a:defRPr sz="534"/>
            </a:lvl1pPr>
            <a:lvl2pPr marL="152476" indent="0">
              <a:buNone/>
              <a:defRPr sz="467"/>
            </a:lvl2pPr>
            <a:lvl3pPr marL="304952" indent="0">
              <a:buNone/>
              <a:defRPr sz="400"/>
            </a:lvl3pPr>
            <a:lvl4pPr marL="457429" indent="0">
              <a:buNone/>
              <a:defRPr sz="334"/>
            </a:lvl4pPr>
            <a:lvl5pPr marL="609905" indent="0">
              <a:buNone/>
              <a:defRPr sz="334"/>
            </a:lvl5pPr>
            <a:lvl6pPr marL="762381" indent="0">
              <a:buNone/>
              <a:defRPr sz="334"/>
            </a:lvl6pPr>
            <a:lvl7pPr marL="914857" indent="0">
              <a:buNone/>
              <a:defRPr sz="334"/>
            </a:lvl7pPr>
            <a:lvl8pPr marL="1067333" indent="0">
              <a:buNone/>
              <a:defRPr sz="334"/>
            </a:lvl8pPr>
            <a:lvl9pPr marL="1219810" indent="0">
              <a:buNone/>
              <a:defRPr sz="334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63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659" y="838354"/>
            <a:ext cx="2630270" cy="304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659" y="4191754"/>
            <a:ext cx="2630270" cy="9990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659" y="14594595"/>
            <a:ext cx="6861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A1352-CB73-4DE2-B3B1-3AF5DD015337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0176" y="14594595"/>
            <a:ext cx="1029236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3772" y="14594595"/>
            <a:ext cx="686157" cy="8383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7C5D9-D3A4-404C-9C57-16A4643FC6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45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4952" rtl="0" eaLnBrk="1" latinLnBrk="0" hangingPunct="1">
        <a:lnSpc>
          <a:spcPct val="90000"/>
        </a:lnSpc>
        <a:spcBef>
          <a:spcPct val="0"/>
        </a:spcBef>
        <a:buNone/>
        <a:defRPr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238" indent="-76238" algn="l" defTabSz="304952" rtl="0" eaLnBrk="1" latinLnBrk="0" hangingPunct="1">
        <a:lnSpc>
          <a:spcPct val="90000"/>
        </a:lnSpc>
        <a:spcBef>
          <a:spcPts val="334"/>
        </a:spcBef>
        <a:buFont typeface="Arial" panose="020B0604020202020204" pitchFamily="34" charset="0"/>
        <a:buChar char="•"/>
        <a:defRPr sz="934" kern="1200">
          <a:solidFill>
            <a:schemeClr val="tx1"/>
          </a:solidFill>
          <a:latin typeface="+mn-lt"/>
          <a:ea typeface="+mn-ea"/>
          <a:cs typeface="+mn-cs"/>
        </a:defRPr>
      </a:lvl1pPr>
      <a:lvl2pPr marL="228714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1191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667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6143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619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1095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3572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6048" indent="-76238" algn="l" defTabSz="304952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476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952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429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905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2381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857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7333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810" algn="l" defTabSz="304952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-28053" y="-82549"/>
            <a:ext cx="3090065" cy="15828962"/>
            <a:chOff x="-85738" y="-19051"/>
            <a:chExt cx="12353826" cy="15846517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526" y="4425943"/>
              <a:ext cx="12220576" cy="5600461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15" y="6479421"/>
              <a:ext cx="12211049" cy="1473232"/>
            </a:xfrm>
            <a:prstGeom prst="rect">
              <a:avLst/>
            </a:prstGeom>
          </p:spPr>
        </p:pic>
        <p:pic>
          <p:nvPicPr>
            <p:cNvPr id="96" name="Picture 9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84" b="53425"/>
            <a:stretch/>
          </p:blipFill>
          <p:spPr>
            <a:xfrm>
              <a:off x="-9526" y="15255390"/>
              <a:ext cx="12220576" cy="572076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8045" y="15377706"/>
              <a:ext cx="628653" cy="374393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6495" y="15443860"/>
              <a:ext cx="628653" cy="246735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8760" y="15443860"/>
              <a:ext cx="633410" cy="246735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9106" y="15443860"/>
              <a:ext cx="595314" cy="24673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" y="10026405"/>
              <a:ext cx="12182476" cy="522898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371" b="23320"/>
            <a:stretch/>
          </p:blipFill>
          <p:spPr>
            <a:xfrm>
              <a:off x="-9526" y="1524001"/>
              <a:ext cx="12191999" cy="2917434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284" b="53425"/>
            <a:stretch/>
          </p:blipFill>
          <p:spPr>
            <a:xfrm>
              <a:off x="0" y="-19051"/>
              <a:ext cx="12192000" cy="1562099"/>
            </a:xfrm>
            <a:prstGeom prst="rect">
              <a:avLst/>
            </a:prstGeom>
          </p:spPr>
        </p:pic>
        <p:cxnSp>
          <p:nvCxnSpPr>
            <p:cNvPr id="8" name="Straight Connector 7"/>
            <p:cNvCxnSpPr/>
            <p:nvPr/>
          </p:nvCxnSpPr>
          <p:spPr>
            <a:xfrm>
              <a:off x="0" y="154305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-9525" y="14592300"/>
              <a:ext cx="1219200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323850" y="333375"/>
              <a:ext cx="3962400" cy="892357"/>
              <a:chOff x="-1257300" y="2095500"/>
              <a:chExt cx="1123950" cy="8763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-1257300" y="2095500"/>
                <a:ext cx="1123950" cy="8763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2872" tIns="11436" rIns="22872" bIns="114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752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>
                <a:off x="-1257300" y="2095500"/>
                <a:ext cx="1123950" cy="8763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grpSp>
          <p:nvGrpSpPr>
            <p:cNvPr id="44" name="Group 43"/>
            <p:cNvGrpSpPr/>
            <p:nvPr/>
          </p:nvGrpSpPr>
          <p:grpSpPr>
            <a:xfrm>
              <a:off x="1033463" y="2002027"/>
              <a:ext cx="10165544" cy="1972987"/>
              <a:chOff x="-3018591" y="2095500"/>
              <a:chExt cx="2885243" cy="436598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-3018590" y="2098416"/>
                <a:ext cx="2885240" cy="4336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22872" tIns="11436" rIns="22872" bIns="11436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MY" sz="752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-3018591" y="2098416"/>
                <a:ext cx="2866998" cy="42971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>
                <a:off x="-2917212" y="2095500"/>
                <a:ext cx="2783864" cy="4308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7" name="TextBox 56"/>
            <p:cNvSpPr txBox="1"/>
            <p:nvPr/>
          </p:nvSpPr>
          <p:spPr>
            <a:xfrm>
              <a:off x="781050" y="1580698"/>
              <a:ext cx="7358056" cy="3697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JUSTIN BIEBER</a:t>
              </a:r>
            </a:p>
            <a:p>
              <a:r>
                <a:rPr lang="en-US" sz="1100" dirty="0"/>
                <a:t>LOVE YOURSELF</a:t>
              </a:r>
              <a:endParaRPr lang="en-MY" sz="1100" dirty="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894" y="333375"/>
              <a:ext cx="11353803" cy="1056529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35" r="21142"/>
            <a:stretch/>
          </p:blipFill>
          <p:spPr>
            <a:xfrm>
              <a:off x="1014409" y="1962030"/>
              <a:ext cx="10184592" cy="200493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8" y="4918959"/>
              <a:ext cx="12215815" cy="1575748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1203" y="7937160"/>
              <a:ext cx="12268203" cy="1583792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-29000" y="15567228"/>
              <a:ext cx="2752726" cy="1848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bg1"/>
                  </a:solidFill>
                </a:rPr>
                <a:t>Copyright 2016</a:t>
              </a:r>
              <a:endParaRPr lang="en-MY" sz="600" dirty="0">
                <a:solidFill>
                  <a:schemeClr val="bg1"/>
                </a:solidFill>
              </a:endParaRPr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5" y="10494867"/>
              <a:ext cx="12268203" cy="2245525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5738" y="12724202"/>
              <a:ext cx="12315826" cy="2232194"/>
            </a:xfrm>
            <a:prstGeom prst="rect">
              <a:avLst/>
            </a:prstGeom>
          </p:spPr>
        </p:pic>
      </p:grpSp>
      <p:sp>
        <p:nvSpPr>
          <p:cNvPr id="52" name="矩形 64"/>
          <p:cNvSpPr/>
          <p:nvPr/>
        </p:nvSpPr>
        <p:spPr>
          <a:xfrm rot="5400000">
            <a:off x="2461597" y="496791"/>
            <a:ext cx="466216" cy="4071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514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FCCA"/>
              </a:solidFill>
              <a:effectLst/>
              <a:uLnTx/>
              <a:uFillTx/>
              <a:latin typeface="Kristen ITC" panose="03050502040202030202" pitchFamily="66" charset="0"/>
              <a:ea typeface="新細明體" panose="02020500000000000000" pitchFamily="18" charset="-12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-89392" y="9997999"/>
            <a:ext cx="1318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 smtClean="0"/>
              <a:t>Other Boards</a:t>
            </a:r>
            <a:endParaRPr lang="en-MY" sz="1600" b="1" u="sng" dirty="0"/>
          </a:p>
        </p:txBody>
      </p:sp>
      <p:sp>
        <p:nvSpPr>
          <p:cNvPr id="54" name="TextBox 53"/>
          <p:cNvSpPr txBox="1"/>
          <p:nvPr/>
        </p:nvSpPr>
        <p:spPr>
          <a:xfrm>
            <a:off x="247127" y="4458788"/>
            <a:ext cx="771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Top Hits</a:t>
            </a:r>
            <a:endParaRPr lang="en-MY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00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397</TotalTime>
  <Words>10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Kristen ITC</vt:lpstr>
      <vt:lpstr>Office 佈景主題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周韋丞</dc:creator>
  <cp:lastModifiedBy>JOE Chan</cp:lastModifiedBy>
  <cp:revision>22</cp:revision>
  <dcterms:created xsi:type="dcterms:W3CDTF">2016-05-11T06:16:08Z</dcterms:created>
  <dcterms:modified xsi:type="dcterms:W3CDTF">2016-05-17T11:52:47Z</dcterms:modified>
</cp:coreProperties>
</file>