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23" indent="0" algn="ctr">
              <a:buNone/>
              <a:defRPr sz="18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800"/>
            </a:lvl4pPr>
            <a:lvl5pPr marL="1828892" indent="0" algn="ctr">
              <a:buNone/>
              <a:defRPr sz="1800"/>
            </a:lvl5pPr>
            <a:lvl6pPr marL="2286115" indent="0" algn="ctr">
              <a:buNone/>
              <a:defRPr sz="1800"/>
            </a:lvl6pPr>
            <a:lvl7pPr marL="2743339" indent="0" algn="ctr">
              <a:buNone/>
              <a:defRPr sz="1800"/>
            </a:lvl7pPr>
            <a:lvl8pPr marL="3200561" indent="0" algn="ctr">
              <a:buNone/>
              <a:defRPr sz="1800"/>
            </a:lvl8pPr>
            <a:lvl9pPr marL="3657785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005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6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4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23" indent="0" algn="ctr">
              <a:buNone/>
              <a:defRPr sz="18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800"/>
            </a:lvl4pPr>
            <a:lvl5pPr marL="1828892" indent="0" algn="ctr">
              <a:buNone/>
              <a:defRPr sz="1800"/>
            </a:lvl5pPr>
            <a:lvl6pPr marL="2286115" indent="0" algn="ctr">
              <a:buNone/>
              <a:defRPr sz="1800"/>
            </a:lvl6pPr>
            <a:lvl7pPr marL="2743339" indent="0" algn="ctr">
              <a:buNone/>
              <a:defRPr sz="1800"/>
            </a:lvl7pPr>
            <a:lvl8pPr marL="3200561" indent="0" algn="ctr">
              <a:buNone/>
              <a:defRPr sz="1800"/>
            </a:lvl8pPr>
            <a:lvl9pPr marL="3657785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84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4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914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0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9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9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5" indent="0">
              <a:buNone/>
              <a:defRPr sz="1600" b="1"/>
            </a:lvl9pPr>
          </a:lstStyle>
          <a:p>
            <a:pPr marL="0" lvl="0" indent="0" algn="l" defTabSz="914446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63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85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04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5" indent="0">
              <a:buNone/>
              <a:defRPr sz="900"/>
            </a:lvl6pPr>
            <a:lvl7pPr marL="2743339" indent="0">
              <a:buNone/>
              <a:defRPr sz="900"/>
            </a:lvl7pPr>
            <a:lvl8pPr marL="3200561" indent="0">
              <a:buNone/>
              <a:defRPr sz="900"/>
            </a:lvl8pPr>
            <a:lvl9pPr marL="365778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6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34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5" indent="0">
              <a:buNone/>
              <a:defRPr sz="2000"/>
            </a:lvl6pPr>
            <a:lvl7pPr marL="2743339" indent="0">
              <a:buNone/>
              <a:defRPr sz="2000"/>
            </a:lvl7pPr>
            <a:lvl8pPr marL="3200561" indent="0">
              <a:buNone/>
              <a:defRPr sz="2000"/>
            </a:lvl8pPr>
            <a:lvl9pPr marL="365778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2" indent="0">
              <a:buNone/>
              <a:defRPr sz="1000"/>
            </a:lvl5pPr>
            <a:lvl6pPr marL="2286115" indent="0">
              <a:buNone/>
              <a:defRPr sz="1000"/>
            </a:lvl6pPr>
            <a:lvl7pPr marL="2743339" indent="0">
              <a:buNone/>
              <a:defRPr sz="1000"/>
            </a:lvl7pPr>
            <a:lvl8pPr marL="3200561" indent="0">
              <a:buNone/>
              <a:defRPr sz="1000"/>
            </a:lvl8pPr>
            <a:lvl9pPr marL="365778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1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49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32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23" indent="0" algn="ctr">
              <a:buNone/>
              <a:defRPr sz="18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800"/>
            </a:lvl4pPr>
            <a:lvl5pPr marL="1828892" indent="0" algn="ctr">
              <a:buNone/>
              <a:defRPr sz="1800"/>
            </a:lvl5pPr>
            <a:lvl6pPr marL="2286115" indent="0" algn="ctr">
              <a:buNone/>
              <a:defRPr sz="1800"/>
            </a:lvl6pPr>
            <a:lvl7pPr marL="2743339" indent="0" algn="ctr">
              <a:buNone/>
              <a:defRPr sz="1800"/>
            </a:lvl7pPr>
            <a:lvl8pPr marL="3200561" indent="0" algn="ctr">
              <a:buNone/>
              <a:defRPr sz="1800"/>
            </a:lvl8pPr>
            <a:lvl9pPr marL="3657785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787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97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282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65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9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9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5" indent="0">
              <a:buNone/>
              <a:defRPr sz="1600" b="1"/>
            </a:lvl9pPr>
          </a:lstStyle>
          <a:p>
            <a:pPr marL="0" lvl="0" indent="0" algn="l" defTabSz="914446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74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055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5" indent="0">
              <a:buNone/>
              <a:defRPr sz="900"/>
            </a:lvl6pPr>
            <a:lvl7pPr marL="2743339" indent="0">
              <a:buNone/>
              <a:defRPr sz="900"/>
            </a:lvl7pPr>
            <a:lvl8pPr marL="3200561" indent="0">
              <a:buNone/>
              <a:defRPr sz="900"/>
            </a:lvl8pPr>
            <a:lvl9pPr marL="365778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64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5" indent="0">
              <a:buNone/>
              <a:defRPr sz="2000"/>
            </a:lvl6pPr>
            <a:lvl7pPr marL="2743339" indent="0">
              <a:buNone/>
              <a:defRPr sz="2000"/>
            </a:lvl7pPr>
            <a:lvl8pPr marL="3200561" indent="0">
              <a:buNone/>
              <a:defRPr sz="2000"/>
            </a:lvl8pPr>
            <a:lvl9pPr marL="365778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2" indent="0">
              <a:buNone/>
              <a:defRPr sz="1000"/>
            </a:lvl5pPr>
            <a:lvl6pPr marL="2286115" indent="0">
              <a:buNone/>
              <a:defRPr sz="1000"/>
            </a:lvl6pPr>
            <a:lvl7pPr marL="2743339" indent="0">
              <a:buNone/>
              <a:defRPr sz="1000"/>
            </a:lvl7pPr>
            <a:lvl8pPr marL="3200561" indent="0">
              <a:buNone/>
              <a:defRPr sz="1000"/>
            </a:lvl8pPr>
            <a:lvl9pPr marL="365778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88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44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9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9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5" indent="0">
              <a:buNone/>
              <a:defRPr sz="1600" b="1"/>
            </a:lvl9pPr>
          </a:lstStyle>
          <a:p>
            <a:pPr marL="0" lvl="0" indent="0" algn="l" defTabSz="914446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7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4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0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5" indent="0">
              <a:buNone/>
              <a:defRPr sz="900"/>
            </a:lvl6pPr>
            <a:lvl7pPr marL="2743339" indent="0">
              <a:buNone/>
              <a:defRPr sz="900"/>
            </a:lvl7pPr>
            <a:lvl8pPr marL="3200561" indent="0">
              <a:buNone/>
              <a:defRPr sz="900"/>
            </a:lvl8pPr>
            <a:lvl9pPr marL="365778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2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5" indent="0">
              <a:buNone/>
              <a:defRPr sz="2000"/>
            </a:lvl6pPr>
            <a:lvl7pPr marL="2743339" indent="0">
              <a:buNone/>
              <a:defRPr sz="2000"/>
            </a:lvl7pPr>
            <a:lvl8pPr marL="3200561" indent="0">
              <a:buNone/>
              <a:defRPr sz="2000"/>
            </a:lvl8pPr>
            <a:lvl9pPr marL="365778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2" indent="0">
              <a:buNone/>
              <a:defRPr sz="1000"/>
            </a:lvl5pPr>
            <a:lvl6pPr marL="2286115" indent="0">
              <a:buNone/>
              <a:defRPr sz="1000"/>
            </a:lvl6pPr>
            <a:lvl7pPr marL="2743339" indent="0">
              <a:buNone/>
              <a:defRPr sz="1000"/>
            </a:lvl7pPr>
            <a:lvl8pPr marL="3200561" indent="0">
              <a:buNone/>
              <a:defRPr sz="1000"/>
            </a:lvl8pPr>
            <a:lvl9pPr marL="365778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6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665682"/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 defTabSz="665682"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665682"/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665682"/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 defTabSz="665682"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09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6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5" indent="-91445" algn="l" defTabSz="91444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89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79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90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79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46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57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213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525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5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665682"/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 defTabSz="665682"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665682"/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665682"/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 defTabSz="665682"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77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46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5" indent="-91445" algn="l" defTabSz="91444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89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79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90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79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46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57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213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525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5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665682"/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 defTabSz="665682"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665682"/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665682"/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 defTabSz="665682"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81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46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5" indent="-91445" algn="l" defTabSz="91444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89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79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90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79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46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57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213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525" indent="-137167" algn="l" defTabSz="91444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5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388" y="1907364"/>
            <a:ext cx="10515600" cy="3043272"/>
          </a:xfrm>
        </p:spPr>
        <p:txBody>
          <a:bodyPr/>
          <a:lstStyle/>
          <a:p>
            <a:pPr algn="ctr"/>
            <a:r>
              <a:rPr lang="zh-CN" altLang="en-US" dirty="0" smtClean="0"/>
              <a:t>陳祖宇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102590047</a:t>
            </a:r>
            <a:br>
              <a:rPr lang="en-US" altLang="zh-CN" dirty="0" smtClean="0"/>
            </a:br>
            <a:r>
              <a:rPr lang="zh-CN" altLang="en-US" dirty="0" smtClean="0"/>
              <a:t>四資</a:t>
            </a:r>
            <a:r>
              <a:rPr lang="zh-CN" altLang="en-US" dirty="0"/>
              <a:t>三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1702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90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66543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3.xml><?xml version="1.0" encoding="utf-8"?>
<a:theme xmlns:a="http://schemas.openxmlformats.org/drawingml/2006/main" name="2_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华文仿宋</vt:lpstr>
      <vt:lpstr>Tw Cen MT</vt:lpstr>
      <vt:lpstr>Tw Cen MT Condensed</vt:lpstr>
      <vt:lpstr>Wingdings 3</vt:lpstr>
      <vt:lpstr>Integral</vt:lpstr>
      <vt:lpstr>1_Integral</vt:lpstr>
      <vt:lpstr>2_Integral</vt:lpstr>
      <vt:lpstr>陳祖宇 102590047 四資三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陳祖宇 102590047 四資三</dc:title>
  <dc:creator>JOE Chan</dc:creator>
  <cp:lastModifiedBy>JOE Chan</cp:lastModifiedBy>
  <cp:revision>1</cp:revision>
  <dcterms:created xsi:type="dcterms:W3CDTF">2016-03-29T13:37:47Z</dcterms:created>
  <dcterms:modified xsi:type="dcterms:W3CDTF">2016-03-29T13:43:19Z</dcterms:modified>
</cp:coreProperties>
</file>