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  <p:sldMasterId id="2147483809" r:id="rId2"/>
  </p:sldMasterIdLst>
  <p:sldIdLst>
    <p:sldId id="259" r:id="rId3"/>
    <p:sldId id="257" r:id="rId4"/>
    <p:sldId id="258" r:id="rId5"/>
  </p:sldIdLst>
  <p:sldSz cx="27990800" cy="15744825"/>
  <p:notesSz cx="6858000" cy="9144000"/>
  <p:defaultTextStyle>
    <a:defPPr>
      <a:defRPr lang="en-US"/>
    </a:defPPr>
    <a:lvl1pPr marL="0" algn="l" defTabSz="1528195" rtl="0" eaLnBrk="1" latinLnBrk="0" hangingPunct="1">
      <a:defRPr sz="3008" kern="1200">
        <a:solidFill>
          <a:schemeClr val="tx1"/>
        </a:solidFill>
        <a:latin typeface="+mn-lt"/>
        <a:ea typeface="+mn-ea"/>
        <a:cs typeface="+mn-cs"/>
      </a:defRPr>
    </a:lvl1pPr>
    <a:lvl2pPr marL="764098" algn="l" defTabSz="1528195" rtl="0" eaLnBrk="1" latinLnBrk="0" hangingPunct="1">
      <a:defRPr sz="3008" kern="1200">
        <a:solidFill>
          <a:schemeClr val="tx1"/>
        </a:solidFill>
        <a:latin typeface="+mn-lt"/>
        <a:ea typeface="+mn-ea"/>
        <a:cs typeface="+mn-cs"/>
      </a:defRPr>
    </a:lvl2pPr>
    <a:lvl3pPr marL="1528195" algn="l" defTabSz="1528195" rtl="0" eaLnBrk="1" latinLnBrk="0" hangingPunct="1">
      <a:defRPr sz="3008" kern="1200">
        <a:solidFill>
          <a:schemeClr val="tx1"/>
        </a:solidFill>
        <a:latin typeface="+mn-lt"/>
        <a:ea typeface="+mn-ea"/>
        <a:cs typeface="+mn-cs"/>
      </a:defRPr>
    </a:lvl3pPr>
    <a:lvl4pPr marL="2292293" algn="l" defTabSz="1528195" rtl="0" eaLnBrk="1" latinLnBrk="0" hangingPunct="1">
      <a:defRPr sz="3008" kern="1200">
        <a:solidFill>
          <a:schemeClr val="tx1"/>
        </a:solidFill>
        <a:latin typeface="+mn-lt"/>
        <a:ea typeface="+mn-ea"/>
        <a:cs typeface="+mn-cs"/>
      </a:defRPr>
    </a:lvl4pPr>
    <a:lvl5pPr marL="3056390" algn="l" defTabSz="1528195" rtl="0" eaLnBrk="1" latinLnBrk="0" hangingPunct="1">
      <a:defRPr sz="3008" kern="1200">
        <a:solidFill>
          <a:schemeClr val="tx1"/>
        </a:solidFill>
        <a:latin typeface="+mn-lt"/>
        <a:ea typeface="+mn-ea"/>
        <a:cs typeface="+mn-cs"/>
      </a:defRPr>
    </a:lvl5pPr>
    <a:lvl6pPr marL="3820488" algn="l" defTabSz="1528195" rtl="0" eaLnBrk="1" latinLnBrk="0" hangingPunct="1">
      <a:defRPr sz="3008" kern="1200">
        <a:solidFill>
          <a:schemeClr val="tx1"/>
        </a:solidFill>
        <a:latin typeface="+mn-lt"/>
        <a:ea typeface="+mn-ea"/>
        <a:cs typeface="+mn-cs"/>
      </a:defRPr>
    </a:lvl6pPr>
    <a:lvl7pPr marL="4584584" algn="l" defTabSz="1528195" rtl="0" eaLnBrk="1" latinLnBrk="0" hangingPunct="1">
      <a:defRPr sz="3008" kern="1200">
        <a:solidFill>
          <a:schemeClr val="tx1"/>
        </a:solidFill>
        <a:latin typeface="+mn-lt"/>
        <a:ea typeface="+mn-ea"/>
        <a:cs typeface="+mn-cs"/>
      </a:defRPr>
    </a:lvl7pPr>
    <a:lvl8pPr marL="5348683" algn="l" defTabSz="1528195" rtl="0" eaLnBrk="1" latinLnBrk="0" hangingPunct="1">
      <a:defRPr sz="3008" kern="1200">
        <a:solidFill>
          <a:schemeClr val="tx1"/>
        </a:solidFill>
        <a:latin typeface="+mn-lt"/>
        <a:ea typeface="+mn-ea"/>
        <a:cs typeface="+mn-cs"/>
      </a:defRPr>
    </a:lvl8pPr>
    <a:lvl9pPr marL="6112779" algn="l" defTabSz="1528195" rtl="0" eaLnBrk="1" latinLnBrk="0" hangingPunct="1">
      <a:defRPr sz="300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Chan" initials="JC" lastIdx="0" clrIdx="0">
    <p:extLst>
      <p:ext uri="{19B8F6BF-5375-455C-9EA6-DF929625EA0E}">
        <p15:presenceInfo xmlns:p15="http://schemas.microsoft.com/office/powerpoint/2012/main" userId="f592b9d74f23ce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4" autoAdjust="0"/>
    <p:restoredTop sz="94660"/>
  </p:normalViewPr>
  <p:slideViewPr>
    <p:cSldViewPr snapToGrid="0">
      <p:cViewPr varScale="1">
        <p:scale>
          <a:sx n="19" d="100"/>
          <a:sy n="19" d="100"/>
        </p:scale>
        <p:origin x="72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655" y="11387648"/>
            <a:ext cx="17844135" cy="3358896"/>
          </a:xfrm>
        </p:spPr>
        <p:txBody>
          <a:bodyPr anchor="ctr">
            <a:normAutofit/>
          </a:bodyPr>
          <a:lstStyle>
            <a:lvl1pPr algn="r">
              <a:defRPr sz="11479" spc="45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8503" y="11387648"/>
            <a:ext cx="7347585" cy="3358896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13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049640" indent="0" algn="ctr">
              <a:buNone/>
              <a:defRPr sz="4132"/>
            </a:lvl2pPr>
            <a:lvl3pPr marL="2099280" indent="0" algn="ctr">
              <a:buNone/>
              <a:defRPr sz="4132"/>
            </a:lvl3pPr>
            <a:lvl4pPr marL="3148919" indent="0" algn="ctr">
              <a:buNone/>
              <a:defRPr sz="4132"/>
            </a:lvl4pPr>
            <a:lvl5pPr marL="4198559" indent="0" algn="ctr">
              <a:buNone/>
              <a:defRPr sz="4132"/>
            </a:lvl5pPr>
            <a:lvl6pPr marL="5248199" indent="0" algn="ctr">
              <a:buNone/>
              <a:defRPr sz="4132"/>
            </a:lvl6pPr>
            <a:lvl7pPr marL="6297839" indent="0" algn="ctr">
              <a:buNone/>
              <a:defRPr sz="4132"/>
            </a:lvl7pPr>
            <a:lvl8pPr marL="7347478" indent="0" algn="ctr">
              <a:buNone/>
              <a:defRPr sz="4132"/>
            </a:lvl8pPr>
            <a:lvl9pPr marL="8397118" indent="0" algn="ctr">
              <a:buNone/>
              <a:defRPr sz="413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36AD7F4-2319-425C-8E1A-F24C77F4662A}" type="datetimeFigureOut">
              <a:rPr lang="en-MY" smtClean="0"/>
              <a:t>29/3/2016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/>
              <a:t>‹#›</a:t>
            </a:fld>
            <a:endParaRPr lang="en-MY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9254791" y="12085510"/>
            <a:ext cx="0" cy="20993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27990800" cy="10496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805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/>
              <a:t>29/3/2016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560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030919" y="1749425"/>
            <a:ext cx="6035516" cy="12420918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4255" y="1749425"/>
            <a:ext cx="17406779" cy="12420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/>
              <a:t>29/3/2016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23092410" y="136058"/>
            <a:ext cx="0" cy="20993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46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655" y="11387648"/>
            <a:ext cx="17844135" cy="3358896"/>
          </a:xfrm>
        </p:spPr>
        <p:txBody>
          <a:bodyPr anchor="ctr">
            <a:normAutofit/>
          </a:bodyPr>
          <a:lstStyle>
            <a:lvl1pPr algn="r">
              <a:defRPr sz="11479" spc="45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8503" y="11387648"/>
            <a:ext cx="7347585" cy="3358896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13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049693" indent="0" algn="ctr">
              <a:buNone/>
              <a:defRPr sz="4132"/>
            </a:lvl2pPr>
            <a:lvl3pPr marL="2099385" indent="0" algn="ctr">
              <a:buNone/>
              <a:defRPr sz="4132"/>
            </a:lvl3pPr>
            <a:lvl4pPr marL="3149078" indent="0" algn="ctr">
              <a:buNone/>
              <a:defRPr sz="4132"/>
            </a:lvl4pPr>
            <a:lvl5pPr marL="4198770" indent="0" algn="ctr">
              <a:buNone/>
              <a:defRPr sz="4132"/>
            </a:lvl5pPr>
            <a:lvl6pPr marL="5248463" indent="0" algn="ctr">
              <a:buNone/>
              <a:defRPr sz="4132"/>
            </a:lvl6pPr>
            <a:lvl7pPr marL="6298158" indent="0" algn="ctr">
              <a:buNone/>
              <a:defRPr sz="4132"/>
            </a:lvl7pPr>
            <a:lvl8pPr marL="7347848" indent="0" algn="ctr">
              <a:buNone/>
              <a:defRPr sz="4132"/>
            </a:lvl8pPr>
            <a:lvl9pPr marL="8397543" indent="0" algn="ctr">
              <a:buNone/>
              <a:defRPr sz="413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9254791" y="12085510"/>
            <a:ext cx="0" cy="20993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27990800" cy="10496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8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9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55" y="11387648"/>
            <a:ext cx="17844135" cy="3358896"/>
          </a:xfrm>
        </p:spPr>
        <p:txBody>
          <a:bodyPr anchor="ctr">
            <a:normAutofit/>
          </a:bodyPr>
          <a:lstStyle>
            <a:lvl1pPr algn="r">
              <a:defRPr sz="11479" b="0" spc="45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68503" y="11387648"/>
            <a:ext cx="7347585" cy="3358896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13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049693" indent="0">
              <a:buNone/>
              <a:defRPr sz="4132">
                <a:solidFill>
                  <a:schemeClr val="tx1">
                    <a:tint val="75000"/>
                  </a:schemeClr>
                </a:solidFill>
              </a:defRPr>
            </a:lvl2pPr>
            <a:lvl3pPr marL="2099385" indent="0">
              <a:buNone/>
              <a:defRPr sz="3673">
                <a:solidFill>
                  <a:schemeClr val="tx1">
                    <a:tint val="75000"/>
                  </a:schemeClr>
                </a:solidFill>
              </a:defRPr>
            </a:lvl3pPr>
            <a:lvl4pPr marL="3149078" indent="0">
              <a:buNone/>
              <a:defRPr sz="3214">
                <a:solidFill>
                  <a:schemeClr val="tx1">
                    <a:tint val="75000"/>
                  </a:schemeClr>
                </a:solidFill>
              </a:defRPr>
            </a:lvl4pPr>
            <a:lvl5pPr marL="4198770" indent="0">
              <a:buNone/>
              <a:defRPr sz="3214">
                <a:solidFill>
                  <a:schemeClr val="tx1">
                    <a:tint val="75000"/>
                  </a:schemeClr>
                </a:solidFill>
              </a:defRPr>
            </a:lvl5pPr>
            <a:lvl6pPr marL="5248463" indent="0">
              <a:buNone/>
              <a:defRPr sz="3214">
                <a:solidFill>
                  <a:schemeClr val="tx1">
                    <a:tint val="75000"/>
                  </a:schemeClr>
                </a:solidFill>
              </a:defRPr>
            </a:lvl6pPr>
            <a:lvl7pPr marL="6298158" indent="0">
              <a:buNone/>
              <a:defRPr sz="3214">
                <a:solidFill>
                  <a:schemeClr val="tx1">
                    <a:tint val="75000"/>
                  </a:schemeClr>
                </a:solidFill>
              </a:defRPr>
            </a:lvl7pPr>
            <a:lvl8pPr marL="7347848" indent="0">
              <a:buNone/>
              <a:defRPr sz="3214">
                <a:solidFill>
                  <a:schemeClr val="tx1">
                    <a:tint val="75000"/>
                  </a:schemeClr>
                </a:solidFill>
              </a:defRPr>
            </a:lvl8pPr>
            <a:lvl9pPr marL="8397543" indent="0">
              <a:buNone/>
              <a:defRPr sz="32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254794" y="12085510"/>
            <a:ext cx="0" cy="209931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9254791" y="12085510"/>
            <a:ext cx="0" cy="209931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2"/>
            <a:ext cx="27990800" cy="104965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32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227" y="1343559"/>
            <a:ext cx="22315665" cy="3442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225" y="5248275"/>
            <a:ext cx="10916412" cy="92369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0481" y="5248275"/>
            <a:ext cx="10916412" cy="92369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02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227" y="5004081"/>
            <a:ext cx="10916412" cy="1889379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528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1049693" indent="0">
              <a:buNone/>
              <a:defRPr sz="4592" b="1"/>
            </a:lvl2pPr>
            <a:lvl3pPr marL="2099385" indent="0">
              <a:buNone/>
              <a:defRPr sz="4132" b="1"/>
            </a:lvl3pPr>
            <a:lvl4pPr marL="3149078" indent="0">
              <a:buNone/>
              <a:defRPr sz="3673" b="1"/>
            </a:lvl4pPr>
            <a:lvl5pPr marL="4198770" indent="0">
              <a:buNone/>
              <a:defRPr sz="3673" b="1"/>
            </a:lvl5pPr>
            <a:lvl6pPr marL="5248463" indent="0">
              <a:buNone/>
              <a:defRPr sz="3673" b="1"/>
            </a:lvl6pPr>
            <a:lvl7pPr marL="6298158" indent="0">
              <a:buNone/>
              <a:defRPr sz="3673" b="1"/>
            </a:lvl7pPr>
            <a:lvl8pPr marL="7347848" indent="0">
              <a:buNone/>
              <a:defRPr sz="3673" b="1"/>
            </a:lvl8pPr>
            <a:lvl9pPr marL="8397543" indent="0">
              <a:buNone/>
              <a:defRPr sz="36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227" y="6813547"/>
            <a:ext cx="10916412" cy="76716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54080" y="5004081"/>
            <a:ext cx="10916412" cy="1889379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528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9693" indent="0">
              <a:buNone/>
              <a:defRPr sz="4592" b="1"/>
            </a:lvl2pPr>
            <a:lvl3pPr marL="2099385" indent="0">
              <a:buNone/>
              <a:defRPr sz="4132" b="1"/>
            </a:lvl3pPr>
            <a:lvl4pPr marL="3149078" indent="0">
              <a:buNone/>
              <a:defRPr sz="3673" b="1"/>
            </a:lvl4pPr>
            <a:lvl5pPr marL="4198770" indent="0">
              <a:buNone/>
              <a:defRPr sz="3673" b="1"/>
            </a:lvl5pPr>
            <a:lvl6pPr marL="5248463" indent="0">
              <a:buNone/>
              <a:defRPr sz="3673" b="1"/>
            </a:lvl6pPr>
            <a:lvl7pPr marL="6298158" indent="0">
              <a:buNone/>
              <a:defRPr sz="3673" b="1"/>
            </a:lvl7pPr>
            <a:lvl8pPr marL="7347848" indent="0">
              <a:buNone/>
              <a:defRPr sz="3673" b="1"/>
            </a:lvl8pPr>
            <a:lvl9pPr marL="8397543" indent="0">
              <a:buNone/>
              <a:defRPr sz="3673" b="1"/>
            </a:lvl9pPr>
          </a:lstStyle>
          <a:p>
            <a:pPr marL="0" lvl="0" indent="0" algn="l" defTabSz="2099385" rtl="0" eaLnBrk="1" latinLnBrk="0" hangingPunct="1">
              <a:lnSpc>
                <a:spcPct val="90000"/>
              </a:lnSpc>
              <a:spcBef>
                <a:spcPts val="4132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54080" y="6813547"/>
            <a:ext cx="10916412" cy="76716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27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3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647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51227" y="1082506"/>
            <a:ext cx="10076688" cy="398868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1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0688" y="1889379"/>
            <a:ext cx="13036715" cy="11903088"/>
          </a:xfrm>
        </p:spPr>
        <p:txBody>
          <a:bodyPr/>
          <a:lstStyle>
            <a:lvl1pPr>
              <a:defRPr sz="5510"/>
            </a:lvl1pPr>
            <a:lvl2pPr>
              <a:defRPr sz="4592"/>
            </a:lvl2pPr>
            <a:lvl3pPr>
              <a:defRPr sz="3673"/>
            </a:lvl3pPr>
            <a:lvl4pPr>
              <a:defRPr sz="3673"/>
            </a:lvl4pPr>
            <a:lvl5pPr>
              <a:defRPr sz="3673"/>
            </a:lvl5pPr>
            <a:lvl6pPr>
              <a:defRPr sz="3673"/>
            </a:lvl6pPr>
            <a:lvl7pPr>
              <a:defRPr sz="3673"/>
            </a:lvl7pPr>
            <a:lvl8pPr>
              <a:defRPr sz="3673"/>
            </a:lvl8pPr>
            <a:lvl9pPr>
              <a:defRPr sz="36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1227" y="5182858"/>
            <a:ext cx="10076688" cy="86376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1377"/>
              </a:spcBef>
              <a:buNone/>
              <a:defRPr sz="3673"/>
            </a:lvl1pPr>
            <a:lvl2pPr marL="1049693" indent="0">
              <a:buNone/>
              <a:defRPr sz="2755"/>
            </a:lvl2pPr>
            <a:lvl3pPr marL="2099385" indent="0">
              <a:buNone/>
              <a:defRPr sz="2296"/>
            </a:lvl3pPr>
            <a:lvl4pPr marL="3149078" indent="0">
              <a:buNone/>
              <a:defRPr sz="2066"/>
            </a:lvl4pPr>
            <a:lvl5pPr marL="4198770" indent="0">
              <a:buNone/>
              <a:defRPr sz="2066"/>
            </a:lvl5pPr>
            <a:lvl6pPr marL="5248463" indent="0">
              <a:buNone/>
              <a:defRPr sz="2066"/>
            </a:lvl6pPr>
            <a:lvl7pPr marL="6298158" indent="0">
              <a:buNone/>
              <a:defRPr sz="2066"/>
            </a:lvl7pPr>
            <a:lvl8pPr marL="7347848" indent="0">
              <a:buNone/>
              <a:defRPr sz="2066"/>
            </a:lvl8pPr>
            <a:lvl9pPr marL="8397543" indent="0">
              <a:buNone/>
              <a:defRPr sz="206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4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/>
              <a:t>29/3/2016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718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55" y="11387650"/>
            <a:ext cx="17844135" cy="3358896"/>
          </a:xfrm>
        </p:spPr>
        <p:txBody>
          <a:bodyPr anchor="ctr">
            <a:normAutofit/>
          </a:bodyPr>
          <a:lstStyle>
            <a:lvl1pPr algn="r">
              <a:defRPr sz="11479" spc="45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27983802" cy="1049655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7347"/>
            </a:lvl1pPr>
            <a:lvl2pPr marL="1049693" indent="0">
              <a:buNone/>
              <a:defRPr sz="6428"/>
            </a:lvl2pPr>
            <a:lvl3pPr marL="2099385" indent="0">
              <a:buNone/>
              <a:defRPr sz="5510"/>
            </a:lvl3pPr>
            <a:lvl4pPr marL="3149078" indent="0">
              <a:buNone/>
              <a:defRPr sz="4592"/>
            </a:lvl4pPr>
            <a:lvl5pPr marL="4198770" indent="0">
              <a:buNone/>
              <a:defRPr sz="4592"/>
            </a:lvl5pPr>
            <a:lvl6pPr marL="5248463" indent="0">
              <a:buNone/>
              <a:defRPr sz="4592"/>
            </a:lvl6pPr>
            <a:lvl7pPr marL="6298158" indent="0">
              <a:buNone/>
              <a:defRPr sz="4592"/>
            </a:lvl7pPr>
            <a:lvl8pPr marL="7347848" indent="0">
              <a:buNone/>
              <a:defRPr sz="4592"/>
            </a:lvl8pPr>
            <a:lvl9pPr marL="8397543" indent="0">
              <a:buNone/>
              <a:defRPr sz="459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8503" y="11387650"/>
            <a:ext cx="7347585" cy="3358896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13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049693" indent="0">
              <a:buNone/>
              <a:defRPr sz="3214"/>
            </a:lvl2pPr>
            <a:lvl3pPr marL="2099385" indent="0">
              <a:buNone/>
              <a:defRPr sz="2755"/>
            </a:lvl3pPr>
            <a:lvl4pPr marL="3149078" indent="0">
              <a:buNone/>
              <a:defRPr sz="2296"/>
            </a:lvl4pPr>
            <a:lvl5pPr marL="4198770" indent="0">
              <a:buNone/>
              <a:defRPr sz="2296"/>
            </a:lvl5pPr>
            <a:lvl6pPr marL="5248463" indent="0">
              <a:buNone/>
              <a:defRPr sz="2296"/>
            </a:lvl6pPr>
            <a:lvl7pPr marL="6298158" indent="0">
              <a:buNone/>
              <a:defRPr sz="2296"/>
            </a:lvl7pPr>
            <a:lvl8pPr marL="7347848" indent="0">
              <a:buNone/>
              <a:defRPr sz="2296"/>
            </a:lvl8pPr>
            <a:lvl9pPr marL="8397543" indent="0">
              <a:buNone/>
              <a:defRPr sz="22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254794" y="12085510"/>
            <a:ext cx="0" cy="2099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92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82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030919" y="1749425"/>
            <a:ext cx="6035516" cy="12420918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4255" y="1749425"/>
            <a:ext cx="17406779" cy="12420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23092410" y="136058"/>
            <a:ext cx="0" cy="20993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55" y="11387648"/>
            <a:ext cx="17844135" cy="3358896"/>
          </a:xfrm>
        </p:spPr>
        <p:txBody>
          <a:bodyPr anchor="ctr">
            <a:normAutofit/>
          </a:bodyPr>
          <a:lstStyle>
            <a:lvl1pPr algn="r">
              <a:defRPr sz="11479" b="0" spc="45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68503" y="11387648"/>
            <a:ext cx="7347585" cy="3358896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13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049640" indent="0">
              <a:buNone/>
              <a:defRPr sz="4132">
                <a:solidFill>
                  <a:schemeClr val="tx1">
                    <a:tint val="75000"/>
                  </a:schemeClr>
                </a:solidFill>
              </a:defRPr>
            </a:lvl2pPr>
            <a:lvl3pPr marL="2099280" indent="0">
              <a:buNone/>
              <a:defRPr sz="3673">
                <a:solidFill>
                  <a:schemeClr val="tx1">
                    <a:tint val="75000"/>
                  </a:schemeClr>
                </a:solidFill>
              </a:defRPr>
            </a:lvl3pPr>
            <a:lvl4pPr marL="3148919" indent="0">
              <a:buNone/>
              <a:defRPr sz="3214">
                <a:solidFill>
                  <a:schemeClr val="tx1">
                    <a:tint val="75000"/>
                  </a:schemeClr>
                </a:solidFill>
              </a:defRPr>
            </a:lvl4pPr>
            <a:lvl5pPr marL="4198559" indent="0">
              <a:buNone/>
              <a:defRPr sz="3214">
                <a:solidFill>
                  <a:schemeClr val="tx1">
                    <a:tint val="75000"/>
                  </a:schemeClr>
                </a:solidFill>
              </a:defRPr>
            </a:lvl5pPr>
            <a:lvl6pPr marL="5248199" indent="0">
              <a:buNone/>
              <a:defRPr sz="3214">
                <a:solidFill>
                  <a:schemeClr val="tx1">
                    <a:tint val="75000"/>
                  </a:schemeClr>
                </a:solidFill>
              </a:defRPr>
            </a:lvl6pPr>
            <a:lvl7pPr marL="6297839" indent="0">
              <a:buNone/>
              <a:defRPr sz="3214">
                <a:solidFill>
                  <a:schemeClr val="tx1">
                    <a:tint val="75000"/>
                  </a:schemeClr>
                </a:solidFill>
              </a:defRPr>
            </a:lvl7pPr>
            <a:lvl8pPr marL="7347478" indent="0">
              <a:buNone/>
              <a:defRPr sz="3214">
                <a:solidFill>
                  <a:schemeClr val="tx1">
                    <a:tint val="75000"/>
                  </a:schemeClr>
                </a:solidFill>
              </a:defRPr>
            </a:lvl8pPr>
            <a:lvl9pPr marL="8397118" indent="0">
              <a:buNone/>
              <a:defRPr sz="32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/>
              <a:t>29/3/2016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254794" y="12085510"/>
            <a:ext cx="0" cy="209931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9254791" y="12085510"/>
            <a:ext cx="0" cy="209931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2"/>
            <a:ext cx="27990800" cy="104965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118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227" y="1343559"/>
            <a:ext cx="22315665" cy="3442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225" y="5248275"/>
            <a:ext cx="10916412" cy="92369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0481" y="5248275"/>
            <a:ext cx="10916412" cy="92369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/>
              <a:t>29/3/2016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570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227" y="5004081"/>
            <a:ext cx="10916412" cy="1889379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528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1049640" indent="0">
              <a:buNone/>
              <a:defRPr sz="4592" b="1"/>
            </a:lvl2pPr>
            <a:lvl3pPr marL="2099280" indent="0">
              <a:buNone/>
              <a:defRPr sz="4132" b="1"/>
            </a:lvl3pPr>
            <a:lvl4pPr marL="3148919" indent="0">
              <a:buNone/>
              <a:defRPr sz="3673" b="1"/>
            </a:lvl4pPr>
            <a:lvl5pPr marL="4198559" indent="0">
              <a:buNone/>
              <a:defRPr sz="3673" b="1"/>
            </a:lvl5pPr>
            <a:lvl6pPr marL="5248199" indent="0">
              <a:buNone/>
              <a:defRPr sz="3673" b="1"/>
            </a:lvl6pPr>
            <a:lvl7pPr marL="6297839" indent="0">
              <a:buNone/>
              <a:defRPr sz="3673" b="1"/>
            </a:lvl7pPr>
            <a:lvl8pPr marL="7347478" indent="0">
              <a:buNone/>
              <a:defRPr sz="3673" b="1"/>
            </a:lvl8pPr>
            <a:lvl9pPr marL="8397118" indent="0">
              <a:buNone/>
              <a:defRPr sz="36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227" y="6813547"/>
            <a:ext cx="10916412" cy="76716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54080" y="5004081"/>
            <a:ext cx="10916412" cy="1889379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528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49640" indent="0">
              <a:buNone/>
              <a:defRPr sz="4592" b="1"/>
            </a:lvl2pPr>
            <a:lvl3pPr marL="2099280" indent="0">
              <a:buNone/>
              <a:defRPr sz="4132" b="1"/>
            </a:lvl3pPr>
            <a:lvl4pPr marL="3148919" indent="0">
              <a:buNone/>
              <a:defRPr sz="3673" b="1"/>
            </a:lvl4pPr>
            <a:lvl5pPr marL="4198559" indent="0">
              <a:buNone/>
              <a:defRPr sz="3673" b="1"/>
            </a:lvl5pPr>
            <a:lvl6pPr marL="5248199" indent="0">
              <a:buNone/>
              <a:defRPr sz="3673" b="1"/>
            </a:lvl6pPr>
            <a:lvl7pPr marL="6297839" indent="0">
              <a:buNone/>
              <a:defRPr sz="3673" b="1"/>
            </a:lvl7pPr>
            <a:lvl8pPr marL="7347478" indent="0">
              <a:buNone/>
              <a:defRPr sz="3673" b="1"/>
            </a:lvl8pPr>
            <a:lvl9pPr marL="8397118" indent="0">
              <a:buNone/>
              <a:defRPr sz="3673" b="1"/>
            </a:lvl9pPr>
          </a:lstStyle>
          <a:p>
            <a:pPr marL="0" lvl="0" indent="0" algn="l" defTabSz="2099280" rtl="0" eaLnBrk="1" latinLnBrk="0" hangingPunct="1">
              <a:lnSpc>
                <a:spcPct val="90000"/>
              </a:lnSpc>
              <a:spcBef>
                <a:spcPts val="4132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54080" y="6813547"/>
            <a:ext cx="10916412" cy="76716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/>
              <a:t>29/3/2016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5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/>
              <a:t>29/3/2016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192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/>
              <a:t>29/3/2016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019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51227" y="1082506"/>
            <a:ext cx="10076688" cy="398868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1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0688" y="1889379"/>
            <a:ext cx="13036715" cy="11903088"/>
          </a:xfrm>
        </p:spPr>
        <p:txBody>
          <a:bodyPr/>
          <a:lstStyle>
            <a:lvl1pPr>
              <a:defRPr sz="5510"/>
            </a:lvl1pPr>
            <a:lvl2pPr>
              <a:defRPr sz="4592"/>
            </a:lvl2pPr>
            <a:lvl3pPr>
              <a:defRPr sz="3673"/>
            </a:lvl3pPr>
            <a:lvl4pPr>
              <a:defRPr sz="3673"/>
            </a:lvl4pPr>
            <a:lvl5pPr>
              <a:defRPr sz="3673"/>
            </a:lvl5pPr>
            <a:lvl6pPr>
              <a:defRPr sz="3673"/>
            </a:lvl6pPr>
            <a:lvl7pPr>
              <a:defRPr sz="3673"/>
            </a:lvl7pPr>
            <a:lvl8pPr>
              <a:defRPr sz="3673"/>
            </a:lvl8pPr>
            <a:lvl9pPr>
              <a:defRPr sz="36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1227" y="5182858"/>
            <a:ext cx="10076688" cy="86376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1377"/>
              </a:spcBef>
              <a:buNone/>
              <a:defRPr sz="3673"/>
            </a:lvl1pPr>
            <a:lvl2pPr marL="1049640" indent="0">
              <a:buNone/>
              <a:defRPr sz="2755"/>
            </a:lvl2pPr>
            <a:lvl3pPr marL="2099280" indent="0">
              <a:buNone/>
              <a:defRPr sz="2296"/>
            </a:lvl3pPr>
            <a:lvl4pPr marL="3148919" indent="0">
              <a:buNone/>
              <a:defRPr sz="2066"/>
            </a:lvl4pPr>
            <a:lvl5pPr marL="4198559" indent="0">
              <a:buNone/>
              <a:defRPr sz="2066"/>
            </a:lvl5pPr>
            <a:lvl6pPr marL="5248199" indent="0">
              <a:buNone/>
              <a:defRPr sz="2066"/>
            </a:lvl6pPr>
            <a:lvl7pPr marL="6297839" indent="0">
              <a:buNone/>
              <a:defRPr sz="2066"/>
            </a:lvl7pPr>
            <a:lvl8pPr marL="7347478" indent="0">
              <a:buNone/>
              <a:defRPr sz="2066"/>
            </a:lvl8pPr>
            <a:lvl9pPr marL="8397118" indent="0">
              <a:buNone/>
              <a:defRPr sz="206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/>
              <a:t>29/3/2016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662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55" y="11387650"/>
            <a:ext cx="17844135" cy="3358896"/>
          </a:xfrm>
        </p:spPr>
        <p:txBody>
          <a:bodyPr anchor="ctr">
            <a:normAutofit/>
          </a:bodyPr>
          <a:lstStyle>
            <a:lvl1pPr algn="r">
              <a:defRPr sz="11479" spc="45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27983802" cy="1049655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7347"/>
            </a:lvl1pPr>
            <a:lvl2pPr marL="1049640" indent="0">
              <a:buNone/>
              <a:defRPr sz="6428"/>
            </a:lvl2pPr>
            <a:lvl3pPr marL="2099280" indent="0">
              <a:buNone/>
              <a:defRPr sz="5510"/>
            </a:lvl3pPr>
            <a:lvl4pPr marL="3148919" indent="0">
              <a:buNone/>
              <a:defRPr sz="4592"/>
            </a:lvl4pPr>
            <a:lvl5pPr marL="4198559" indent="0">
              <a:buNone/>
              <a:defRPr sz="4592"/>
            </a:lvl5pPr>
            <a:lvl6pPr marL="5248199" indent="0">
              <a:buNone/>
              <a:defRPr sz="4592"/>
            </a:lvl6pPr>
            <a:lvl7pPr marL="6297839" indent="0">
              <a:buNone/>
              <a:defRPr sz="4592"/>
            </a:lvl7pPr>
            <a:lvl8pPr marL="7347478" indent="0">
              <a:buNone/>
              <a:defRPr sz="4592"/>
            </a:lvl8pPr>
            <a:lvl9pPr marL="8397118" indent="0">
              <a:buNone/>
              <a:defRPr sz="459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8503" y="11387650"/>
            <a:ext cx="7347585" cy="3358896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132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049640" indent="0">
              <a:buNone/>
              <a:defRPr sz="3214"/>
            </a:lvl2pPr>
            <a:lvl3pPr marL="2099280" indent="0">
              <a:buNone/>
              <a:defRPr sz="2755"/>
            </a:lvl3pPr>
            <a:lvl4pPr marL="3148919" indent="0">
              <a:buNone/>
              <a:defRPr sz="2296"/>
            </a:lvl4pPr>
            <a:lvl5pPr marL="4198559" indent="0">
              <a:buNone/>
              <a:defRPr sz="2296"/>
            </a:lvl5pPr>
            <a:lvl6pPr marL="5248199" indent="0">
              <a:buNone/>
              <a:defRPr sz="2296"/>
            </a:lvl6pPr>
            <a:lvl7pPr marL="6297839" indent="0">
              <a:buNone/>
              <a:defRPr sz="2296"/>
            </a:lvl7pPr>
            <a:lvl8pPr marL="7347478" indent="0">
              <a:buNone/>
              <a:defRPr sz="2296"/>
            </a:lvl8pPr>
            <a:lvl9pPr marL="8397118" indent="0">
              <a:buNone/>
              <a:defRPr sz="22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7F4-2319-425C-8E1A-F24C77F4662A}" type="datetimeFigureOut">
              <a:rPr lang="en-MY" smtClean="0"/>
              <a:t>29/3/2016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B23D-6637-486E-8064-96F1DDF4BC16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254794" y="12085510"/>
            <a:ext cx="0" cy="2099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80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1227" y="1343559"/>
            <a:ext cx="22315665" cy="344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228" y="5248275"/>
            <a:ext cx="22315668" cy="92369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31" y="14855658"/>
            <a:ext cx="4945553" cy="629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96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6AD7F4-2319-425C-8E1A-F24C77F4662A}" type="datetimeFigureOut">
              <a:rPr lang="en-MY" smtClean="0"/>
              <a:t>29/3/2016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18566" y="14855658"/>
            <a:ext cx="13548766" cy="629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96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80712" y="14855658"/>
            <a:ext cx="2235377" cy="629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96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75B23D-6637-486E-8064-96F1DDF4BC16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49425" y="1897102"/>
            <a:ext cx="0" cy="20993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68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2099280" rtl="0" eaLnBrk="1" latinLnBrk="0" hangingPunct="1">
        <a:lnSpc>
          <a:spcPct val="80000"/>
        </a:lnSpc>
        <a:spcBef>
          <a:spcPct val="0"/>
        </a:spcBef>
        <a:buNone/>
        <a:defRPr sz="11479" kern="1200" cap="all" spc="23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09928" indent="-209928" algn="l" defTabSz="2099280" rtl="0" eaLnBrk="1" latinLnBrk="0" hangingPunct="1">
        <a:lnSpc>
          <a:spcPct val="90000"/>
        </a:lnSpc>
        <a:spcBef>
          <a:spcPts val="2755"/>
        </a:spcBef>
        <a:spcAft>
          <a:spcPts val="459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5051" kern="1200">
          <a:solidFill>
            <a:schemeClr val="tx1"/>
          </a:solidFill>
          <a:latin typeface="+mn-lt"/>
          <a:ea typeface="+mn-ea"/>
          <a:cs typeface="+mn-cs"/>
        </a:defRPr>
      </a:lvl1pPr>
      <a:lvl2pPr marL="608791" indent="-314892" algn="l" defTabSz="2099280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4132" kern="1200">
          <a:solidFill>
            <a:schemeClr val="tx1"/>
          </a:solidFill>
          <a:latin typeface="+mn-lt"/>
          <a:ea typeface="+mn-ea"/>
          <a:cs typeface="+mn-cs"/>
        </a:defRPr>
      </a:lvl2pPr>
      <a:lvl3pPr marL="1028647" indent="-314892" algn="l" defTabSz="2099280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3214" kern="1200">
          <a:solidFill>
            <a:schemeClr val="tx1"/>
          </a:solidFill>
          <a:latin typeface="+mn-lt"/>
          <a:ea typeface="+mn-ea"/>
          <a:cs typeface="+mn-cs"/>
        </a:defRPr>
      </a:lvl3pPr>
      <a:lvl4pPr marL="1364532" indent="-314892" algn="l" defTabSz="2099280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3214" kern="1200">
          <a:solidFill>
            <a:schemeClr val="tx1"/>
          </a:solidFill>
          <a:latin typeface="+mn-lt"/>
          <a:ea typeface="+mn-ea"/>
          <a:cs typeface="+mn-cs"/>
        </a:defRPr>
      </a:lvl4pPr>
      <a:lvl5pPr marL="1784388" indent="-314892" algn="l" defTabSz="2099280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3214" kern="1200">
          <a:solidFill>
            <a:schemeClr val="tx1"/>
          </a:solidFill>
          <a:latin typeface="+mn-lt"/>
          <a:ea typeface="+mn-ea"/>
          <a:cs typeface="+mn-cs"/>
        </a:defRPr>
      </a:lvl5pPr>
      <a:lvl6pPr marL="2099280" indent="-314892" algn="l" defTabSz="2099280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3214" kern="1200">
          <a:solidFill>
            <a:schemeClr val="tx1"/>
          </a:solidFill>
          <a:latin typeface="+mn-lt"/>
          <a:ea typeface="+mn-ea"/>
          <a:cs typeface="+mn-cs"/>
        </a:defRPr>
      </a:lvl6pPr>
      <a:lvl7pPr marL="2435164" indent="-314892" algn="l" defTabSz="2099280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3214" kern="1200">
          <a:solidFill>
            <a:schemeClr val="tx1"/>
          </a:solidFill>
          <a:latin typeface="+mn-lt"/>
          <a:ea typeface="+mn-ea"/>
          <a:cs typeface="+mn-cs"/>
        </a:defRPr>
      </a:lvl7pPr>
      <a:lvl8pPr marL="2792042" indent="-314892" algn="l" defTabSz="2099280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3214" kern="1200">
          <a:solidFill>
            <a:schemeClr val="tx1"/>
          </a:solidFill>
          <a:latin typeface="+mn-lt"/>
          <a:ea typeface="+mn-ea"/>
          <a:cs typeface="+mn-cs"/>
        </a:defRPr>
      </a:lvl8pPr>
      <a:lvl9pPr marL="3127926" indent="-314892" algn="l" defTabSz="2099280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32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9280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1pPr>
      <a:lvl2pPr marL="1049640" algn="l" defTabSz="2099280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2pPr>
      <a:lvl3pPr marL="2099280" algn="l" defTabSz="2099280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3pPr>
      <a:lvl4pPr marL="3148919" algn="l" defTabSz="2099280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4pPr>
      <a:lvl5pPr marL="4198559" algn="l" defTabSz="2099280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5pPr>
      <a:lvl6pPr marL="5248199" algn="l" defTabSz="2099280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6pPr>
      <a:lvl7pPr marL="6297839" algn="l" defTabSz="2099280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7pPr>
      <a:lvl8pPr marL="7347478" algn="l" defTabSz="2099280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8pPr>
      <a:lvl9pPr marL="8397118" algn="l" defTabSz="2099280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1227" y="1343559"/>
            <a:ext cx="22315665" cy="344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228" y="5248275"/>
            <a:ext cx="22315668" cy="92369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33" y="14855658"/>
            <a:ext cx="4945553" cy="629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96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1528273"/>
            <a:fld id="{436AD7F4-2319-425C-8E1A-F24C77F4662A}" type="datetimeFigureOut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 defTabSz="1528273"/>
              <a:t>29/3/2016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18566" y="14855658"/>
            <a:ext cx="13548766" cy="629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96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1528273"/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80714" y="14855658"/>
            <a:ext cx="2235377" cy="629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96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1528273"/>
            <a:fld id="{BB75B23D-6637-486E-8064-96F1DDF4BC16}" type="slidenum">
              <a:rPr lang="en-MY" smtClean="0">
                <a:solidFill>
                  <a:srgbClr val="FFFFFF">
                    <a:lumMod val="95000"/>
                    <a:lumOff val="5000"/>
                  </a:srgbClr>
                </a:solidFill>
              </a:rPr>
              <a:pPr defTabSz="1528273"/>
              <a:t>‹#›</a:t>
            </a:fld>
            <a:endParaRPr lang="en-MY">
              <a:solidFill>
                <a:srgbClr val="FFFFFF">
                  <a:lumMod val="95000"/>
                  <a:lumOff val="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49425" y="1897102"/>
            <a:ext cx="0" cy="20993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66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2099385" rtl="0" eaLnBrk="1" latinLnBrk="0" hangingPunct="1">
        <a:lnSpc>
          <a:spcPct val="80000"/>
        </a:lnSpc>
        <a:spcBef>
          <a:spcPct val="0"/>
        </a:spcBef>
        <a:buNone/>
        <a:defRPr sz="11479" kern="1200" cap="all" spc="23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09939" indent="-209939" algn="l" defTabSz="2099385" rtl="0" eaLnBrk="1" latinLnBrk="0" hangingPunct="1">
        <a:lnSpc>
          <a:spcPct val="90000"/>
        </a:lnSpc>
        <a:spcBef>
          <a:spcPts val="2755"/>
        </a:spcBef>
        <a:spcAft>
          <a:spcPts val="459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5051" kern="1200">
          <a:solidFill>
            <a:schemeClr val="tx1"/>
          </a:solidFill>
          <a:latin typeface="+mn-lt"/>
          <a:ea typeface="+mn-ea"/>
          <a:cs typeface="+mn-cs"/>
        </a:defRPr>
      </a:lvl1pPr>
      <a:lvl2pPr marL="608821" indent="-314908" algn="l" defTabSz="2099385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4132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14908" algn="l" defTabSz="2099385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3214" kern="1200">
          <a:solidFill>
            <a:schemeClr val="tx1"/>
          </a:solidFill>
          <a:latin typeface="+mn-lt"/>
          <a:ea typeface="+mn-ea"/>
          <a:cs typeface="+mn-cs"/>
        </a:defRPr>
      </a:lvl3pPr>
      <a:lvl4pPr marL="1364601" indent="-314908" algn="l" defTabSz="2099385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3214" kern="1200">
          <a:solidFill>
            <a:schemeClr val="tx1"/>
          </a:solidFill>
          <a:latin typeface="+mn-lt"/>
          <a:ea typeface="+mn-ea"/>
          <a:cs typeface="+mn-cs"/>
        </a:defRPr>
      </a:lvl4pPr>
      <a:lvl5pPr marL="1784477" indent="-314908" algn="l" defTabSz="2099385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3214" kern="1200">
          <a:solidFill>
            <a:schemeClr val="tx1"/>
          </a:solidFill>
          <a:latin typeface="+mn-lt"/>
          <a:ea typeface="+mn-ea"/>
          <a:cs typeface="+mn-cs"/>
        </a:defRPr>
      </a:lvl5pPr>
      <a:lvl6pPr marL="2099385" indent="-314908" algn="l" defTabSz="2099385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3214" kern="1200">
          <a:solidFill>
            <a:schemeClr val="tx1"/>
          </a:solidFill>
          <a:latin typeface="+mn-lt"/>
          <a:ea typeface="+mn-ea"/>
          <a:cs typeface="+mn-cs"/>
        </a:defRPr>
      </a:lvl6pPr>
      <a:lvl7pPr marL="2435286" indent="-314908" algn="l" defTabSz="2099385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3214" kern="1200">
          <a:solidFill>
            <a:schemeClr val="tx1"/>
          </a:solidFill>
          <a:latin typeface="+mn-lt"/>
          <a:ea typeface="+mn-ea"/>
          <a:cs typeface="+mn-cs"/>
        </a:defRPr>
      </a:lvl7pPr>
      <a:lvl8pPr marL="2792182" indent="-314908" algn="l" defTabSz="2099385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3214" kern="1200">
          <a:solidFill>
            <a:schemeClr val="tx1"/>
          </a:solidFill>
          <a:latin typeface="+mn-lt"/>
          <a:ea typeface="+mn-ea"/>
          <a:cs typeface="+mn-cs"/>
        </a:defRPr>
      </a:lvl8pPr>
      <a:lvl9pPr marL="3128085" indent="-314908" algn="l" defTabSz="2099385" rtl="0" eaLnBrk="1" latinLnBrk="0" hangingPunct="1">
        <a:lnSpc>
          <a:spcPct val="90000"/>
        </a:lnSpc>
        <a:spcBef>
          <a:spcPts val="459"/>
        </a:spcBef>
        <a:spcAft>
          <a:spcPts val="918"/>
        </a:spcAft>
        <a:buClr>
          <a:schemeClr val="accent2"/>
        </a:buClr>
        <a:buFont typeface="Wingdings 3" pitchFamily="18" charset="2"/>
        <a:buChar char=""/>
        <a:defRPr sz="32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9385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1pPr>
      <a:lvl2pPr marL="1049693" algn="l" defTabSz="2099385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2pPr>
      <a:lvl3pPr marL="2099385" algn="l" defTabSz="2099385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3pPr>
      <a:lvl4pPr marL="3149078" algn="l" defTabSz="2099385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4pPr>
      <a:lvl5pPr marL="4198770" algn="l" defTabSz="2099385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5pPr>
      <a:lvl6pPr marL="5248463" algn="l" defTabSz="2099385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6pPr>
      <a:lvl7pPr marL="6298158" algn="l" defTabSz="2099385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7pPr>
      <a:lvl8pPr marL="7347848" algn="l" defTabSz="2099385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8pPr>
      <a:lvl9pPr marL="8397543" algn="l" defTabSz="2099385" rtl="0" eaLnBrk="1" latinLnBrk="0" hangingPunct="1">
        <a:defRPr sz="41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8031" y="5021385"/>
            <a:ext cx="10890458" cy="5633250"/>
          </a:xfrm>
        </p:spPr>
        <p:txBody>
          <a:bodyPr/>
          <a:lstStyle/>
          <a:p>
            <a:pPr algn="ctr"/>
            <a:r>
              <a:rPr lang="zh-CN" altLang="en-US" dirty="0" smtClean="0"/>
              <a:t>陳祖宇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102590047</a:t>
            </a:r>
            <a:br>
              <a:rPr lang="en-US" altLang="zh-CN" dirty="0" smtClean="0"/>
            </a:br>
            <a:r>
              <a:rPr lang="zh-CN" altLang="en-US" dirty="0" smtClean="0"/>
              <a:t>四資</a:t>
            </a:r>
            <a:r>
              <a:rPr lang="zh-CN" altLang="en-US" dirty="0"/>
              <a:t>三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0355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-21867" y="-10201333"/>
            <a:ext cx="28012668" cy="36147494"/>
            <a:chOff x="-9525" y="0"/>
            <a:chExt cx="12201525" cy="15744825"/>
          </a:xfrm>
        </p:grpSpPr>
        <p:pic>
          <p:nvPicPr>
            <p:cNvPr id="4" name="圖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57448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-9525" y="333375"/>
              <a:ext cx="12201525" cy="15211424"/>
              <a:chOff x="-9525" y="333375"/>
              <a:chExt cx="12201525" cy="1521142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1543050"/>
                <a:ext cx="1219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-9525" y="14592300"/>
                <a:ext cx="1219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0" y="6534150"/>
                <a:ext cx="1219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323850" y="333375"/>
                <a:ext cx="2343150" cy="752475"/>
                <a:chOff x="-1257300" y="2095500"/>
                <a:chExt cx="1123950" cy="8763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-1257300" y="2095500"/>
                  <a:ext cx="1123950" cy="876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MY" sz="6906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1038225" y="7567919"/>
                <a:ext cx="2305050" cy="1604963"/>
                <a:chOff x="-1257300" y="2095500"/>
                <a:chExt cx="1123950" cy="8763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-1257300" y="2095500"/>
                  <a:ext cx="1123950" cy="876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MY" sz="6906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4933950" y="7567919"/>
                <a:ext cx="2305050" cy="1604963"/>
                <a:chOff x="-1257300" y="2095500"/>
                <a:chExt cx="1123950" cy="8763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-1257300" y="2095500"/>
                  <a:ext cx="1123950" cy="876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MY" sz="6906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8829675" y="7567919"/>
                <a:ext cx="2305050" cy="1604963"/>
                <a:chOff x="-1257300" y="2095500"/>
                <a:chExt cx="1123950" cy="8763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-1257300" y="2095500"/>
                  <a:ext cx="1123950" cy="876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MY" sz="6906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7" name="TextBox 36"/>
              <p:cNvSpPr txBox="1"/>
              <p:nvPr/>
            </p:nvSpPr>
            <p:spPr>
              <a:xfrm>
                <a:off x="1038225" y="9490200"/>
                <a:ext cx="2305050" cy="966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906" dirty="0"/>
                  <a:t>No.2 Song Name</a:t>
                </a:r>
                <a:endParaRPr lang="en-MY" sz="6906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933950" y="9490200"/>
                <a:ext cx="2305050" cy="966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906" dirty="0"/>
                  <a:t>No.3 Song Name</a:t>
                </a:r>
                <a:endParaRPr lang="en-MY" sz="6906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829675" y="9490200"/>
                <a:ext cx="2305050" cy="966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906" dirty="0"/>
                  <a:t>No.4 Song Name</a:t>
                </a:r>
                <a:endParaRPr lang="en-MY" sz="6906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886700" y="829174"/>
                <a:ext cx="1905000" cy="50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906" dirty="0"/>
                  <a:t>Top 50 hits</a:t>
                </a:r>
                <a:endParaRPr lang="en-MY" sz="6906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981700" y="829174"/>
                <a:ext cx="1905000" cy="50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906" dirty="0"/>
                  <a:t> Home</a:t>
                </a:r>
                <a:endParaRPr lang="en-MY" sz="6906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791700" y="829174"/>
                <a:ext cx="1905000" cy="50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906" dirty="0"/>
                  <a:t>Contact</a:t>
                </a:r>
                <a:endParaRPr lang="en-MY" sz="6906" dirty="0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7858125" y="2579238"/>
                <a:ext cx="3267075" cy="2857195"/>
                <a:chOff x="-1257300" y="2095500"/>
                <a:chExt cx="1123950" cy="8763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-1257300" y="2095500"/>
                  <a:ext cx="1123950" cy="876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MY" sz="6906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55" name="Straight Connector 54"/>
              <p:cNvCxnSpPr/>
              <p:nvPr/>
            </p:nvCxnSpPr>
            <p:spPr>
              <a:xfrm>
                <a:off x="0" y="11268380"/>
                <a:ext cx="1219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038225" y="3760992"/>
                <a:ext cx="6200775" cy="50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906" dirty="0"/>
                  <a:t>No.1 Song and Album </a:t>
                </a:r>
                <a:r>
                  <a:rPr lang="en-US" altLang="zh-CN" sz="6906" dirty="0"/>
                  <a:t>Introduce</a:t>
                </a:r>
                <a:endParaRPr lang="en-MY" sz="6906" dirty="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6248400" y="11268380"/>
                <a:ext cx="4495800" cy="3323920"/>
                <a:chOff x="-1257300" y="2095500"/>
                <a:chExt cx="1123950" cy="8763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-1257300" y="2095500"/>
                  <a:ext cx="1123950" cy="876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MY" sz="6906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52550" y="11276425"/>
                <a:ext cx="4629150" cy="3315875"/>
                <a:chOff x="-1257300" y="2095500"/>
                <a:chExt cx="1123950" cy="87630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-1257300" y="2095500"/>
                  <a:ext cx="1123950" cy="876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MY" sz="6906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7186613" y="14792324"/>
                <a:ext cx="628650" cy="752475"/>
                <a:chOff x="-1257300" y="2095500"/>
                <a:chExt cx="1123950" cy="87630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-1257300" y="2095500"/>
                  <a:ext cx="1123950" cy="876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MY" sz="6906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8196263" y="14792324"/>
                <a:ext cx="628650" cy="752475"/>
                <a:chOff x="-1257300" y="2095500"/>
                <a:chExt cx="1123950" cy="8763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-1257300" y="2095500"/>
                  <a:ext cx="1123950" cy="876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MY" sz="6906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9129713" y="14792324"/>
                <a:ext cx="628650" cy="752475"/>
                <a:chOff x="-1257300" y="2095500"/>
                <a:chExt cx="1123950" cy="8763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-1257300" y="2095500"/>
                  <a:ext cx="1123950" cy="876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MY" sz="6906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10115550" y="14792324"/>
                <a:ext cx="628650" cy="752475"/>
                <a:chOff x="-1257300" y="2095500"/>
                <a:chExt cx="1123950" cy="876300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-1257300" y="2095500"/>
                  <a:ext cx="1123950" cy="876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MY" sz="6906"/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476250" y="14792324"/>
                <a:ext cx="2571750" cy="752475"/>
                <a:chOff x="-1257300" y="2095500"/>
                <a:chExt cx="1123950" cy="8763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-1257300" y="2095500"/>
                  <a:ext cx="1123950" cy="8763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MY" sz="6906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-1257300" y="2095500"/>
                  <a:ext cx="1123950" cy="876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3139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-21870" y="-10245071"/>
            <a:ext cx="28056406" cy="36191232"/>
            <a:chOff x="-9526" y="-19051"/>
            <a:chExt cx="12220576" cy="15763876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84" b="53425"/>
            <a:stretch/>
          </p:blipFill>
          <p:spPr>
            <a:xfrm>
              <a:off x="-9526" y="14592298"/>
              <a:ext cx="12220576" cy="1152527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8049" y="14814753"/>
              <a:ext cx="628651" cy="75247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6499" y="14814753"/>
              <a:ext cx="628651" cy="75247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8763" y="14814753"/>
              <a:ext cx="633412" cy="75247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9111" y="14814753"/>
              <a:ext cx="595313" cy="7524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68379"/>
              <a:ext cx="12182474" cy="331587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11303930"/>
              <a:ext cx="4495800" cy="326931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11292217"/>
              <a:ext cx="4591050" cy="328103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49663"/>
              <a:ext cx="12182475" cy="47187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71" b="23320"/>
            <a:stretch/>
          </p:blipFill>
          <p:spPr>
            <a:xfrm>
              <a:off x="-9525" y="1524001"/>
              <a:ext cx="12192000" cy="50101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84" b="53425"/>
            <a:stretch/>
          </p:blipFill>
          <p:spPr>
            <a:xfrm>
              <a:off x="0" y="-19051"/>
              <a:ext cx="12192000" cy="1562099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1543050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-9525" y="14592300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6534150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23850" y="333375"/>
              <a:ext cx="3962400" cy="892357"/>
              <a:chOff x="-1257300" y="2095500"/>
              <a:chExt cx="1123950" cy="8763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1257300" y="2095500"/>
                <a:ext cx="1123950" cy="876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MY" sz="6906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1038225" y="7106277"/>
              <a:ext cx="2305050" cy="2304000"/>
              <a:chOff x="-1257300" y="2095500"/>
              <a:chExt cx="1123950" cy="8763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-1257300" y="2095500"/>
                <a:ext cx="1123950" cy="876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MY" sz="6906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933950" y="7106277"/>
              <a:ext cx="2305050" cy="2304000"/>
              <a:chOff x="-1257300" y="2095500"/>
              <a:chExt cx="1123950" cy="8763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-1257300" y="2095500"/>
                <a:ext cx="1123950" cy="876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MY" sz="6906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8829675" y="7106277"/>
              <a:ext cx="2305050" cy="2304000"/>
              <a:chOff x="-1257300" y="2095500"/>
              <a:chExt cx="1123950" cy="8763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-1257300" y="2095500"/>
                <a:ext cx="1123950" cy="876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MY" sz="6906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033462" y="9677285"/>
              <a:ext cx="2847976" cy="87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510" dirty="0"/>
                <a:t>CHARLIE PUTH</a:t>
              </a:r>
            </a:p>
            <a:p>
              <a:r>
                <a:rPr lang="en-US" sz="6906" dirty="0"/>
                <a:t>ONE CALL AWAY</a:t>
              </a:r>
              <a:endParaRPr lang="en-MY" sz="6906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14901" y="9653581"/>
              <a:ext cx="2971799" cy="87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510" dirty="0"/>
                <a:t>ADELE</a:t>
              </a:r>
            </a:p>
            <a:p>
              <a:r>
                <a:rPr lang="en-US" sz="6906" dirty="0"/>
                <a:t>HELLO</a:t>
              </a:r>
              <a:endParaRPr lang="en-MY" sz="6906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20150" y="9601195"/>
              <a:ext cx="3219450" cy="872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510" dirty="0"/>
                <a:t>SELENA GOMEZ</a:t>
              </a:r>
            </a:p>
            <a:p>
              <a:r>
                <a:rPr lang="en-US" sz="6910" dirty="0"/>
                <a:t>HANDS TO MYSELF</a:t>
              </a:r>
              <a:endParaRPr lang="en-MY" sz="691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86700" y="829174"/>
              <a:ext cx="1962150" cy="50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906" b="1" dirty="0"/>
                <a:t>Top 50 Hits</a:t>
              </a:r>
              <a:endParaRPr lang="en-MY" sz="6906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81700" y="829174"/>
              <a:ext cx="1905000" cy="50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906" dirty="0"/>
                <a:t> </a:t>
              </a:r>
              <a:r>
                <a:rPr lang="en-US" sz="6906" b="1" dirty="0"/>
                <a:t>Home</a:t>
              </a:r>
              <a:endParaRPr lang="en-MY" sz="6906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791700" y="829174"/>
              <a:ext cx="1905000" cy="50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906" b="1" dirty="0"/>
                <a:t>About</a:t>
              </a:r>
              <a:endParaRPr lang="en-MY" sz="6906" b="1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239000" y="2002025"/>
              <a:ext cx="3960000" cy="3960000"/>
              <a:chOff x="-1257300" y="2095500"/>
              <a:chExt cx="1123950" cy="8763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-1257300" y="2095500"/>
                <a:ext cx="1123950" cy="876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09931" tIns="104966" rIns="209931" bIns="1049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MY" sz="6906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0" y="11268380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985838" y="3549518"/>
              <a:ext cx="6200775" cy="1148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428" dirty="0">
                  <a:solidFill>
                    <a:schemeClr val="bg1"/>
                  </a:solidFill>
                </a:rPr>
                <a:t>JUSTIN BIEBER</a:t>
              </a:r>
            </a:p>
            <a:p>
              <a:r>
                <a:rPr lang="en-US" sz="10102" dirty="0">
                  <a:solidFill>
                    <a:schemeClr val="bg1"/>
                  </a:solidFill>
                </a:rPr>
                <a:t>LOVE YOURSELF</a:t>
              </a:r>
              <a:endParaRPr lang="en-MY" sz="10102" dirty="0">
                <a:solidFill>
                  <a:schemeClr val="bg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9" y="333375"/>
              <a:ext cx="3952876" cy="105652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35" r="21142"/>
            <a:stretch/>
          </p:blipFill>
          <p:spPr>
            <a:xfrm>
              <a:off x="7239000" y="1824369"/>
              <a:ext cx="3981450" cy="446839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225" y="6832420"/>
              <a:ext cx="2847976" cy="257785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950" y="6864894"/>
              <a:ext cx="2847975" cy="25608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151" y="6864893"/>
              <a:ext cx="2876549" cy="254538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90549" y="14989582"/>
              <a:ext cx="2752725" cy="409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510" dirty="0"/>
                <a:t>Copyright 2016</a:t>
              </a:r>
              <a:endParaRPr lang="en-MY" sz="551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193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1_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173</TotalTime>
  <Words>47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华文仿宋</vt:lpstr>
      <vt:lpstr>Arial</vt:lpstr>
      <vt:lpstr>Tw Cen MT</vt:lpstr>
      <vt:lpstr>Tw Cen MT Condensed</vt:lpstr>
      <vt:lpstr>Wingdings 3</vt:lpstr>
      <vt:lpstr>Integral</vt:lpstr>
      <vt:lpstr>1_Integral</vt:lpstr>
      <vt:lpstr>陳祖宇 102590047 四資三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Chan</dc:creator>
  <cp:lastModifiedBy>JOE Chan</cp:lastModifiedBy>
  <cp:revision>15</cp:revision>
  <dcterms:created xsi:type="dcterms:W3CDTF">2016-03-29T10:53:07Z</dcterms:created>
  <dcterms:modified xsi:type="dcterms:W3CDTF">2016-03-29T13:46:08Z</dcterms:modified>
</cp:coreProperties>
</file>