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68" r:id="rId3"/>
    <p:sldId id="267" r:id="rId4"/>
    <p:sldId id="263" r:id="rId5"/>
    <p:sldId id="269" r:id="rId6"/>
    <p:sldId id="266" r:id="rId7"/>
    <p:sldId id="264" r:id="rId8"/>
    <p:sldId id="265" r:id="rId9"/>
    <p:sldId id="270" r:id="rId10"/>
    <p:sldId id="271" r:id="rId11"/>
    <p:sldId id="257" r:id="rId12"/>
    <p:sldId id="272" r:id="rId13"/>
    <p:sldId id="260" r:id="rId14"/>
    <p:sldId id="262" r:id="rId1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215ADD-8DAB-4D80-36B1-608A32F230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1971D64-339D-4179-EDAC-F7CC8438B4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2DE8C15-C703-ED8E-9594-3FFBCC8A8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0CC6A-B5E7-451A-B76C-05F1C203D564}" type="datetimeFigureOut">
              <a:rPr lang="zh-TW" altLang="en-US" smtClean="0"/>
              <a:t>2022/6/27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445F64D-3A75-F76F-F585-022DE2575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5521A5F-B877-AF8F-C47D-23484AF68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7798E-1097-41E6-82B1-F04239F000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0696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0286CF-26FF-575C-DB54-905CB13FF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F5AC79D-EB29-430A-8270-D28C3DF9C7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8C28374-F03F-72FE-0228-89B91B1CD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0CC6A-B5E7-451A-B76C-05F1C203D564}" type="datetimeFigureOut">
              <a:rPr lang="zh-TW" altLang="en-US" smtClean="0"/>
              <a:t>2022/6/27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BF5E603-C160-0BE4-6041-F07219DBE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3516D1D-E780-8050-5A2C-4C73F5FA0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7798E-1097-41E6-82B1-F04239F000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4703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451F5252-57E4-396C-465A-A6A5B356B6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339F0F0-A6DC-2D69-5F37-ED136FB771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8A103A2-0233-C086-DF22-90FE873C6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0CC6A-B5E7-451A-B76C-05F1C203D564}" type="datetimeFigureOut">
              <a:rPr lang="zh-TW" altLang="en-US" smtClean="0"/>
              <a:t>2022/6/27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433FC2E-7A2E-B24D-5849-98B851750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4892282-8F82-4545-CEA9-50822EBC0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7798E-1097-41E6-82B1-F04239F000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0151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E7B69C-D9FD-6423-812F-23BD02182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BFCEA7E-945D-663B-DE1F-9FA291C8E9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90103D0-1E11-97D4-07AC-497EF7797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0CC6A-B5E7-451A-B76C-05F1C203D564}" type="datetimeFigureOut">
              <a:rPr lang="zh-TW" altLang="en-US" smtClean="0"/>
              <a:t>2022/6/27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F4AF9AE-87EE-A8E7-99EE-48D8BC259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7ED8C76-3C30-BB34-0F6E-983E407CC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7798E-1097-41E6-82B1-F04239F000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9574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525F52-E952-AB1D-A169-44F86BEB4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831A878-9467-5F40-E652-DC8BCBC507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5937B81-D058-057E-6DF8-739445B3E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0CC6A-B5E7-451A-B76C-05F1C203D564}" type="datetimeFigureOut">
              <a:rPr lang="zh-TW" altLang="en-US" smtClean="0"/>
              <a:t>2022/6/27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2C854D4-D3A6-72B7-D69C-1F8B81F3A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5C70AED-114C-9746-C351-3B1350731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7798E-1097-41E6-82B1-F04239F000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354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918BB4-5F21-2E87-7D2F-14E6EA0E1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B080C69-9A23-E80E-E825-4CCA093C48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2A868DF-6E88-E906-0818-413AD1C52B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98EB2D0-4EED-061D-1A3C-6A8017D77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0CC6A-B5E7-451A-B76C-05F1C203D564}" type="datetimeFigureOut">
              <a:rPr lang="zh-TW" altLang="en-US" smtClean="0"/>
              <a:t>2022/6/27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13C8DC6-29FF-B437-DE52-878329743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DE339B7-67B3-555E-6768-E1D9B85EA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7798E-1097-41E6-82B1-F04239F000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0588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6ABFCA-7226-10FA-8780-537C89CD8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1965289-7D12-EB3A-5D25-A05D63EA2A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AA35F4A-CF6C-84E7-C98B-10DE0598EC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C23CD883-F5C3-9647-973C-6C16250286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85513227-89B9-340F-CD94-C9974B1173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9431B80A-E950-B5BB-540D-0A93298D6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0CC6A-B5E7-451A-B76C-05F1C203D564}" type="datetimeFigureOut">
              <a:rPr lang="zh-TW" altLang="en-US" smtClean="0"/>
              <a:t>2022/6/27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880DCDCB-73AF-5D83-8919-CE6E0421A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2B9817BB-9FC7-74B2-BA6C-34552FFCC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7798E-1097-41E6-82B1-F04239F000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0780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74E4484-D6AC-586A-5364-2C7A39767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4332CD76-16A8-7721-7B26-1A334472E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0CC6A-B5E7-451A-B76C-05F1C203D564}" type="datetimeFigureOut">
              <a:rPr lang="zh-TW" altLang="en-US" smtClean="0"/>
              <a:t>2022/6/27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DED4297-FD32-6F38-2224-315CD08D9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EF1523A-6315-DED3-C40D-D2274ABB0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7798E-1097-41E6-82B1-F04239F000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3403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6233260A-026F-8A9F-3D01-C2B372DEC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0CC6A-B5E7-451A-B76C-05F1C203D564}" type="datetimeFigureOut">
              <a:rPr lang="zh-TW" altLang="en-US" smtClean="0"/>
              <a:t>2022/6/27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173F8FD1-5A59-9D44-5F4A-6C526C0EC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C42D89A-F8BF-12D4-C802-E99D4D7D7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7798E-1097-41E6-82B1-F04239F000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2318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D82C8F4-CB72-0BEE-5AD2-CD890D65E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A579A70-CDAB-D09B-541E-922AD82924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849C333-20F3-5E96-26A3-3ADC3782AC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AF73B09-AE9C-EA65-AC16-98885C774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0CC6A-B5E7-451A-B76C-05F1C203D564}" type="datetimeFigureOut">
              <a:rPr lang="zh-TW" altLang="en-US" smtClean="0"/>
              <a:t>2022/6/27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3E19A73-071D-9682-894E-886631A0C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4D2EF80-AA83-6028-178E-D44FD96CD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7798E-1097-41E6-82B1-F04239F000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3833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AB2508B-325B-62B9-C5BA-48F9DF2B6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DD1CC9AA-F0F5-6012-9F1F-F9B80980D2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2A259B1-10C8-80F4-BC37-6161641481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AC203A4-E10C-A201-329D-0DFED0639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0CC6A-B5E7-451A-B76C-05F1C203D564}" type="datetimeFigureOut">
              <a:rPr lang="zh-TW" altLang="en-US" smtClean="0"/>
              <a:t>2022/6/27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3434E30-9F4D-FA10-C6D4-6D31D3938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5FF4C59-86CC-7447-6EB2-9969670A7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7798E-1097-41E6-82B1-F04239F000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9571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1B3C4119-48D6-E75B-D6CF-9147756D6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6A9312B-4607-EDDD-7E43-690D2A5550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71A3B81-39F9-6622-00F6-721D3974A2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30CC6A-B5E7-451A-B76C-05F1C203D564}" type="datetimeFigureOut">
              <a:rPr lang="zh-TW" altLang="en-US" smtClean="0"/>
              <a:t>2022/6/27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E1FD0E1-33FB-C53B-98A7-1B826C9FDB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A726E78-A6E9-96B4-9DAC-30C3EBF981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7798E-1097-41E6-82B1-F04239F000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2712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F75CFD-6BE7-0337-D1D5-2CE79129B4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Code Review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DDC35EC-2A8D-D84F-FE80-307788BF2D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Presenter: </a:t>
            </a:r>
            <a:r>
              <a:rPr lang="zh-TW" altLang="en-US" dirty="0"/>
              <a:t>張佑任</a:t>
            </a:r>
          </a:p>
        </p:txBody>
      </p:sp>
    </p:spTree>
    <p:extLst>
      <p:ext uri="{BB962C8B-B14F-4D97-AF65-F5344CB8AC3E}">
        <p14:creationId xmlns:p14="http://schemas.microsoft.com/office/powerpoint/2010/main" val="23122371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5D0735-92F4-4393-796C-4133F7FF6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Training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zh-TW" altLang="en-US" dirty="0"/>
              <a:t>三種難易度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7B563D95-F946-6EC2-7907-793AC9DB2C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795930"/>
            <a:ext cx="10515600" cy="3089989"/>
          </a:xfr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41755EE7-2220-EF02-6DFC-B3C0F0991B94}"/>
              </a:ext>
            </a:extLst>
          </p:cNvPr>
          <p:cNvSpPr txBox="1"/>
          <p:nvPr/>
        </p:nvSpPr>
        <p:spPr>
          <a:xfrm>
            <a:off x="838200" y="1870745"/>
            <a:ext cx="1051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python training.py /data/</a:t>
            </a:r>
            <a:r>
              <a:rPr lang="en-US" altLang="zh-TW" dirty="0" err="1"/>
              <a:t>imagenet</a:t>
            </a:r>
            <a:r>
              <a:rPr lang="en-US" altLang="zh-TW" dirty="0"/>
              <a:t>/</a:t>
            </a:r>
            <a:r>
              <a:rPr lang="en-US" altLang="zh-TW" dirty="0" err="1"/>
              <a:t>tfrecords</a:t>
            </a:r>
            <a:r>
              <a:rPr lang="en-US" altLang="zh-TW" dirty="0"/>
              <a:t>/ --dataset </a:t>
            </a:r>
            <a:r>
              <a:rPr lang="en-US" altLang="zh-TW" dirty="0" err="1"/>
              <a:t>imagenet</a:t>
            </a:r>
            <a:r>
              <a:rPr lang="en-US" altLang="zh-TW" dirty="0"/>
              <a:t> --conf 0.4 --difficulty 224x112x56 --</a:t>
            </a:r>
            <a:r>
              <a:rPr lang="en-US" altLang="zh-TW" dirty="0" err="1"/>
              <a:t>optim</a:t>
            </a:r>
            <a:r>
              <a:rPr lang="en-US" altLang="zh-TW" dirty="0"/>
              <a:t> </a:t>
            </a:r>
            <a:r>
              <a:rPr lang="en-US" altLang="zh-TW" dirty="0" err="1"/>
              <a:t>adam</a:t>
            </a:r>
            <a:r>
              <a:rPr lang="en-US" altLang="zh-TW" dirty="0"/>
              <a:t> --</a:t>
            </a:r>
            <a:r>
              <a:rPr lang="en-US" altLang="zh-TW" dirty="0" err="1"/>
              <a:t>lr</a:t>
            </a:r>
            <a:r>
              <a:rPr lang="en-US" altLang="zh-TW" dirty="0"/>
              <a:t> 0.0001 --use-</a:t>
            </a:r>
            <a:r>
              <a:rPr lang="en-US" altLang="zh-TW" dirty="0" err="1"/>
              <a:t>xla</a:t>
            </a:r>
            <a:r>
              <a:rPr lang="en-US" altLang="zh-TW" dirty="0"/>
              <a:t> --summary --image-size 224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878530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5D0735-92F4-4393-796C-4133F7FF6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3901"/>
            <a:ext cx="10515600" cy="1325563"/>
          </a:xfrm>
        </p:spPr>
        <p:txBody>
          <a:bodyPr/>
          <a:lstStyle/>
          <a:p>
            <a:r>
              <a:rPr lang="en-US" altLang="zh-TW" dirty="0"/>
              <a:t>Inference (ImageNet)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D328AD42-4F15-9096-A6D0-D281C327F9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502267"/>
            <a:ext cx="10515600" cy="3142669"/>
          </a:xfr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0B11423A-D1C9-6F0F-634A-14500F704F36}"/>
              </a:ext>
            </a:extLst>
          </p:cNvPr>
          <p:cNvSpPr txBox="1"/>
          <p:nvPr/>
        </p:nvSpPr>
        <p:spPr>
          <a:xfrm>
            <a:off x="838200" y="2823760"/>
            <a:ext cx="11262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python inference.py /data/</a:t>
            </a:r>
            <a:r>
              <a:rPr lang="en-US" altLang="zh-TW" dirty="0" err="1"/>
              <a:t>imagenet</a:t>
            </a:r>
            <a:r>
              <a:rPr lang="en-US" altLang="zh-TW" dirty="0"/>
              <a:t>/</a:t>
            </a:r>
            <a:r>
              <a:rPr lang="en-US" altLang="zh-TW" dirty="0" err="1"/>
              <a:t>tfrecords</a:t>
            </a:r>
            <a:r>
              <a:rPr lang="en-US" altLang="zh-TW" dirty="0"/>
              <a:t>/ -t --difficulty 224x112 --conf 0.5 --dataset </a:t>
            </a:r>
            <a:r>
              <a:rPr lang="en-US" altLang="zh-TW" dirty="0" err="1"/>
              <a:t>imagenet</a:t>
            </a:r>
            <a:r>
              <a:rPr lang="en-US" altLang="zh-TW" dirty="0"/>
              <a:t> --image-size 224 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F6B4FA75-54EA-60E7-0A00-ADD749419BD0}"/>
              </a:ext>
            </a:extLst>
          </p:cNvPr>
          <p:cNvSpPr txBox="1"/>
          <p:nvPr/>
        </p:nvSpPr>
        <p:spPr>
          <a:xfrm>
            <a:off x="838200" y="2115175"/>
            <a:ext cx="10515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Inference.py</a:t>
            </a:r>
            <a:r>
              <a:rPr lang="zh-TW" altLang="en-US" dirty="0"/>
              <a:t>是 </a:t>
            </a:r>
            <a:r>
              <a:rPr lang="en-US" altLang="zh-TW" dirty="0"/>
              <a:t>inference</a:t>
            </a:r>
            <a:r>
              <a:rPr lang="zh-TW" altLang="en-US" dirty="0"/>
              <a:t>整個</a:t>
            </a:r>
            <a:r>
              <a:rPr lang="en-US" altLang="zh-TW" dirty="0"/>
              <a:t>hybrid model</a:t>
            </a:r>
            <a:r>
              <a:rPr lang="zh-TW" altLang="en-US" dirty="0"/>
              <a:t>的</a:t>
            </a:r>
            <a:r>
              <a:rPr lang="en-US" altLang="zh-TW" dirty="0"/>
              <a:t>code</a:t>
            </a:r>
            <a:r>
              <a:rPr lang="zh-TW" altLang="en-US" dirty="0"/>
              <a:t>。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4964498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5D0735-92F4-4393-796C-4133F7FF6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3901"/>
            <a:ext cx="10515600" cy="1325563"/>
          </a:xfrm>
        </p:spPr>
        <p:txBody>
          <a:bodyPr/>
          <a:lstStyle/>
          <a:p>
            <a:r>
              <a:rPr lang="en-US" altLang="zh-TW" dirty="0"/>
              <a:t>Inference (ImageNet)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0B11423A-D1C9-6F0F-634A-14500F704F36}"/>
              </a:ext>
            </a:extLst>
          </p:cNvPr>
          <p:cNvSpPr txBox="1"/>
          <p:nvPr/>
        </p:nvSpPr>
        <p:spPr>
          <a:xfrm>
            <a:off x="838199" y="1779464"/>
            <a:ext cx="11262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python inference.py /data/</a:t>
            </a:r>
            <a:r>
              <a:rPr lang="en-US" altLang="zh-TW" dirty="0" err="1"/>
              <a:t>imagenet</a:t>
            </a:r>
            <a:r>
              <a:rPr lang="en-US" altLang="zh-TW" dirty="0"/>
              <a:t>/</a:t>
            </a:r>
            <a:r>
              <a:rPr lang="en-US" altLang="zh-TW" dirty="0" err="1"/>
              <a:t>tfrecords</a:t>
            </a:r>
            <a:r>
              <a:rPr lang="en-US" altLang="zh-TW" dirty="0"/>
              <a:t>/ -t --difficulty 224x112x56 --conf 0.5 --dataset </a:t>
            </a:r>
            <a:r>
              <a:rPr lang="en-US" altLang="zh-TW" dirty="0" err="1"/>
              <a:t>imagenet</a:t>
            </a:r>
            <a:r>
              <a:rPr lang="en-US" altLang="zh-TW" dirty="0"/>
              <a:t> --image-size 224</a:t>
            </a:r>
            <a:endParaRPr lang="zh-TW" altLang="en-US" dirty="0"/>
          </a:p>
        </p:txBody>
      </p:sp>
      <p:pic>
        <p:nvPicPr>
          <p:cNvPr id="9" name="內容版面配置區 8">
            <a:extLst>
              <a:ext uri="{FF2B5EF4-FFF2-40B4-BE49-F238E27FC236}">
                <a16:creationId xmlns:a16="http://schemas.microsoft.com/office/drawing/2014/main" id="{515C3E8D-BF29-C332-CB18-569049214D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552350"/>
            <a:ext cx="10515600" cy="3200109"/>
          </a:xfrm>
        </p:spPr>
      </p:pic>
    </p:spTree>
    <p:extLst>
      <p:ext uri="{BB962C8B-B14F-4D97-AF65-F5344CB8AC3E}">
        <p14:creationId xmlns:p14="http://schemas.microsoft.com/office/powerpoint/2010/main" val="31657129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5D0735-92F4-4393-796C-4133F7FF6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Inference (Food101)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0B11423A-D1C9-6F0F-634A-14500F704F36}"/>
              </a:ext>
            </a:extLst>
          </p:cNvPr>
          <p:cNvSpPr txBox="1"/>
          <p:nvPr/>
        </p:nvSpPr>
        <p:spPr>
          <a:xfrm>
            <a:off x="749423" y="2147240"/>
            <a:ext cx="11262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python inference.py /data/</a:t>
            </a:r>
            <a:r>
              <a:rPr lang="en-US" altLang="zh-TW" dirty="0" err="1"/>
              <a:t>joechang</a:t>
            </a:r>
            <a:r>
              <a:rPr lang="en-US" altLang="zh-TW" dirty="0"/>
              <a:t>/</a:t>
            </a:r>
            <a:r>
              <a:rPr lang="en-US" altLang="zh-TW" dirty="0" err="1"/>
              <a:t>tfrecords_food</a:t>
            </a:r>
            <a:r>
              <a:rPr lang="en-US" altLang="zh-TW" dirty="0"/>
              <a:t>/ -t --difficulty 224x112 --conf 0.5 --dataset food --image-size 224</a:t>
            </a:r>
            <a:endParaRPr lang="zh-TW" altLang="en-US" dirty="0"/>
          </a:p>
        </p:txBody>
      </p:sp>
      <p:pic>
        <p:nvPicPr>
          <p:cNvPr id="10" name="內容版面配置區 9">
            <a:extLst>
              <a:ext uri="{FF2B5EF4-FFF2-40B4-BE49-F238E27FC236}">
                <a16:creationId xmlns:a16="http://schemas.microsoft.com/office/drawing/2014/main" id="{88485FCD-4918-BDD5-74A7-6FFA83239E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752479"/>
            <a:ext cx="10515600" cy="3177900"/>
          </a:xfrm>
        </p:spPr>
      </p:pic>
    </p:spTree>
    <p:extLst>
      <p:ext uri="{BB962C8B-B14F-4D97-AF65-F5344CB8AC3E}">
        <p14:creationId xmlns:p14="http://schemas.microsoft.com/office/powerpoint/2010/main" val="24613617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5D0735-92F4-4393-796C-4133F7FF6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Inference (ImageNet) </a:t>
            </a:r>
            <a:endParaRPr lang="zh-TW" altLang="en-US" dirty="0"/>
          </a:p>
        </p:txBody>
      </p:sp>
      <p:pic>
        <p:nvPicPr>
          <p:cNvPr id="10" name="內容版面配置區 9">
            <a:extLst>
              <a:ext uri="{FF2B5EF4-FFF2-40B4-BE49-F238E27FC236}">
                <a16:creationId xmlns:a16="http://schemas.microsoft.com/office/drawing/2014/main" id="{9E6957E8-302F-A16C-0047-180155DA03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250123"/>
            <a:ext cx="10515600" cy="2492636"/>
          </a:xfr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0B11423A-D1C9-6F0F-634A-14500F704F36}"/>
              </a:ext>
            </a:extLst>
          </p:cNvPr>
          <p:cNvSpPr txBox="1"/>
          <p:nvPr/>
        </p:nvSpPr>
        <p:spPr>
          <a:xfrm>
            <a:off x="740545" y="2360305"/>
            <a:ext cx="11262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python eff_inference.py /data/</a:t>
            </a:r>
            <a:r>
              <a:rPr lang="en-US" altLang="zh-TW" dirty="0" err="1"/>
              <a:t>imagenet</a:t>
            </a:r>
            <a:r>
              <a:rPr lang="en-US" altLang="zh-TW" dirty="0"/>
              <a:t>/</a:t>
            </a:r>
            <a:r>
              <a:rPr lang="en-US" altLang="zh-TW" dirty="0" err="1"/>
              <a:t>tfrecords</a:t>
            </a:r>
            <a:r>
              <a:rPr lang="en-US" altLang="zh-TW" dirty="0"/>
              <a:t>/ -t --difficulty 380x190 --conf 0.5 --dataset </a:t>
            </a:r>
            <a:r>
              <a:rPr lang="en-US" altLang="zh-TW" dirty="0" err="1"/>
              <a:t>imagenet</a:t>
            </a:r>
            <a:r>
              <a:rPr lang="en-US" altLang="zh-TW" dirty="0"/>
              <a:t> --image-size 380 -a efficientnet_b4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8BA66F00-55BF-39B3-829C-F46036307773}"/>
              </a:ext>
            </a:extLst>
          </p:cNvPr>
          <p:cNvSpPr txBox="1"/>
          <p:nvPr/>
        </p:nvSpPr>
        <p:spPr>
          <a:xfrm>
            <a:off x="740545" y="1899821"/>
            <a:ext cx="10613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這是做在</a:t>
            </a:r>
            <a:r>
              <a:rPr lang="en-US" altLang="zh-TW" dirty="0"/>
              <a:t>efficientnet_b4</a:t>
            </a:r>
            <a:r>
              <a:rPr lang="zh-TW" altLang="en-US" dirty="0"/>
              <a:t>上的結果</a:t>
            </a:r>
          </a:p>
        </p:txBody>
      </p:sp>
    </p:spTree>
    <p:extLst>
      <p:ext uri="{BB962C8B-B14F-4D97-AF65-F5344CB8AC3E}">
        <p14:creationId xmlns:p14="http://schemas.microsoft.com/office/powerpoint/2010/main" val="2012651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52F43C-3786-2953-303B-D7C7BC12F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版本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5AC46BD-ED35-880E-2377-777904CDCD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tvm</a:t>
            </a:r>
            <a:r>
              <a:rPr lang="en-US" altLang="zh-TW" dirty="0"/>
              <a:t>                          0.9.dev770+g8bddaabe1</a:t>
            </a:r>
          </a:p>
          <a:p>
            <a:r>
              <a:rPr lang="en-US" altLang="zh-TW" dirty="0" err="1"/>
              <a:t>tensorflow</a:t>
            </a:r>
            <a:r>
              <a:rPr lang="en-US" altLang="zh-TW" dirty="0"/>
              <a:t>                   2.8.0</a:t>
            </a:r>
          </a:p>
          <a:p>
            <a:r>
              <a:rPr lang="en-US" altLang="zh-TW" dirty="0" err="1"/>
              <a:t>numpy</a:t>
            </a:r>
            <a:r>
              <a:rPr lang="en-US" altLang="zh-TW" dirty="0"/>
              <a:t>                        1.22.3	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00564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D5561A-18B9-4966-F817-8220E38EA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Hard_swish</a:t>
            </a:r>
            <a:r>
              <a:rPr lang="en-US" altLang="zh-TW" dirty="0"/>
              <a:t> </a:t>
            </a:r>
            <a:r>
              <a:rPr lang="zh-TW" altLang="en-US" dirty="0"/>
              <a:t>在</a:t>
            </a:r>
            <a:r>
              <a:rPr lang="en-US" altLang="zh-TW" dirty="0"/>
              <a:t>TVM</a:t>
            </a:r>
            <a:r>
              <a:rPr lang="zh-TW" altLang="en-US" dirty="0"/>
              <a:t>的問題</a:t>
            </a:r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3C66A6A5-DA57-F706-DFFF-FCDAEC763C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4023299"/>
            <a:ext cx="9104762" cy="800000"/>
          </a:xfr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A7F26F5B-4623-AA95-E2BF-34039F0C2A78}"/>
              </a:ext>
            </a:extLst>
          </p:cNvPr>
          <p:cNvSpPr txBox="1"/>
          <p:nvPr/>
        </p:nvSpPr>
        <p:spPr>
          <a:xfrm>
            <a:off x="838200" y="2006140"/>
            <a:ext cx="1051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/local/joechang/anaconda3/envs/myenv/lib/python3.8/site-packages/tvm-0.9.dev770+g8bddaabe1-py3.8-linux-x86_64.egg/tvm/relay/frontend/keras.py</a:t>
            </a:r>
            <a:endParaRPr lang="zh-TW" alt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A651E4F4-7FF2-42B8-C538-59E06868BE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945942"/>
            <a:ext cx="5285714" cy="7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529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C0A78A-2B54-B15D-434C-3610D65D9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Data</a:t>
            </a:r>
            <a:r>
              <a:rPr lang="zh-TW" altLang="en-US" dirty="0"/>
              <a:t> </a:t>
            </a:r>
            <a:r>
              <a:rPr lang="en-US" altLang="zh-TW" dirty="0"/>
              <a:t>Preprocessing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13FED9E8-DDF8-BFB1-2B04-65E8125067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796711"/>
            <a:ext cx="6485714" cy="609524"/>
          </a:xfr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A8DC96D6-938B-7B22-5A9A-6E1C616652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840305"/>
            <a:ext cx="7933333" cy="847619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B7C8E9BD-1ABD-BA03-E564-E2D58931B3DE}"/>
              </a:ext>
            </a:extLst>
          </p:cNvPr>
          <p:cNvSpPr txBox="1"/>
          <p:nvPr/>
        </p:nvSpPr>
        <p:spPr>
          <a:xfrm>
            <a:off x="838200" y="4009645"/>
            <a:ext cx="8048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直接 </a:t>
            </a:r>
            <a:r>
              <a:rPr lang="en-US" altLang="zh-TW" dirty="0"/>
              <a:t>run build.sh</a:t>
            </a:r>
            <a:r>
              <a:rPr lang="zh-TW" altLang="en-US" dirty="0"/>
              <a:t>就會產生</a:t>
            </a:r>
            <a:r>
              <a:rPr lang="en-US" altLang="zh-TW" dirty="0" err="1"/>
              <a:t>tfrecords</a:t>
            </a:r>
            <a:r>
              <a:rPr lang="zh-TW" altLang="en-US" dirty="0"/>
              <a:t>，圖片檔案請放在</a:t>
            </a:r>
            <a:r>
              <a:rPr lang="en-US" altLang="zh-TW" dirty="0"/>
              <a:t>train</a:t>
            </a:r>
            <a:r>
              <a:rPr lang="zh-TW" altLang="en-US" dirty="0"/>
              <a:t>資料夾和</a:t>
            </a:r>
            <a:r>
              <a:rPr lang="en-US" altLang="zh-TW" dirty="0" err="1"/>
              <a:t>val</a:t>
            </a:r>
            <a:r>
              <a:rPr lang="zh-TW" altLang="en-US" dirty="0"/>
              <a:t>資料夾。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65D69A4C-C2EA-B278-5779-06328A4EBF17}"/>
              </a:ext>
            </a:extLst>
          </p:cNvPr>
          <p:cNvSpPr txBox="1"/>
          <p:nvPr/>
        </p:nvSpPr>
        <p:spPr>
          <a:xfrm>
            <a:off x="838200" y="4544578"/>
            <a:ext cx="80483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ImageNet </a:t>
            </a:r>
            <a:r>
              <a:rPr lang="zh-TW" altLang="en-US" dirty="0"/>
              <a:t>已放在 </a:t>
            </a:r>
            <a:r>
              <a:rPr lang="en-US" altLang="zh-TW" dirty="0"/>
              <a:t>/data/</a:t>
            </a:r>
            <a:r>
              <a:rPr lang="en-US" altLang="zh-TW" dirty="0" err="1"/>
              <a:t>imagenet</a:t>
            </a:r>
            <a:r>
              <a:rPr lang="en-US" altLang="zh-TW" dirty="0"/>
              <a:t>/</a:t>
            </a:r>
            <a:r>
              <a:rPr lang="en-US" altLang="zh-TW" dirty="0" err="1"/>
              <a:t>tfrecords</a:t>
            </a:r>
            <a:r>
              <a:rPr lang="en-US" altLang="zh-TW" dirty="0"/>
              <a:t>/</a:t>
            </a:r>
            <a:r>
              <a:rPr lang="zh-TW" altLang="en-US" dirty="0"/>
              <a:t>，如果需要狗貓或食物的</a:t>
            </a:r>
            <a:r>
              <a:rPr lang="en-US" altLang="zh-TW" dirty="0"/>
              <a:t>dataset</a:t>
            </a:r>
            <a:r>
              <a:rPr lang="zh-TW" altLang="en-US" dirty="0"/>
              <a:t>，</a:t>
            </a:r>
            <a:endParaRPr lang="en-US" altLang="zh-TW" dirty="0"/>
          </a:p>
          <a:p>
            <a:r>
              <a:rPr lang="en-US" altLang="zh-TW" dirty="0"/>
              <a:t>/data/</a:t>
            </a:r>
            <a:r>
              <a:rPr lang="en-US" altLang="zh-TW" dirty="0" err="1"/>
              <a:t>joechang</a:t>
            </a:r>
            <a:r>
              <a:rPr lang="en-US" altLang="zh-TW" dirty="0"/>
              <a:t>/</a:t>
            </a:r>
            <a:r>
              <a:rPr lang="en-US" altLang="zh-TW" dirty="0" err="1"/>
              <a:t>tfrecords_dogs_cats</a:t>
            </a:r>
            <a:r>
              <a:rPr lang="en-US" altLang="zh-TW" dirty="0"/>
              <a:t>/</a:t>
            </a:r>
            <a:r>
              <a:rPr lang="zh-TW" altLang="en-US" dirty="0"/>
              <a:t> 是狗貓，</a:t>
            </a:r>
            <a:r>
              <a:rPr lang="en-US" altLang="zh-TW" dirty="0"/>
              <a:t>/data/</a:t>
            </a:r>
            <a:r>
              <a:rPr lang="en-US" altLang="zh-TW" dirty="0" err="1"/>
              <a:t>joechang</a:t>
            </a:r>
            <a:r>
              <a:rPr lang="en-US" altLang="zh-TW" dirty="0"/>
              <a:t>/</a:t>
            </a:r>
            <a:r>
              <a:rPr lang="en-US" altLang="zh-TW" dirty="0" err="1"/>
              <a:t>tfrecords_food</a:t>
            </a:r>
            <a:r>
              <a:rPr lang="en-US" altLang="zh-TW" dirty="0"/>
              <a:t>/</a:t>
            </a:r>
            <a:r>
              <a:rPr lang="zh-TW" altLang="en-US" dirty="0"/>
              <a:t> 是食物。</a:t>
            </a:r>
          </a:p>
        </p:txBody>
      </p:sp>
    </p:spTree>
    <p:extLst>
      <p:ext uri="{BB962C8B-B14F-4D97-AF65-F5344CB8AC3E}">
        <p14:creationId xmlns:p14="http://schemas.microsoft.com/office/powerpoint/2010/main" val="2600685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1B4689-2E2A-A166-777C-4C0B69CBE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大綱</a:t>
            </a:r>
          </a:p>
        </p:txBody>
      </p:sp>
      <p:pic>
        <p:nvPicPr>
          <p:cNvPr id="15" name="內容版面配置區 14">
            <a:extLst>
              <a:ext uri="{FF2B5EF4-FFF2-40B4-BE49-F238E27FC236}">
                <a16:creationId xmlns:a16="http://schemas.microsoft.com/office/drawing/2014/main" id="{0205A5DE-1206-ABE3-B9D0-9CF9E63B2E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89027"/>
            <a:ext cx="9152381" cy="828571"/>
          </a:xfrm>
        </p:spPr>
      </p:pic>
    </p:spTree>
    <p:extLst>
      <p:ext uri="{BB962C8B-B14F-4D97-AF65-F5344CB8AC3E}">
        <p14:creationId xmlns:p14="http://schemas.microsoft.com/office/powerpoint/2010/main" val="1897292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5D0735-92F4-4393-796C-4133F7FF6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Weight (ImageNet)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0B11423A-D1C9-6F0F-634A-14500F704F36}"/>
              </a:ext>
            </a:extLst>
          </p:cNvPr>
          <p:cNvSpPr txBox="1"/>
          <p:nvPr/>
        </p:nvSpPr>
        <p:spPr>
          <a:xfrm>
            <a:off x="838200" y="1585570"/>
            <a:ext cx="11262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python weight.py /data/</a:t>
            </a:r>
            <a:r>
              <a:rPr lang="en-US" altLang="zh-TW" dirty="0" err="1"/>
              <a:t>imagenet</a:t>
            </a:r>
            <a:r>
              <a:rPr lang="en-US" altLang="zh-TW" dirty="0"/>
              <a:t>/</a:t>
            </a:r>
            <a:r>
              <a:rPr lang="en-US" altLang="zh-TW" dirty="0" err="1"/>
              <a:t>tfrecords</a:t>
            </a:r>
            <a:r>
              <a:rPr lang="en-US" altLang="zh-TW" dirty="0"/>
              <a:t>/ --conf 0.5 --dataset </a:t>
            </a:r>
            <a:r>
              <a:rPr lang="en-US" altLang="zh-TW" dirty="0" err="1"/>
              <a:t>imagenet</a:t>
            </a:r>
            <a:r>
              <a:rPr lang="en-US" altLang="zh-TW" dirty="0"/>
              <a:t> --diff 224x112x56 --image-size 224</a:t>
            </a:r>
            <a:endParaRPr lang="zh-TW" altLang="en-US" dirty="0"/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175655A8-24CD-5863-72DA-825382030A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48096"/>
            <a:ext cx="10515600" cy="4273758"/>
          </a:xfrm>
        </p:spPr>
      </p:pic>
    </p:spTree>
    <p:extLst>
      <p:ext uri="{BB962C8B-B14F-4D97-AF65-F5344CB8AC3E}">
        <p14:creationId xmlns:p14="http://schemas.microsoft.com/office/powerpoint/2010/main" val="19214524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5D0735-92F4-4393-796C-4133F7FF6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Weight</a:t>
            </a:r>
            <a:r>
              <a:rPr lang="zh-TW" altLang="en-US" dirty="0"/>
              <a:t> </a:t>
            </a:r>
            <a:r>
              <a:rPr lang="en-US" altLang="zh-TW" dirty="0"/>
              <a:t>(Food101)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0B11423A-D1C9-6F0F-634A-14500F704F36}"/>
              </a:ext>
            </a:extLst>
          </p:cNvPr>
          <p:cNvSpPr txBox="1"/>
          <p:nvPr/>
        </p:nvSpPr>
        <p:spPr>
          <a:xfrm>
            <a:off x="749423" y="2147240"/>
            <a:ext cx="11262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python weight_imagenet.py /data/</a:t>
            </a:r>
            <a:r>
              <a:rPr lang="en-US" altLang="zh-TW" dirty="0" err="1"/>
              <a:t>joechang</a:t>
            </a:r>
            <a:r>
              <a:rPr lang="en-US" altLang="zh-TW" dirty="0"/>
              <a:t>/</a:t>
            </a:r>
            <a:r>
              <a:rPr lang="en-US" altLang="zh-TW" dirty="0" err="1"/>
              <a:t>tfrecords_food</a:t>
            </a:r>
            <a:r>
              <a:rPr lang="en-US" altLang="zh-TW" dirty="0"/>
              <a:t>/ --conf 0.8 --dataset food --diff 224x112 --image-size 224</a:t>
            </a:r>
            <a:endParaRPr lang="zh-TW" altLang="en-US" dirty="0"/>
          </a:p>
        </p:txBody>
      </p:sp>
      <p:pic>
        <p:nvPicPr>
          <p:cNvPr id="20" name="內容版面配置區 19">
            <a:extLst>
              <a:ext uri="{FF2B5EF4-FFF2-40B4-BE49-F238E27FC236}">
                <a16:creationId xmlns:a16="http://schemas.microsoft.com/office/drawing/2014/main" id="{70E3C2A9-9529-62CE-365B-BB621FA85E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852252"/>
            <a:ext cx="10515600" cy="576748"/>
          </a:xfrm>
        </p:spPr>
      </p:pic>
    </p:spTree>
    <p:extLst>
      <p:ext uri="{BB962C8B-B14F-4D97-AF65-F5344CB8AC3E}">
        <p14:creationId xmlns:p14="http://schemas.microsoft.com/office/powerpoint/2010/main" val="27906977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5D0735-92F4-4393-796C-4133F7FF6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Training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0B11423A-D1C9-6F0F-634A-14500F704F36}"/>
              </a:ext>
            </a:extLst>
          </p:cNvPr>
          <p:cNvSpPr txBox="1"/>
          <p:nvPr/>
        </p:nvSpPr>
        <p:spPr>
          <a:xfrm>
            <a:off x="838200" y="2960420"/>
            <a:ext cx="106583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python training.py /data/</a:t>
            </a:r>
            <a:r>
              <a:rPr lang="en-US" altLang="zh-TW" dirty="0" err="1"/>
              <a:t>imagenet</a:t>
            </a:r>
            <a:r>
              <a:rPr lang="en-US" altLang="zh-TW" dirty="0"/>
              <a:t>/</a:t>
            </a:r>
            <a:r>
              <a:rPr lang="en-US" altLang="zh-TW" dirty="0" err="1"/>
              <a:t>tfrecords</a:t>
            </a:r>
            <a:r>
              <a:rPr lang="en-US" altLang="zh-TW" dirty="0"/>
              <a:t>/ --dataset </a:t>
            </a:r>
            <a:r>
              <a:rPr lang="en-US" altLang="zh-TW" dirty="0" err="1"/>
              <a:t>imagenet</a:t>
            </a:r>
            <a:r>
              <a:rPr lang="en-US" altLang="zh-TW" dirty="0"/>
              <a:t> --conf 0.5 --difficulty 224x112 --</a:t>
            </a:r>
            <a:r>
              <a:rPr lang="en-US" altLang="zh-TW" dirty="0" err="1"/>
              <a:t>optim</a:t>
            </a:r>
            <a:r>
              <a:rPr lang="en-US" altLang="zh-TW" dirty="0"/>
              <a:t> </a:t>
            </a:r>
            <a:r>
              <a:rPr lang="en-US" altLang="zh-TW" dirty="0" err="1"/>
              <a:t>adam</a:t>
            </a:r>
            <a:r>
              <a:rPr lang="en-US" altLang="zh-TW" dirty="0"/>
              <a:t> --</a:t>
            </a:r>
            <a:r>
              <a:rPr lang="en-US" altLang="zh-TW" dirty="0" err="1"/>
              <a:t>lr</a:t>
            </a:r>
            <a:r>
              <a:rPr lang="en-US" altLang="zh-TW" dirty="0"/>
              <a:t> 0.0001 --use-</a:t>
            </a:r>
            <a:r>
              <a:rPr lang="en-US" altLang="zh-TW" dirty="0" err="1"/>
              <a:t>xla</a:t>
            </a:r>
            <a:r>
              <a:rPr lang="en-US" altLang="zh-TW" dirty="0"/>
              <a:t> --summary -a resnet50 --image-size 224</a:t>
            </a:r>
            <a:endParaRPr lang="zh-TW" altLang="en-US" dirty="0"/>
          </a:p>
        </p:txBody>
      </p:sp>
      <p:pic>
        <p:nvPicPr>
          <p:cNvPr id="14" name="內容版面配置區 13">
            <a:extLst>
              <a:ext uri="{FF2B5EF4-FFF2-40B4-BE49-F238E27FC236}">
                <a16:creationId xmlns:a16="http://schemas.microsoft.com/office/drawing/2014/main" id="{EE60A318-9F05-34C9-6E96-2F872235B1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845745"/>
            <a:ext cx="10515600" cy="2430950"/>
          </a:xfrm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DFC4A808-74BD-D7D1-B49C-C675D85B97F1}"/>
              </a:ext>
            </a:extLst>
          </p:cNvPr>
          <p:cNvSpPr txBox="1"/>
          <p:nvPr/>
        </p:nvSpPr>
        <p:spPr>
          <a:xfrm>
            <a:off x="838201" y="2075095"/>
            <a:ext cx="105155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training.py</a:t>
            </a:r>
            <a:r>
              <a:rPr lang="zh-TW" altLang="en-US" dirty="0"/>
              <a:t>是</a:t>
            </a:r>
            <a:r>
              <a:rPr lang="en-US" altLang="zh-TW" dirty="0"/>
              <a:t>train “difficulty model” </a:t>
            </a:r>
            <a:r>
              <a:rPr lang="zh-TW" altLang="en-US" dirty="0"/>
              <a:t>的</a:t>
            </a:r>
            <a:r>
              <a:rPr lang="en-US" altLang="zh-TW" dirty="0"/>
              <a:t>code</a:t>
            </a:r>
            <a:r>
              <a:rPr lang="zh-TW" altLang="en-US" dirty="0"/>
              <a:t>，</a:t>
            </a:r>
            <a:r>
              <a:rPr lang="en-US" altLang="zh-TW" dirty="0"/>
              <a:t>train inference model</a:t>
            </a:r>
            <a:r>
              <a:rPr lang="zh-TW" altLang="en-US" dirty="0"/>
              <a:t>的</a:t>
            </a:r>
            <a:r>
              <a:rPr lang="en-US" altLang="zh-TW" dirty="0"/>
              <a:t>code</a:t>
            </a:r>
            <a:r>
              <a:rPr lang="zh-TW" altLang="en-US" dirty="0"/>
              <a:t>可以從洪老師</a:t>
            </a:r>
            <a:r>
              <a:rPr lang="en-US" altLang="zh-TW" dirty="0"/>
              <a:t>train </a:t>
            </a:r>
            <a:r>
              <a:rPr lang="en-US" altLang="zh-TW" dirty="0" err="1"/>
              <a:t>imagenet</a:t>
            </a:r>
            <a:r>
              <a:rPr lang="zh-TW" altLang="en-US" dirty="0"/>
              <a:t>的</a:t>
            </a:r>
            <a:r>
              <a:rPr lang="en-US" altLang="zh-TW" dirty="0"/>
              <a:t>code</a:t>
            </a:r>
            <a:r>
              <a:rPr lang="zh-TW" altLang="en-US" dirty="0"/>
              <a:t>去修改即可。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6310900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5D0735-92F4-4393-796C-4133F7FF6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Training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0B11423A-D1C9-6F0F-634A-14500F704F36}"/>
              </a:ext>
            </a:extLst>
          </p:cNvPr>
          <p:cNvSpPr txBox="1"/>
          <p:nvPr/>
        </p:nvSpPr>
        <p:spPr>
          <a:xfrm>
            <a:off x="838200" y="1522012"/>
            <a:ext cx="106583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這裡可以改不同難易度的</a:t>
            </a:r>
            <a:r>
              <a:rPr lang="en-US" altLang="zh-TW" dirty="0"/>
              <a:t>weight</a:t>
            </a:r>
            <a:r>
              <a:rPr lang="zh-TW" altLang="en-US" dirty="0"/>
              <a:t>。</a:t>
            </a:r>
            <a:endParaRPr lang="en-US" altLang="zh-TW" dirty="0"/>
          </a:p>
          <a:p>
            <a:r>
              <a:rPr lang="zh-TW" altLang="en-US" dirty="0"/>
              <a:t>若要</a:t>
            </a:r>
            <a:r>
              <a:rPr lang="en-US" altLang="zh-TW" dirty="0"/>
              <a:t>train</a:t>
            </a:r>
            <a:r>
              <a:rPr lang="zh-TW" altLang="en-US" dirty="0"/>
              <a:t>三種難易度就需要放三個</a:t>
            </a:r>
            <a:r>
              <a:rPr lang="en-US" altLang="zh-TW" dirty="0"/>
              <a:t>weight(</a:t>
            </a:r>
            <a:r>
              <a:rPr lang="zh-TW" altLang="en-US" dirty="0"/>
              <a:t>從簡單到困難</a:t>
            </a:r>
            <a:r>
              <a:rPr lang="en-US" altLang="zh-TW" dirty="0"/>
              <a:t>)</a:t>
            </a:r>
            <a:r>
              <a:rPr lang="zh-TW" altLang="en-US" dirty="0"/>
              <a:t>。</a:t>
            </a:r>
            <a:endParaRPr lang="en-US" altLang="zh-TW" dirty="0"/>
          </a:p>
          <a:p>
            <a:r>
              <a:rPr lang="en-US" altLang="zh-TW" dirty="0"/>
              <a:t>classes</a:t>
            </a:r>
            <a:r>
              <a:rPr lang="zh-TW" altLang="en-US" dirty="0"/>
              <a:t>也要改成</a:t>
            </a:r>
            <a:r>
              <a:rPr lang="en-US" altLang="zh-TW" dirty="0"/>
              <a:t>3</a:t>
            </a:r>
            <a:r>
              <a:rPr lang="zh-TW" altLang="en-US" dirty="0"/>
              <a:t>個。</a:t>
            </a:r>
          </a:p>
        </p:txBody>
      </p:sp>
      <p:pic>
        <p:nvPicPr>
          <p:cNvPr id="12" name="內容版面配置區 11">
            <a:extLst>
              <a:ext uri="{FF2B5EF4-FFF2-40B4-BE49-F238E27FC236}">
                <a16:creationId xmlns:a16="http://schemas.microsoft.com/office/drawing/2014/main" id="{C42A2B80-FD88-99B7-8ABD-8D197ADF13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547338"/>
            <a:ext cx="9952381" cy="1380952"/>
          </a:xfr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8DAD7767-9A5C-27BC-ED5B-F801A0A53D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138609"/>
            <a:ext cx="5003307" cy="2581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8705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843</TotalTime>
  <Words>476</Words>
  <Application>Microsoft Office PowerPoint</Application>
  <PresentationFormat>寬螢幕</PresentationFormat>
  <Paragraphs>36</Paragraphs>
  <Slides>14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佈景主題</vt:lpstr>
      <vt:lpstr>Code Review</vt:lpstr>
      <vt:lpstr>版本</vt:lpstr>
      <vt:lpstr>Hard_swish 在TVM的問題</vt:lpstr>
      <vt:lpstr>Data Preprocessing</vt:lpstr>
      <vt:lpstr>大綱</vt:lpstr>
      <vt:lpstr>Weight (ImageNet)</vt:lpstr>
      <vt:lpstr>Weight (Food101)</vt:lpstr>
      <vt:lpstr>Training</vt:lpstr>
      <vt:lpstr>Training</vt:lpstr>
      <vt:lpstr>Training (三種難易度)</vt:lpstr>
      <vt:lpstr>Inference (ImageNet)</vt:lpstr>
      <vt:lpstr>Inference (ImageNet)</vt:lpstr>
      <vt:lpstr>Inference (Food101)</vt:lpstr>
      <vt:lpstr>Inference (ImageNet)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joe Chang</dc:creator>
  <cp:lastModifiedBy>joe Chang</cp:lastModifiedBy>
  <cp:revision>37</cp:revision>
  <dcterms:created xsi:type="dcterms:W3CDTF">2022-06-26T15:46:47Z</dcterms:created>
  <dcterms:modified xsi:type="dcterms:W3CDTF">2022-06-27T15:07:57Z</dcterms:modified>
</cp:coreProperties>
</file>