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084D-C947-4BD1-8653-68CC55128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409D9-AC75-4F63-AEB2-D47D212E4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192A-7571-413B-82DE-079AACE0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8C72E-8F34-49EF-A82B-84C49BAE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5656-6F19-4FDE-BFBF-23606A00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1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D7E2-BC30-4FDC-A93D-F6C8E2EB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46D1A-BAA7-4506-A437-C0B822F3F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05AB-9321-4D0F-89B1-7341A24C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1231-CFF6-4012-A492-428A1CD1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92D9-84F2-417E-AA75-6C272A8A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888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EFC9E-33D1-4EDC-B07F-43DB78957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3960B-FB92-4AA6-9042-02A91D0FA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C1A2-1D56-4B69-ACB9-AAFA2902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29B4-522A-453E-A114-D031F723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6E6EA-CAA7-4063-B7EE-8E6577E3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419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A20C-7436-4521-B797-C575CB98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6145-43C0-432A-87F4-543C626D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599D-07F2-4786-8F86-FB19ACE6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8B02-79FF-42EB-89CD-D33D0431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6A51-99D0-426F-9E2A-6C28C3CC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847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5EDD-236E-4588-927D-19174692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CE5E7-917C-4715-AA97-6B017302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9771-C2A1-4249-AFB3-5CF48BB9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251D-F790-481A-BA5E-A7260B6E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7AB7-AB23-43AA-A685-2690A235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147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E8CD-2631-4627-B12B-E0CF51C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3439-40B4-4A14-8483-A67BA6261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2EFD-1DDC-4AB2-831C-CA85F833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813E0-00BC-4FA1-B0D8-24C25073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4804-8364-4DC8-A81B-C9D555CD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7DF6-A6ED-4A4D-9FE5-1C11C501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30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3DFB-BE25-44D2-98EB-4883967A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B397-D415-46DA-A372-52DBA9BA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62462-8A2D-473F-8F27-905F44AD6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BDEA6-73B3-41BA-9D82-5AE839752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62CAE-B336-4685-8833-086F1A373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34800-BDA7-490E-A103-E31EC51C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6D5F1-8215-4C13-A17B-637C76F6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F00E5-6A4A-4258-A231-C6F7E7F6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73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98E3-4A99-4F11-9890-21E42591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D4CC3-E701-4281-84DB-86A44BF8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E002F-C379-4659-A060-7E0F749F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39AC5-AD1C-44CB-8A24-AD1E957F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59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91072-7926-4192-95C1-8C1EA932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BCFF5-FD55-4F9C-8F9D-CEDFDE91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6CFA0-E084-49BB-85C6-83712FA9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54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E17C-1C2A-432D-99CE-F79A0D47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0A5B-64D4-4343-8805-6D75DD2B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5E24-FB48-43C7-87EE-C57556EC7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52E0-556D-41CC-80E2-191D0050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3C31-BE45-4A4E-B989-3531E907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B87F-6896-47F1-8B71-9E99CB8B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7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358-86D6-4DBD-9C3A-10FA21EF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EAA8F-EFA7-49EE-9612-29FAED09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98B1D-62A9-4927-8C06-21BB7745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7398-6A3B-4D17-9585-161533BD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B8DC-CA10-4CD2-9B24-288EC25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0DF0-F9F4-47FB-8F03-A373F8AA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718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6EFA-C696-40FF-B153-171EB974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5CF2-26CA-4083-BB34-3B2AC57FC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24D2-8D6C-416E-9096-A11FAE4B8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DFBA-13C8-41E5-994E-167269A314C1}" type="datetimeFigureOut">
              <a:rPr lang="en-PH" smtClean="0"/>
              <a:t>24/12/2020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B9AD-EAD0-4E05-92D5-0BF7109A8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8D04-16FF-42F3-9452-4A609A99F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7627-A720-4573-BA21-9BC928B319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80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jpg"/><Relationship Id="rId7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11" Type="http://schemas.openxmlformats.org/officeDocument/2006/relationships/image" Target="../media/image12.jpg"/><Relationship Id="rId5" Type="http://schemas.openxmlformats.org/officeDocument/2006/relationships/image" Target="../media/image2.png"/><Relationship Id="rId10" Type="http://schemas.openxmlformats.org/officeDocument/2006/relationships/image" Target="../media/image11.jpg"/><Relationship Id="rId4" Type="http://schemas.openxmlformats.org/officeDocument/2006/relationships/image" Target="../media/image9.jp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84B24-D3E7-4CAE-94CE-541E0AA68B8D}"/>
              </a:ext>
            </a:extLst>
          </p:cNvPr>
          <p:cNvSpPr txBox="1"/>
          <p:nvPr/>
        </p:nvSpPr>
        <p:spPr>
          <a:xfrm>
            <a:off x="733887" y="665825"/>
            <a:ext cx="107242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/>
              <a:t>HOMEPAGE</a:t>
            </a:r>
            <a:endParaRPr lang="en-PH" dirty="0"/>
          </a:p>
          <a:p>
            <a:pPr algn="ctr"/>
            <a:r>
              <a:rPr lang="en-PH" dirty="0"/>
              <a:t>Specifications </a:t>
            </a:r>
          </a:p>
          <a:p>
            <a:endParaRPr lang="en-PH" dirty="0"/>
          </a:p>
          <a:p>
            <a:pPr marL="342900" indent="-342900" algn="just">
              <a:buAutoNum type="arabicPeriod"/>
            </a:pPr>
            <a:r>
              <a:rPr lang="en-PH" dirty="0" err="1"/>
              <a:t>Cakehub</a:t>
            </a:r>
            <a:r>
              <a:rPr lang="en-PH" dirty="0"/>
              <a:t> logo, search bar, add to cart icon is floating</a:t>
            </a:r>
          </a:p>
          <a:p>
            <a:pPr marL="342900" indent="-342900" algn="just">
              <a:buAutoNum type="arabicPeriod"/>
            </a:pPr>
            <a:r>
              <a:rPr lang="en-PH" dirty="0"/>
              <a:t>Each slide is a divider</a:t>
            </a:r>
          </a:p>
          <a:p>
            <a:pPr marL="342900" indent="-342900" algn="just">
              <a:buAutoNum type="arabicPeriod"/>
            </a:pPr>
            <a:r>
              <a:rPr lang="en-PH" dirty="0"/>
              <a:t>I removed Cake types and replaced it with dividers</a:t>
            </a:r>
          </a:p>
          <a:p>
            <a:pPr marL="342900" indent="-342900" algn="just">
              <a:buAutoNum type="arabicPeriod"/>
            </a:pPr>
            <a:r>
              <a:rPr lang="en-PH" dirty="0"/>
              <a:t>Logo and icons are just buffers for layout</a:t>
            </a:r>
          </a:p>
          <a:p>
            <a:pPr marL="342900" indent="-342900" algn="just">
              <a:buAutoNum type="arabicPeriod"/>
            </a:pPr>
            <a:r>
              <a:rPr lang="en-PH" dirty="0"/>
              <a:t>Cake types are the dividers and redirects when clicked</a:t>
            </a:r>
          </a:p>
          <a:p>
            <a:pPr marL="342900" indent="-342900" algn="just">
              <a:buAutoNum type="arabicPeriod"/>
            </a:pPr>
            <a:r>
              <a:rPr lang="en-PH" dirty="0"/>
              <a:t>1</a:t>
            </a:r>
            <a:r>
              <a:rPr lang="en-PH" baseline="30000" dirty="0"/>
              <a:t>st</a:t>
            </a:r>
            <a:r>
              <a:rPr lang="en-PH" dirty="0"/>
              <a:t> slide is about us (cake hub)</a:t>
            </a:r>
          </a:p>
          <a:p>
            <a:pPr marL="342900" indent="-342900" algn="just">
              <a:buAutoNum type="arabicPeriod"/>
            </a:pPr>
            <a:r>
              <a:rPr lang="en-PH" dirty="0"/>
              <a:t>2</a:t>
            </a:r>
            <a:r>
              <a:rPr lang="en-PH" baseline="30000" dirty="0"/>
              <a:t>nd</a:t>
            </a:r>
            <a:r>
              <a:rPr lang="en-PH" dirty="0"/>
              <a:t> slide is cake type 1</a:t>
            </a:r>
          </a:p>
          <a:p>
            <a:pPr marL="342900" indent="-342900" algn="just">
              <a:buAutoNum type="arabicPeriod"/>
            </a:pPr>
            <a:r>
              <a:rPr lang="en-PH" dirty="0"/>
              <a:t>3</a:t>
            </a:r>
            <a:r>
              <a:rPr lang="en-PH" baseline="30000" dirty="0"/>
              <a:t>rd</a:t>
            </a:r>
            <a:r>
              <a:rPr lang="en-PH" dirty="0"/>
              <a:t> slide is cake type 2</a:t>
            </a:r>
          </a:p>
          <a:p>
            <a:pPr marL="342900" indent="-342900" algn="just">
              <a:buAutoNum type="arabicPeriod"/>
            </a:pPr>
            <a:r>
              <a:rPr lang="en-PH" dirty="0"/>
              <a:t>4</a:t>
            </a:r>
            <a:r>
              <a:rPr lang="en-PH" baseline="30000" dirty="0"/>
              <a:t>th</a:t>
            </a:r>
            <a:r>
              <a:rPr lang="en-PH" dirty="0"/>
              <a:t> slide is cake type 3</a:t>
            </a:r>
          </a:p>
          <a:p>
            <a:pPr marL="342900" indent="-342900" algn="just">
              <a:buAutoNum type="arabicPeriod"/>
            </a:pPr>
            <a:r>
              <a:rPr lang="en-PH" dirty="0"/>
              <a:t>Padding between dividers</a:t>
            </a:r>
          </a:p>
          <a:p>
            <a:pPr marL="342900" indent="-342900" algn="just">
              <a:buAutoNum type="arabicPeriod"/>
            </a:pPr>
            <a:endParaRPr lang="en-PH" dirty="0"/>
          </a:p>
          <a:p>
            <a:pPr algn="ctr"/>
            <a:r>
              <a:rPr lang="en-PH" dirty="0"/>
              <a:t>Notes</a:t>
            </a:r>
          </a:p>
          <a:p>
            <a:r>
              <a:rPr lang="en-PH" dirty="0"/>
              <a:t>-Maybe more noticeable icons</a:t>
            </a:r>
          </a:p>
          <a:p>
            <a:r>
              <a:rPr lang="en-PH" dirty="0"/>
              <a:t>-Better or same font as logo</a:t>
            </a:r>
          </a:p>
        </p:txBody>
      </p:sp>
    </p:spTree>
    <p:extLst>
      <p:ext uri="{BB962C8B-B14F-4D97-AF65-F5344CB8AC3E}">
        <p14:creationId xmlns:p14="http://schemas.microsoft.com/office/powerpoint/2010/main" val="12441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7EE899-CD77-40E7-82B1-F4A31A1DA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" y="204184"/>
            <a:ext cx="3213717" cy="887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BB96E-1A5E-4B29-A769-5FF9461B1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7" y="437639"/>
            <a:ext cx="469123" cy="421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45540C-FE53-4C83-BC7E-2D2E95D73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29" y="-621684"/>
            <a:ext cx="2539682" cy="25396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C2CC12F-DEF4-417D-8303-A08135FE157A}"/>
              </a:ext>
            </a:extLst>
          </p:cNvPr>
          <p:cNvSpPr/>
          <p:nvPr/>
        </p:nvSpPr>
        <p:spPr>
          <a:xfrm>
            <a:off x="3623991" y="1533277"/>
            <a:ext cx="49440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About </a:t>
            </a:r>
            <a:r>
              <a:rPr lang="en-US" sz="4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Cakehub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3B0CCE-98A1-40FA-ADAA-485FD1AA5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45" y="6027938"/>
            <a:ext cx="458309" cy="4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EA6C5-8281-465A-B48D-7B60DF45E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" y="204184"/>
            <a:ext cx="3213717" cy="887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54528-BD6E-479C-BC0D-84A41FBC4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7" y="437639"/>
            <a:ext cx="469123" cy="421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47D2C-F336-4A9F-9130-720E3423F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29" y="-621684"/>
            <a:ext cx="2539682" cy="253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A4F92-FF04-4122-B5FA-5894C0F62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45" y="6027938"/>
            <a:ext cx="458309" cy="4394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47A8AE-1518-42E3-A0E4-1168127827BA}"/>
              </a:ext>
            </a:extLst>
          </p:cNvPr>
          <p:cNvSpPr/>
          <p:nvPr/>
        </p:nvSpPr>
        <p:spPr>
          <a:xfrm>
            <a:off x="3590345" y="3118255"/>
            <a:ext cx="50113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Baskerville Old Face" panose="02020602080505020303" pitchFamily="18" charset="0"/>
              </a:rPr>
              <a:t>Back to the Classics</a:t>
            </a:r>
          </a:p>
        </p:txBody>
      </p:sp>
    </p:spTree>
    <p:extLst>
      <p:ext uri="{BB962C8B-B14F-4D97-AF65-F5344CB8AC3E}">
        <p14:creationId xmlns:p14="http://schemas.microsoft.com/office/powerpoint/2010/main" val="34943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A67170-D166-4B21-AFDF-97EEFDEC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27" y="1040305"/>
            <a:ext cx="5649617" cy="4114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369212-BF11-4248-B909-A18B4F51E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75" y="3429000"/>
            <a:ext cx="3882866" cy="31739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B34F2-829C-45CA-856F-9F6B68528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" y="204184"/>
            <a:ext cx="3213717" cy="887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11E8E3-A1E7-4391-B891-2FD7E8B187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02" y="3259534"/>
            <a:ext cx="4210049" cy="33051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C768F-19BA-4B4A-9554-C4328B375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7" y="437639"/>
            <a:ext cx="469123" cy="421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325C62-4C3B-4F13-BF39-E035DD4BD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29" y="-621684"/>
            <a:ext cx="2539682" cy="2539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C032A9-BEBB-4F7F-B4D5-FE29F0705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45" y="6027938"/>
            <a:ext cx="458309" cy="4394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1D10C1-FFE8-4881-A2E9-F0637A1821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07" y="1040305"/>
            <a:ext cx="3734444" cy="29765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9E9B6-4F17-4CD7-86D1-93EDC6B504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29" y="2028954"/>
            <a:ext cx="3436906" cy="31739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DF193D-39C0-4B3E-A62D-1D6971E15A24}"/>
              </a:ext>
            </a:extLst>
          </p:cNvPr>
          <p:cNvSpPr/>
          <p:nvPr/>
        </p:nvSpPr>
        <p:spPr>
          <a:xfrm>
            <a:off x="4013347" y="3118255"/>
            <a:ext cx="41653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Matura MT Script Capitals" panose="03020802060602070202" pitchFamily="66" charset="0"/>
              </a:rPr>
              <a:t>Themed Cakes</a:t>
            </a:r>
          </a:p>
        </p:txBody>
      </p:sp>
    </p:spTree>
    <p:extLst>
      <p:ext uri="{BB962C8B-B14F-4D97-AF65-F5344CB8AC3E}">
        <p14:creationId xmlns:p14="http://schemas.microsoft.com/office/powerpoint/2010/main" val="243891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6E8E8-7F9A-4C30-9CEE-1C2D89AAC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" y="204184"/>
            <a:ext cx="3213717" cy="8879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3388F-D7B3-4FE9-966C-2A2C5DD7E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7" y="437639"/>
            <a:ext cx="469123" cy="421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9C33A5-A4FF-46E4-8A65-5443DAC193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29" y="-621684"/>
            <a:ext cx="2539682" cy="2539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BF2D1-C7C9-4B61-ABE6-EEF8A5492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45" y="6027938"/>
            <a:ext cx="458309" cy="4394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8013A1-92B8-4164-B17B-CD26C567EA7C}"/>
              </a:ext>
            </a:extLst>
          </p:cNvPr>
          <p:cNvSpPr/>
          <p:nvPr/>
        </p:nvSpPr>
        <p:spPr>
          <a:xfrm>
            <a:off x="2607107" y="3013501"/>
            <a:ext cx="62476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Personalize</a:t>
            </a:r>
            <a:r>
              <a:rPr lang="en-US" sz="4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tura MT Script Capitals" panose="03020802060602070202" pitchFamily="66" charset="0"/>
              </a:rPr>
              <a:t> </a:t>
            </a:r>
            <a:r>
              <a:rPr lang="en-US" sz="4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rPr>
              <a:t>Your</a:t>
            </a:r>
            <a:r>
              <a:rPr lang="en-US" sz="4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Matura MT Script Capitals" panose="03020802060602070202" pitchFamily="66" charset="0"/>
              </a:rPr>
              <a:t> </a:t>
            </a:r>
            <a:r>
              <a:rPr lang="en-US" sz="4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Forte" panose="03060902040502070203" pitchFamily="66" charset="0"/>
              </a:rPr>
              <a:t>Cake</a:t>
            </a:r>
          </a:p>
        </p:txBody>
      </p:sp>
    </p:spTree>
    <p:extLst>
      <p:ext uri="{BB962C8B-B14F-4D97-AF65-F5344CB8AC3E}">
        <p14:creationId xmlns:p14="http://schemas.microsoft.com/office/powerpoint/2010/main" val="199068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Baskerville Old Face</vt:lpstr>
      <vt:lpstr>Bauhaus 93</vt:lpstr>
      <vt:lpstr>Calibri</vt:lpstr>
      <vt:lpstr>Calibri Light</vt:lpstr>
      <vt:lpstr>Forte</vt:lpstr>
      <vt:lpstr>Impact</vt:lpstr>
      <vt:lpstr>Matura MT Script Capitals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Lacz</dc:creator>
  <cp:lastModifiedBy>Lacz</cp:lastModifiedBy>
  <cp:revision>11</cp:revision>
  <dcterms:created xsi:type="dcterms:W3CDTF">2020-12-24T10:00:37Z</dcterms:created>
  <dcterms:modified xsi:type="dcterms:W3CDTF">2020-12-24T13:46:11Z</dcterms:modified>
</cp:coreProperties>
</file>