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30" y="-816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54"/>
            <a:ext cx="62179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5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46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313267"/>
            <a:ext cx="131699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313267"/>
            <a:ext cx="3829050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790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57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700694"/>
            <a:ext cx="621792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100495"/>
            <a:ext cx="621792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72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820334"/>
            <a:ext cx="2573020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1820334"/>
            <a:ext cx="2573020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7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92947"/>
            <a:ext cx="65836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37454"/>
            <a:ext cx="323215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19867"/>
            <a:ext cx="323215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637454"/>
            <a:ext cx="323342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319867"/>
            <a:ext cx="323342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3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2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70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91253"/>
            <a:ext cx="2406650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91254"/>
            <a:ext cx="40894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530774"/>
            <a:ext cx="2406650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64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5120640"/>
            <a:ext cx="438912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53627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725161"/>
            <a:ext cx="438912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65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47"/>
            <a:ext cx="658368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0"/>
            <a:ext cx="658368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07"/>
            <a:ext cx="1706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3F83-ECC6-4069-861B-60655062F721}" type="datetimeFigureOut">
              <a:rPr lang="en-PH" smtClean="0"/>
              <a:t>03/09/2021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07"/>
            <a:ext cx="23164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07"/>
            <a:ext cx="1706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38F2-8F88-4228-B709-41A4266F90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r="17891"/>
          <a:stretch/>
        </p:blipFill>
        <p:spPr>
          <a:xfrm>
            <a:off x="0" y="0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r="13520"/>
          <a:stretch/>
        </p:blipFill>
        <p:spPr>
          <a:xfrm>
            <a:off x="0" y="0"/>
            <a:ext cx="7315200" cy="7317348"/>
          </a:xfrm>
        </p:spPr>
      </p:pic>
    </p:spTree>
    <p:extLst>
      <p:ext uri="{BB962C8B-B14F-4D97-AF65-F5344CB8AC3E}">
        <p14:creationId xmlns:p14="http://schemas.microsoft.com/office/powerpoint/2010/main" val="165631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83" r="13520"/>
          <a:stretch/>
        </p:blipFill>
        <p:spPr>
          <a:xfrm>
            <a:off x="0" y="0"/>
            <a:ext cx="7315200" cy="7317348"/>
          </a:xfrm>
        </p:spPr>
      </p:pic>
    </p:spTree>
    <p:extLst>
      <p:ext uri="{BB962C8B-B14F-4D97-AF65-F5344CB8AC3E}">
        <p14:creationId xmlns:p14="http://schemas.microsoft.com/office/powerpoint/2010/main" val="310689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r="12661"/>
          <a:stretch/>
        </p:blipFill>
        <p:spPr>
          <a:xfrm>
            <a:off x="0" y="-23446"/>
            <a:ext cx="7315200" cy="7338646"/>
          </a:xfrm>
        </p:spPr>
      </p:pic>
    </p:spTree>
    <p:extLst>
      <p:ext uri="{BB962C8B-B14F-4D97-AF65-F5344CB8AC3E}">
        <p14:creationId xmlns:p14="http://schemas.microsoft.com/office/powerpoint/2010/main" val="26814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3" r="24543" b="18644"/>
          <a:stretch/>
        </p:blipFill>
        <p:spPr>
          <a:xfrm>
            <a:off x="0" y="0"/>
            <a:ext cx="7315200" cy="7315200"/>
          </a:xfrm>
        </p:spPr>
      </p:pic>
    </p:spTree>
    <p:extLst>
      <p:ext uri="{BB962C8B-B14F-4D97-AF65-F5344CB8AC3E}">
        <p14:creationId xmlns:p14="http://schemas.microsoft.com/office/powerpoint/2010/main" val="24930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448" r="18750" b="12097"/>
          <a:stretch/>
        </p:blipFill>
        <p:spPr>
          <a:xfrm>
            <a:off x="76200" y="-124221"/>
            <a:ext cx="7315200" cy="7439421"/>
          </a:xfrm>
        </p:spPr>
      </p:pic>
    </p:spTree>
    <p:extLst>
      <p:ext uri="{BB962C8B-B14F-4D97-AF65-F5344CB8AC3E}">
        <p14:creationId xmlns:p14="http://schemas.microsoft.com/office/powerpoint/2010/main" val="30694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r="12202" b="10692"/>
          <a:stretch/>
        </p:blipFill>
        <p:spPr>
          <a:xfrm>
            <a:off x="0" y="1"/>
            <a:ext cx="7315200" cy="7315199"/>
          </a:xfrm>
        </p:spPr>
      </p:pic>
    </p:spTree>
    <p:extLst>
      <p:ext uri="{BB962C8B-B14F-4D97-AF65-F5344CB8AC3E}">
        <p14:creationId xmlns:p14="http://schemas.microsoft.com/office/powerpoint/2010/main" val="21377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Joecharmie Solon</dc:creator>
  <cp:lastModifiedBy>Joecharmie Solon</cp:lastModifiedBy>
  <cp:revision>2</cp:revision>
  <dcterms:created xsi:type="dcterms:W3CDTF">2021-09-03T06:57:48Z</dcterms:created>
  <dcterms:modified xsi:type="dcterms:W3CDTF">2021-09-03T07:24:35Z</dcterms:modified>
</cp:coreProperties>
</file>