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5" r:id="rId3"/>
    <p:sldId id="292" r:id="rId4"/>
    <p:sldId id="257" r:id="rId5"/>
    <p:sldId id="258" r:id="rId6"/>
    <p:sldId id="264" r:id="rId7"/>
    <p:sldId id="265" r:id="rId8"/>
    <p:sldId id="266" r:id="rId9"/>
    <p:sldId id="267" r:id="rId10"/>
    <p:sldId id="296" r:id="rId11"/>
    <p:sldId id="297" r:id="rId12"/>
    <p:sldId id="293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90" r:id="rId25"/>
    <p:sldId id="285" r:id="rId26"/>
    <p:sldId id="289" r:id="rId27"/>
    <p:sldId id="288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32D"/>
    <a:srgbClr val="193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A7DC4-9678-4C0D-829B-09F63281F1D9}" v="36" dt="2024-03-20T15:10:52.899"/>
    <p1510:client id="{F43A5A6F-187B-479A-ACA5-5D516916A61B}" v="34" dt="2024-03-21T02:07:28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tararaksmey (Joe) Chea" userId="1701668b-4d89-4acc-98f3-689b08ebe07b" providerId="ADAL" clId="{1EDA7DC4-9678-4C0D-829B-09F63281F1D9}"/>
    <pc:docChg chg="undo custSel addSld delSld modSld sldOrd">
      <pc:chgData name="Singhtararaksmey (Joe) Chea" userId="1701668b-4d89-4acc-98f3-689b08ebe07b" providerId="ADAL" clId="{1EDA7DC4-9678-4C0D-829B-09F63281F1D9}" dt="2024-03-20T15:20:20.098" v="829" actId="2696"/>
      <pc:docMkLst>
        <pc:docMk/>
      </pc:docMkLst>
      <pc:sldChg chg="modSp mod">
        <pc:chgData name="Singhtararaksmey (Joe) Chea" userId="1701668b-4d89-4acc-98f3-689b08ebe07b" providerId="ADAL" clId="{1EDA7DC4-9678-4C0D-829B-09F63281F1D9}" dt="2024-03-20T14:33:48.384" v="566" actId="14861"/>
        <pc:sldMkLst>
          <pc:docMk/>
          <pc:sldMk cId="937358903" sldId="257"/>
        </pc:sldMkLst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5" creationId="{C4516999-D92C-0297-9450-8494AA976B86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6" creationId="{05147525-A8C0-6CA6-9EB1-0D1F717D7937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7" creationId="{9AD1CA1C-4544-EBA1-D3B7-5D0113E38BDB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8" creationId="{C06D66AD-2271-55A0-2A8B-2846DDC1B8EB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9" creationId="{8D51C0D3-D0F3-406D-8C9C-E097EF62C836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10" creationId="{A7E346C9-A9DA-99C0-4A9E-234C0AC6C2E3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11" creationId="{0D0B68CC-F4B3-76A3-E80C-A2C767E9F424}"/>
          </ac:spMkLst>
        </pc:spChg>
        <pc:spChg chg="mod">
          <ac:chgData name="Singhtararaksmey (Joe) Chea" userId="1701668b-4d89-4acc-98f3-689b08ebe07b" providerId="ADAL" clId="{1EDA7DC4-9678-4C0D-829B-09F63281F1D9}" dt="2024-03-20T06:47:45.458" v="0" actId="207"/>
          <ac:spMkLst>
            <pc:docMk/>
            <pc:sldMk cId="937358903" sldId="257"/>
            <ac:spMk id="12" creationId="{FBCBAFE3-2B6A-5D15-84DA-E6545576A7DE}"/>
          </ac:spMkLst>
        </pc:spChg>
        <pc:spChg chg="mod">
          <ac:chgData name="Singhtararaksmey (Joe) Chea" userId="1701668b-4d89-4acc-98f3-689b08ebe07b" providerId="ADAL" clId="{1EDA7DC4-9678-4C0D-829B-09F63281F1D9}" dt="2024-03-20T14:33:48.384" v="566" actId="14861"/>
          <ac:spMkLst>
            <pc:docMk/>
            <pc:sldMk cId="937358903" sldId="257"/>
            <ac:spMk id="13" creationId="{90CC77A3-2C3A-A2F5-FCF4-91629A81ECDA}"/>
          </ac:spMkLst>
        </pc:spChg>
      </pc:sldChg>
      <pc:sldChg chg="modSp mod">
        <pc:chgData name="Singhtararaksmey (Joe) Chea" userId="1701668b-4d89-4acc-98f3-689b08ebe07b" providerId="ADAL" clId="{1EDA7DC4-9678-4C0D-829B-09F63281F1D9}" dt="2024-03-20T14:34:11.432" v="567" actId="14861"/>
        <pc:sldMkLst>
          <pc:docMk/>
          <pc:sldMk cId="4102246018" sldId="258"/>
        </pc:sldMkLst>
        <pc:spChg chg="mod">
          <ac:chgData name="Singhtararaksmey (Joe) Chea" userId="1701668b-4d89-4acc-98f3-689b08ebe07b" providerId="ADAL" clId="{1EDA7DC4-9678-4C0D-829B-09F63281F1D9}" dt="2024-03-20T14:34:11.432" v="567" actId="14861"/>
          <ac:spMkLst>
            <pc:docMk/>
            <pc:sldMk cId="4102246018" sldId="258"/>
            <ac:spMk id="3" creationId="{3D160281-6312-08DE-69AD-114DE09B06B1}"/>
          </ac:spMkLst>
        </pc:spChg>
        <pc:spChg chg="mod">
          <ac:chgData name="Singhtararaksmey (Joe) Chea" userId="1701668b-4d89-4acc-98f3-689b08ebe07b" providerId="ADAL" clId="{1EDA7DC4-9678-4C0D-829B-09F63281F1D9}" dt="2024-03-20T06:48:08.832" v="2" actId="207"/>
          <ac:spMkLst>
            <pc:docMk/>
            <pc:sldMk cId="4102246018" sldId="258"/>
            <ac:spMk id="13" creationId="{338C23FA-C15D-15CD-5F7F-2A504ED4478C}"/>
          </ac:spMkLst>
        </pc:spChg>
        <pc:spChg chg="mod">
          <ac:chgData name="Singhtararaksmey (Joe) Chea" userId="1701668b-4d89-4acc-98f3-689b08ebe07b" providerId="ADAL" clId="{1EDA7DC4-9678-4C0D-829B-09F63281F1D9}" dt="2024-03-20T06:48:02.878" v="1" actId="207"/>
          <ac:spMkLst>
            <pc:docMk/>
            <pc:sldMk cId="4102246018" sldId="258"/>
            <ac:spMk id="15" creationId="{B556642C-0279-C4A0-F019-5468415E5EB6}"/>
          </ac:spMkLst>
        </pc:spChg>
        <pc:spChg chg="mod">
          <ac:chgData name="Singhtararaksmey (Joe) Chea" userId="1701668b-4d89-4acc-98f3-689b08ebe07b" providerId="ADAL" clId="{1EDA7DC4-9678-4C0D-829B-09F63281F1D9}" dt="2024-03-20T06:48:02.878" v="1" actId="207"/>
          <ac:spMkLst>
            <pc:docMk/>
            <pc:sldMk cId="4102246018" sldId="258"/>
            <ac:spMk id="16" creationId="{7C113670-4D69-8FCB-8D70-65638231D670}"/>
          </ac:spMkLst>
        </pc:spChg>
        <pc:spChg chg="mod">
          <ac:chgData name="Singhtararaksmey (Joe) Chea" userId="1701668b-4d89-4acc-98f3-689b08ebe07b" providerId="ADAL" clId="{1EDA7DC4-9678-4C0D-829B-09F63281F1D9}" dt="2024-03-20T06:48:02.878" v="1" actId="207"/>
          <ac:spMkLst>
            <pc:docMk/>
            <pc:sldMk cId="4102246018" sldId="258"/>
            <ac:spMk id="17" creationId="{41BFC1C3-5DF5-68F2-2451-11D9AD9433D4}"/>
          </ac:spMkLst>
        </pc:spChg>
        <pc:spChg chg="mod">
          <ac:chgData name="Singhtararaksmey (Joe) Chea" userId="1701668b-4d89-4acc-98f3-689b08ebe07b" providerId="ADAL" clId="{1EDA7DC4-9678-4C0D-829B-09F63281F1D9}" dt="2024-03-20T06:48:02.878" v="1" actId="207"/>
          <ac:spMkLst>
            <pc:docMk/>
            <pc:sldMk cId="4102246018" sldId="258"/>
            <ac:spMk id="18" creationId="{05F78744-AA58-392F-6475-1FFF096EA327}"/>
          </ac:spMkLst>
        </pc:spChg>
        <pc:spChg chg="mod">
          <ac:chgData name="Singhtararaksmey (Joe) Chea" userId="1701668b-4d89-4acc-98f3-689b08ebe07b" providerId="ADAL" clId="{1EDA7DC4-9678-4C0D-829B-09F63281F1D9}" dt="2024-03-20T06:48:02.878" v="1" actId="207"/>
          <ac:spMkLst>
            <pc:docMk/>
            <pc:sldMk cId="4102246018" sldId="258"/>
            <ac:spMk id="19" creationId="{9887C26D-E4A5-ECE8-D176-7B6BFDC36A82}"/>
          </ac:spMkLst>
        </pc:spChg>
        <pc:spChg chg="mod">
          <ac:chgData name="Singhtararaksmey (Joe) Chea" userId="1701668b-4d89-4acc-98f3-689b08ebe07b" providerId="ADAL" clId="{1EDA7DC4-9678-4C0D-829B-09F63281F1D9}" dt="2024-03-20T06:48:02.878" v="1" actId="207"/>
          <ac:spMkLst>
            <pc:docMk/>
            <pc:sldMk cId="4102246018" sldId="258"/>
            <ac:spMk id="20" creationId="{6BCA5D26-D55E-F0C3-95AB-6BC211B89773}"/>
          </ac:spMkLst>
        </pc:spChg>
        <pc:cxnChg chg="mod">
          <ac:chgData name="Singhtararaksmey (Joe) Chea" userId="1701668b-4d89-4acc-98f3-689b08ebe07b" providerId="ADAL" clId="{1EDA7DC4-9678-4C0D-829B-09F63281F1D9}" dt="2024-03-20T06:48:20.420" v="3" actId="208"/>
          <ac:cxnSpMkLst>
            <pc:docMk/>
            <pc:sldMk cId="4102246018" sldId="258"/>
            <ac:cxnSpMk id="22" creationId="{A53AB738-48A2-63E0-281D-803163A39071}"/>
          </ac:cxnSpMkLst>
        </pc:cxnChg>
      </pc:sldChg>
      <pc:sldChg chg="modSp mod">
        <pc:chgData name="Singhtararaksmey (Joe) Chea" userId="1701668b-4d89-4acc-98f3-689b08ebe07b" providerId="ADAL" clId="{1EDA7DC4-9678-4C0D-829B-09F63281F1D9}" dt="2024-03-20T14:34:30.781" v="568" actId="14861"/>
        <pc:sldMkLst>
          <pc:docMk/>
          <pc:sldMk cId="1281098197" sldId="264"/>
        </pc:sldMkLst>
        <pc:spChg chg="mod">
          <ac:chgData name="Singhtararaksmey (Joe) Chea" userId="1701668b-4d89-4acc-98f3-689b08ebe07b" providerId="ADAL" clId="{1EDA7DC4-9678-4C0D-829B-09F63281F1D9}" dt="2024-03-20T14:34:30.781" v="568" actId="14861"/>
          <ac:spMkLst>
            <pc:docMk/>
            <pc:sldMk cId="1281098197" sldId="264"/>
            <ac:spMk id="3" creationId="{3D160281-6312-08DE-69AD-114DE09B06B1}"/>
          </ac:spMkLst>
        </pc:spChg>
        <pc:spChg chg="mod">
          <ac:chgData name="Singhtararaksmey (Joe) Chea" userId="1701668b-4d89-4acc-98f3-689b08ebe07b" providerId="ADAL" clId="{1EDA7DC4-9678-4C0D-829B-09F63281F1D9}" dt="2024-03-20T06:48:44.226" v="5" actId="207"/>
          <ac:spMkLst>
            <pc:docMk/>
            <pc:sldMk cId="1281098197" sldId="264"/>
            <ac:spMk id="15" creationId="{B556642C-0279-C4A0-F019-5468415E5EB6}"/>
          </ac:spMkLst>
        </pc:spChg>
        <pc:spChg chg="mod">
          <ac:chgData name="Singhtararaksmey (Joe) Chea" userId="1701668b-4d89-4acc-98f3-689b08ebe07b" providerId="ADAL" clId="{1EDA7DC4-9678-4C0D-829B-09F63281F1D9}" dt="2024-03-20T06:48:44.226" v="5" actId="207"/>
          <ac:spMkLst>
            <pc:docMk/>
            <pc:sldMk cId="1281098197" sldId="264"/>
            <ac:spMk id="16" creationId="{7C113670-4D69-8FCB-8D70-65638231D670}"/>
          </ac:spMkLst>
        </pc:spChg>
        <pc:spChg chg="mod">
          <ac:chgData name="Singhtararaksmey (Joe) Chea" userId="1701668b-4d89-4acc-98f3-689b08ebe07b" providerId="ADAL" clId="{1EDA7DC4-9678-4C0D-829B-09F63281F1D9}" dt="2024-03-20T06:48:44.226" v="5" actId="207"/>
          <ac:spMkLst>
            <pc:docMk/>
            <pc:sldMk cId="1281098197" sldId="264"/>
            <ac:spMk id="17" creationId="{41BFC1C3-5DF5-68F2-2451-11D9AD9433D4}"/>
          </ac:spMkLst>
        </pc:spChg>
        <pc:spChg chg="mod">
          <ac:chgData name="Singhtararaksmey (Joe) Chea" userId="1701668b-4d89-4acc-98f3-689b08ebe07b" providerId="ADAL" clId="{1EDA7DC4-9678-4C0D-829B-09F63281F1D9}" dt="2024-03-20T06:48:35.897" v="4" actId="207"/>
          <ac:spMkLst>
            <pc:docMk/>
            <pc:sldMk cId="1281098197" sldId="264"/>
            <ac:spMk id="19" creationId="{9887C26D-E4A5-ECE8-D176-7B6BFDC36A82}"/>
          </ac:spMkLst>
        </pc:spChg>
        <pc:spChg chg="mod">
          <ac:chgData name="Singhtararaksmey (Joe) Chea" userId="1701668b-4d89-4acc-98f3-689b08ebe07b" providerId="ADAL" clId="{1EDA7DC4-9678-4C0D-829B-09F63281F1D9}" dt="2024-03-20T06:48:35.897" v="4" actId="207"/>
          <ac:spMkLst>
            <pc:docMk/>
            <pc:sldMk cId="1281098197" sldId="264"/>
            <ac:spMk id="20" creationId="{6BCA5D26-D55E-F0C3-95AB-6BC211B89773}"/>
          </ac:spMkLst>
        </pc:spChg>
        <pc:cxnChg chg="mod">
          <ac:chgData name="Singhtararaksmey (Joe) Chea" userId="1701668b-4d89-4acc-98f3-689b08ebe07b" providerId="ADAL" clId="{1EDA7DC4-9678-4C0D-829B-09F63281F1D9}" dt="2024-03-20T06:50:00.761" v="7" actId="208"/>
          <ac:cxnSpMkLst>
            <pc:docMk/>
            <pc:sldMk cId="1281098197" sldId="264"/>
            <ac:cxnSpMk id="4" creationId="{9BFE76EE-58FE-11DD-0BD8-FF2FB9C45408}"/>
          </ac:cxnSpMkLst>
        </pc:cxnChg>
        <pc:cxnChg chg="mod">
          <ac:chgData name="Singhtararaksmey (Joe) Chea" userId="1701668b-4d89-4acc-98f3-689b08ebe07b" providerId="ADAL" clId="{1EDA7DC4-9678-4C0D-829B-09F63281F1D9}" dt="2024-03-20T06:48:57.487" v="6" actId="208"/>
          <ac:cxnSpMkLst>
            <pc:docMk/>
            <pc:sldMk cId="1281098197" sldId="264"/>
            <ac:cxnSpMk id="22" creationId="{A53AB738-48A2-63E0-281D-803163A39071}"/>
          </ac:cxnSpMkLst>
        </pc:cxnChg>
      </pc:sldChg>
      <pc:sldChg chg="modSp mod">
        <pc:chgData name="Singhtararaksmey (Joe) Chea" userId="1701668b-4d89-4acc-98f3-689b08ebe07b" providerId="ADAL" clId="{1EDA7DC4-9678-4C0D-829B-09F63281F1D9}" dt="2024-03-20T14:35:37.584" v="569" actId="14861"/>
        <pc:sldMkLst>
          <pc:docMk/>
          <pc:sldMk cId="3390975252" sldId="265"/>
        </pc:sldMkLst>
        <pc:spChg chg="mod">
          <ac:chgData name="Singhtararaksmey (Joe) Chea" userId="1701668b-4d89-4acc-98f3-689b08ebe07b" providerId="ADAL" clId="{1EDA7DC4-9678-4C0D-829B-09F63281F1D9}" dt="2024-03-20T14:35:37.584" v="569" actId="14861"/>
          <ac:spMkLst>
            <pc:docMk/>
            <pc:sldMk cId="3390975252" sldId="265"/>
            <ac:spMk id="3" creationId="{3D160281-6312-08DE-69AD-114DE09B06B1}"/>
          </ac:spMkLst>
        </pc:spChg>
        <pc:spChg chg="mod">
          <ac:chgData name="Singhtararaksmey (Joe) Chea" userId="1701668b-4d89-4acc-98f3-689b08ebe07b" providerId="ADAL" clId="{1EDA7DC4-9678-4C0D-829B-09F63281F1D9}" dt="2024-03-20T06:50:19.519" v="8" actId="207"/>
          <ac:spMkLst>
            <pc:docMk/>
            <pc:sldMk cId="3390975252" sldId="265"/>
            <ac:spMk id="13" creationId="{338C23FA-C15D-15CD-5F7F-2A504ED4478C}"/>
          </ac:spMkLst>
        </pc:spChg>
        <pc:spChg chg="mod">
          <ac:chgData name="Singhtararaksmey (Joe) Chea" userId="1701668b-4d89-4acc-98f3-689b08ebe07b" providerId="ADAL" clId="{1EDA7DC4-9678-4C0D-829B-09F63281F1D9}" dt="2024-03-20T06:50:23.814" v="9" actId="207"/>
          <ac:spMkLst>
            <pc:docMk/>
            <pc:sldMk cId="3390975252" sldId="265"/>
            <ac:spMk id="15" creationId="{B556642C-0279-C4A0-F019-5468415E5EB6}"/>
          </ac:spMkLst>
        </pc:spChg>
        <pc:spChg chg="mod">
          <ac:chgData name="Singhtararaksmey (Joe) Chea" userId="1701668b-4d89-4acc-98f3-689b08ebe07b" providerId="ADAL" clId="{1EDA7DC4-9678-4C0D-829B-09F63281F1D9}" dt="2024-03-20T06:50:27.695" v="10" actId="207"/>
          <ac:spMkLst>
            <pc:docMk/>
            <pc:sldMk cId="3390975252" sldId="265"/>
            <ac:spMk id="16" creationId="{7C113670-4D69-8FCB-8D70-65638231D670}"/>
          </ac:spMkLst>
        </pc:spChg>
        <pc:spChg chg="mod">
          <ac:chgData name="Singhtararaksmey (Joe) Chea" userId="1701668b-4d89-4acc-98f3-689b08ebe07b" providerId="ADAL" clId="{1EDA7DC4-9678-4C0D-829B-09F63281F1D9}" dt="2024-03-20T06:50:31.048" v="11" actId="207"/>
          <ac:spMkLst>
            <pc:docMk/>
            <pc:sldMk cId="3390975252" sldId="265"/>
            <ac:spMk id="17" creationId="{41BFC1C3-5DF5-68F2-2451-11D9AD9433D4}"/>
          </ac:spMkLst>
        </pc:spChg>
        <pc:spChg chg="mod">
          <ac:chgData name="Singhtararaksmey (Joe) Chea" userId="1701668b-4d89-4acc-98f3-689b08ebe07b" providerId="ADAL" clId="{1EDA7DC4-9678-4C0D-829B-09F63281F1D9}" dt="2024-03-20T06:50:35.923" v="12" actId="207"/>
          <ac:spMkLst>
            <pc:docMk/>
            <pc:sldMk cId="3390975252" sldId="265"/>
            <ac:spMk id="19" creationId="{9887C26D-E4A5-ECE8-D176-7B6BFDC36A82}"/>
          </ac:spMkLst>
        </pc:spChg>
        <pc:cxnChg chg="mod">
          <ac:chgData name="Singhtararaksmey (Joe) Chea" userId="1701668b-4d89-4acc-98f3-689b08ebe07b" providerId="ADAL" clId="{1EDA7DC4-9678-4C0D-829B-09F63281F1D9}" dt="2024-03-20T06:50:54.402" v="14" actId="208"/>
          <ac:cxnSpMkLst>
            <pc:docMk/>
            <pc:sldMk cId="3390975252" sldId="265"/>
            <ac:cxnSpMk id="4" creationId="{9BFE76EE-58FE-11DD-0BD8-FF2FB9C45408}"/>
          </ac:cxnSpMkLst>
        </pc:cxnChg>
        <pc:cxnChg chg="mod">
          <ac:chgData name="Singhtararaksmey (Joe) Chea" userId="1701668b-4d89-4acc-98f3-689b08ebe07b" providerId="ADAL" clId="{1EDA7DC4-9678-4C0D-829B-09F63281F1D9}" dt="2024-03-20T06:51:03.881" v="15" actId="208"/>
          <ac:cxnSpMkLst>
            <pc:docMk/>
            <pc:sldMk cId="3390975252" sldId="265"/>
            <ac:cxnSpMk id="6" creationId="{2D955F51-E820-B24F-D823-4813DBBCCFBD}"/>
          </ac:cxnSpMkLst>
        </pc:cxnChg>
        <pc:cxnChg chg="mod">
          <ac:chgData name="Singhtararaksmey (Joe) Chea" userId="1701668b-4d89-4acc-98f3-689b08ebe07b" providerId="ADAL" clId="{1EDA7DC4-9678-4C0D-829B-09F63281F1D9}" dt="2024-03-20T06:50:44.131" v="13" actId="208"/>
          <ac:cxnSpMkLst>
            <pc:docMk/>
            <pc:sldMk cId="3390975252" sldId="265"/>
            <ac:cxnSpMk id="22" creationId="{A53AB738-48A2-63E0-281D-803163A39071}"/>
          </ac:cxnSpMkLst>
        </pc:cxnChg>
      </pc:sldChg>
      <pc:sldChg chg="modSp mod">
        <pc:chgData name="Singhtararaksmey (Joe) Chea" userId="1701668b-4d89-4acc-98f3-689b08ebe07b" providerId="ADAL" clId="{1EDA7DC4-9678-4C0D-829B-09F63281F1D9}" dt="2024-03-20T14:35:47.131" v="570" actId="14861"/>
        <pc:sldMkLst>
          <pc:docMk/>
          <pc:sldMk cId="3217230499" sldId="266"/>
        </pc:sldMkLst>
        <pc:spChg chg="mod">
          <ac:chgData name="Singhtararaksmey (Joe) Chea" userId="1701668b-4d89-4acc-98f3-689b08ebe07b" providerId="ADAL" clId="{1EDA7DC4-9678-4C0D-829B-09F63281F1D9}" dt="2024-03-20T14:35:47.131" v="570" actId="14861"/>
          <ac:spMkLst>
            <pc:docMk/>
            <pc:sldMk cId="3217230499" sldId="266"/>
            <ac:spMk id="3" creationId="{3D160281-6312-08DE-69AD-114DE09B06B1}"/>
          </ac:spMkLst>
        </pc:spChg>
        <pc:spChg chg="mod">
          <ac:chgData name="Singhtararaksmey (Joe) Chea" userId="1701668b-4d89-4acc-98f3-689b08ebe07b" providerId="ADAL" clId="{1EDA7DC4-9678-4C0D-829B-09F63281F1D9}" dt="2024-03-20T07:33:51.432" v="563" actId="20577"/>
          <ac:spMkLst>
            <pc:docMk/>
            <pc:sldMk cId="3217230499" sldId="266"/>
            <ac:spMk id="8" creationId="{5B6A4457-510A-8D43-A593-FB29B7D03B79}"/>
          </ac:spMkLst>
        </pc:spChg>
        <pc:spChg chg="mod">
          <ac:chgData name="Singhtararaksmey (Joe) Chea" userId="1701668b-4d89-4acc-98f3-689b08ebe07b" providerId="ADAL" clId="{1EDA7DC4-9678-4C0D-829B-09F63281F1D9}" dt="2024-03-20T06:51:11.128" v="16" actId="207"/>
          <ac:spMkLst>
            <pc:docMk/>
            <pc:sldMk cId="3217230499" sldId="266"/>
            <ac:spMk id="13" creationId="{338C23FA-C15D-15CD-5F7F-2A504ED4478C}"/>
          </ac:spMkLst>
        </pc:spChg>
        <pc:spChg chg="mod">
          <ac:chgData name="Singhtararaksmey (Joe) Chea" userId="1701668b-4d89-4acc-98f3-689b08ebe07b" providerId="ADAL" clId="{1EDA7DC4-9678-4C0D-829B-09F63281F1D9}" dt="2024-03-20T06:51:16.245" v="17" actId="207"/>
          <ac:spMkLst>
            <pc:docMk/>
            <pc:sldMk cId="3217230499" sldId="266"/>
            <ac:spMk id="15" creationId="{B556642C-0279-C4A0-F019-5468415E5EB6}"/>
          </ac:spMkLst>
        </pc:spChg>
        <pc:spChg chg="mod">
          <ac:chgData name="Singhtararaksmey (Joe) Chea" userId="1701668b-4d89-4acc-98f3-689b08ebe07b" providerId="ADAL" clId="{1EDA7DC4-9678-4C0D-829B-09F63281F1D9}" dt="2024-03-20T06:51:20.302" v="18" actId="207"/>
          <ac:spMkLst>
            <pc:docMk/>
            <pc:sldMk cId="3217230499" sldId="266"/>
            <ac:spMk id="16" creationId="{7C113670-4D69-8FCB-8D70-65638231D670}"/>
          </ac:spMkLst>
        </pc:spChg>
        <pc:spChg chg="mod">
          <ac:chgData name="Singhtararaksmey (Joe) Chea" userId="1701668b-4d89-4acc-98f3-689b08ebe07b" providerId="ADAL" clId="{1EDA7DC4-9678-4C0D-829B-09F63281F1D9}" dt="2024-03-20T06:51:24.362" v="19" actId="207"/>
          <ac:spMkLst>
            <pc:docMk/>
            <pc:sldMk cId="3217230499" sldId="266"/>
            <ac:spMk id="17" creationId="{41BFC1C3-5DF5-68F2-2451-11D9AD9433D4}"/>
          </ac:spMkLst>
        </pc:spChg>
        <pc:spChg chg="mod">
          <ac:chgData name="Singhtararaksmey (Joe) Chea" userId="1701668b-4d89-4acc-98f3-689b08ebe07b" providerId="ADAL" clId="{1EDA7DC4-9678-4C0D-829B-09F63281F1D9}" dt="2024-03-20T06:51:28.438" v="20" actId="207"/>
          <ac:spMkLst>
            <pc:docMk/>
            <pc:sldMk cId="3217230499" sldId="266"/>
            <ac:spMk id="19" creationId="{9887C26D-E4A5-ECE8-D176-7B6BFDC36A82}"/>
          </ac:spMkLst>
        </pc:spChg>
        <pc:spChg chg="mod">
          <ac:chgData name="Singhtararaksmey (Joe) Chea" userId="1701668b-4d89-4acc-98f3-689b08ebe07b" providerId="ADAL" clId="{1EDA7DC4-9678-4C0D-829B-09F63281F1D9}" dt="2024-03-20T06:52:00.575" v="24" actId="207"/>
          <ac:spMkLst>
            <pc:docMk/>
            <pc:sldMk cId="3217230499" sldId="266"/>
            <ac:spMk id="20" creationId="{6BCA5D26-D55E-F0C3-95AB-6BC211B89773}"/>
          </ac:spMkLst>
        </pc:spChg>
        <pc:cxnChg chg="mod">
          <ac:chgData name="Singhtararaksmey (Joe) Chea" userId="1701668b-4d89-4acc-98f3-689b08ebe07b" providerId="ADAL" clId="{1EDA7DC4-9678-4C0D-829B-09F63281F1D9}" dt="2024-03-20T06:51:47.263" v="22" actId="208"/>
          <ac:cxnSpMkLst>
            <pc:docMk/>
            <pc:sldMk cId="3217230499" sldId="266"/>
            <ac:cxnSpMk id="4" creationId="{9BFE76EE-58FE-11DD-0BD8-FF2FB9C45408}"/>
          </ac:cxnSpMkLst>
        </pc:cxnChg>
        <pc:cxnChg chg="mod">
          <ac:chgData name="Singhtararaksmey (Joe) Chea" userId="1701668b-4d89-4acc-98f3-689b08ebe07b" providerId="ADAL" clId="{1EDA7DC4-9678-4C0D-829B-09F63281F1D9}" dt="2024-03-20T06:51:55.048" v="23" actId="208"/>
          <ac:cxnSpMkLst>
            <pc:docMk/>
            <pc:sldMk cId="3217230499" sldId="266"/>
            <ac:cxnSpMk id="6" creationId="{2D955F51-E820-B24F-D823-4813DBBCCFBD}"/>
          </ac:cxnSpMkLst>
        </pc:cxnChg>
        <pc:cxnChg chg="mod">
          <ac:chgData name="Singhtararaksmey (Joe) Chea" userId="1701668b-4d89-4acc-98f3-689b08ebe07b" providerId="ADAL" clId="{1EDA7DC4-9678-4C0D-829B-09F63281F1D9}" dt="2024-03-20T06:51:40.639" v="21" actId="208"/>
          <ac:cxnSpMkLst>
            <pc:docMk/>
            <pc:sldMk cId="3217230499" sldId="266"/>
            <ac:cxnSpMk id="22" creationId="{A53AB738-48A2-63E0-281D-803163A39071}"/>
          </ac:cxnSpMkLst>
        </pc:cxnChg>
      </pc:sldChg>
      <pc:sldChg chg="addSp delSp modSp new add del mod">
        <pc:chgData name="Singhtararaksmey (Joe) Chea" userId="1701668b-4d89-4acc-98f3-689b08ebe07b" providerId="ADAL" clId="{1EDA7DC4-9678-4C0D-829B-09F63281F1D9}" dt="2024-03-20T14:37:10.131" v="571" actId="14861"/>
        <pc:sldMkLst>
          <pc:docMk/>
          <pc:sldMk cId="2604808458" sldId="267"/>
        </pc:sldMkLst>
        <pc:spChg chg="mod">
          <ac:chgData name="Singhtararaksmey (Joe) Chea" userId="1701668b-4d89-4acc-98f3-689b08ebe07b" providerId="ADAL" clId="{1EDA7DC4-9678-4C0D-829B-09F63281F1D9}" dt="2024-03-20T07:06:44.036" v="55" actId="255"/>
          <ac:spMkLst>
            <pc:docMk/>
            <pc:sldMk cId="2604808458" sldId="267"/>
            <ac:spMk id="2" creationId="{BF34312C-FDEF-7A67-5917-27113B3B08CE}"/>
          </ac:spMkLst>
        </pc:spChg>
        <pc:spChg chg="del">
          <ac:chgData name="Singhtararaksmey (Joe) Chea" userId="1701668b-4d89-4acc-98f3-689b08ebe07b" providerId="ADAL" clId="{1EDA7DC4-9678-4C0D-829B-09F63281F1D9}" dt="2024-03-20T07:06:59.397" v="56" actId="478"/>
          <ac:spMkLst>
            <pc:docMk/>
            <pc:sldMk cId="2604808458" sldId="267"/>
            <ac:spMk id="3" creationId="{0013A704-E12C-46EE-10A4-103726D8CDE2}"/>
          </ac:spMkLst>
        </pc:spChg>
        <pc:spChg chg="add mod">
          <ac:chgData name="Singhtararaksmey (Joe) Chea" userId="1701668b-4d89-4acc-98f3-689b08ebe07b" providerId="ADAL" clId="{1EDA7DC4-9678-4C0D-829B-09F63281F1D9}" dt="2024-03-20T14:37:10.131" v="571" actId="14861"/>
          <ac:spMkLst>
            <pc:docMk/>
            <pc:sldMk cId="2604808458" sldId="267"/>
            <ac:spMk id="4" creationId="{2BB56A76-56AC-8A23-E9A1-7837065033F4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5" creationId="{EB2D887B-125A-6725-4C26-58B3981AB195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6" creationId="{8503A5B8-0D1C-C671-99F9-09B25915709E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7" creationId="{232F38CB-9FB9-381D-8A78-41B2778BB2BD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8" creationId="{420CF6EB-D8D2-BC65-11FB-DB6109F9492D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9" creationId="{663C039E-FF05-169F-4625-273C663DAC27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10" creationId="{9FB0901F-56F9-F6AA-4BBF-8DB17B0929B8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11" creationId="{B98FCA25-5CF1-A29B-9DBE-AA3BAB010B04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12" creationId="{69A74250-DF22-2072-AC6D-86A3AA155ACB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14" creationId="{B1D0DF42-3BEB-1D2A-63BA-A1CBB340409D}"/>
          </ac:spMkLst>
        </pc:spChg>
        <pc:spChg chg="add del mod">
          <ac:chgData name="Singhtararaksmey (Joe) Chea" userId="1701668b-4d89-4acc-98f3-689b08ebe07b" providerId="ADAL" clId="{1EDA7DC4-9678-4C0D-829B-09F63281F1D9}" dt="2024-03-20T07:07:18.887" v="58" actId="478"/>
          <ac:spMkLst>
            <pc:docMk/>
            <pc:sldMk cId="2604808458" sldId="267"/>
            <ac:spMk id="16" creationId="{595FBCB6-64E3-EAE3-4DD7-5EBB55942CA2}"/>
          </ac:spMkLst>
        </pc:spChg>
        <pc:spChg chg="add mod">
          <ac:chgData name="Singhtararaksmey (Joe) Chea" userId="1701668b-4d89-4acc-98f3-689b08ebe07b" providerId="ADAL" clId="{1EDA7DC4-9678-4C0D-829B-09F63281F1D9}" dt="2024-03-20T07:19:34.604" v="324" actId="1037"/>
          <ac:spMkLst>
            <pc:docMk/>
            <pc:sldMk cId="2604808458" sldId="267"/>
            <ac:spMk id="17" creationId="{7AD81A46-B174-D42F-ADD0-094BC76811A3}"/>
          </ac:spMkLst>
        </pc:spChg>
        <pc:spChg chg="add mod">
          <ac:chgData name="Singhtararaksmey (Joe) Chea" userId="1701668b-4d89-4acc-98f3-689b08ebe07b" providerId="ADAL" clId="{1EDA7DC4-9678-4C0D-829B-09F63281F1D9}" dt="2024-03-20T07:19:34.604" v="324" actId="1037"/>
          <ac:spMkLst>
            <pc:docMk/>
            <pc:sldMk cId="2604808458" sldId="267"/>
            <ac:spMk id="18" creationId="{AEF85A05-D20C-B77C-0CCA-7F36B04B2E8D}"/>
          </ac:spMkLst>
        </pc:spChg>
        <pc:spChg chg="add mod">
          <ac:chgData name="Singhtararaksmey (Joe) Chea" userId="1701668b-4d89-4acc-98f3-689b08ebe07b" providerId="ADAL" clId="{1EDA7DC4-9678-4C0D-829B-09F63281F1D9}" dt="2024-03-20T07:19:34.604" v="324" actId="1037"/>
          <ac:spMkLst>
            <pc:docMk/>
            <pc:sldMk cId="2604808458" sldId="267"/>
            <ac:spMk id="19" creationId="{14CC7C04-B090-883C-D3E3-DC8E2EE44C78}"/>
          </ac:spMkLst>
        </pc:spChg>
        <pc:spChg chg="add mod">
          <ac:chgData name="Singhtararaksmey (Joe) Chea" userId="1701668b-4d89-4acc-98f3-689b08ebe07b" providerId="ADAL" clId="{1EDA7DC4-9678-4C0D-829B-09F63281F1D9}" dt="2024-03-20T07:19:34.604" v="324" actId="1037"/>
          <ac:spMkLst>
            <pc:docMk/>
            <pc:sldMk cId="2604808458" sldId="267"/>
            <ac:spMk id="20" creationId="{114039BB-7381-86B2-1F5D-72A03F462A0F}"/>
          </ac:spMkLst>
        </pc:spChg>
        <pc:spChg chg="add mod">
          <ac:chgData name="Singhtararaksmey (Joe) Chea" userId="1701668b-4d89-4acc-98f3-689b08ebe07b" providerId="ADAL" clId="{1EDA7DC4-9678-4C0D-829B-09F63281F1D9}" dt="2024-03-20T07:19:34.604" v="324" actId="1037"/>
          <ac:spMkLst>
            <pc:docMk/>
            <pc:sldMk cId="2604808458" sldId="267"/>
            <ac:spMk id="21" creationId="{89194666-0747-8408-848F-01F46F09D038}"/>
          </ac:spMkLst>
        </pc:spChg>
        <pc:cxnChg chg="add del mod">
          <ac:chgData name="Singhtararaksmey (Joe) Chea" userId="1701668b-4d89-4acc-98f3-689b08ebe07b" providerId="ADAL" clId="{1EDA7DC4-9678-4C0D-829B-09F63281F1D9}" dt="2024-03-20T07:07:18.887" v="58" actId="478"/>
          <ac:cxnSpMkLst>
            <pc:docMk/>
            <pc:sldMk cId="2604808458" sldId="267"/>
            <ac:cxnSpMk id="13" creationId="{CD3237AC-B071-0A10-FC5D-26B02DA7B3C1}"/>
          </ac:cxnSpMkLst>
        </pc:cxnChg>
        <pc:cxnChg chg="add del mod">
          <ac:chgData name="Singhtararaksmey (Joe) Chea" userId="1701668b-4d89-4acc-98f3-689b08ebe07b" providerId="ADAL" clId="{1EDA7DC4-9678-4C0D-829B-09F63281F1D9}" dt="2024-03-20T07:07:18.887" v="58" actId="478"/>
          <ac:cxnSpMkLst>
            <pc:docMk/>
            <pc:sldMk cId="2604808458" sldId="267"/>
            <ac:cxnSpMk id="15" creationId="{750CEBC5-F8D2-BB30-713A-83B7F92DEFC4}"/>
          </ac:cxnSpMkLst>
        </pc:cxnChg>
      </pc:sldChg>
      <pc:sldChg chg="addSp delSp modSp add mod modTransition">
        <pc:chgData name="Singhtararaksmey (Joe) Chea" userId="1701668b-4d89-4acc-98f3-689b08ebe07b" providerId="ADAL" clId="{1EDA7DC4-9678-4C0D-829B-09F63281F1D9}" dt="2024-03-20T14:37:22.214" v="572" actId="14861"/>
        <pc:sldMkLst>
          <pc:docMk/>
          <pc:sldMk cId="2258483922" sldId="268"/>
        </pc:sldMkLst>
        <pc:spChg chg="mod">
          <ac:chgData name="Singhtararaksmey (Joe) Chea" userId="1701668b-4d89-4acc-98f3-689b08ebe07b" providerId="ADAL" clId="{1EDA7DC4-9678-4C0D-829B-09F63281F1D9}" dt="2024-03-20T07:30:38.136" v="556" actId="20577"/>
          <ac:spMkLst>
            <pc:docMk/>
            <pc:sldMk cId="2258483922" sldId="268"/>
            <ac:spMk id="2" creationId="{BF34312C-FDEF-7A67-5917-27113B3B08CE}"/>
          </ac:spMkLst>
        </pc:spChg>
        <pc:spChg chg="mod">
          <ac:chgData name="Singhtararaksmey (Joe) Chea" userId="1701668b-4d89-4acc-98f3-689b08ebe07b" providerId="ADAL" clId="{1EDA7DC4-9678-4C0D-829B-09F63281F1D9}" dt="2024-03-20T14:37:22.214" v="572" actId="14861"/>
          <ac:spMkLst>
            <pc:docMk/>
            <pc:sldMk cId="2258483922" sldId="268"/>
            <ac:spMk id="4" creationId="{2BB56A76-56AC-8A23-E9A1-7837065033F4}"/>
          </ac:spMkLst>
        </pc:spChg>
        <pc:spChg chg="add mod">
          <ac:chgData name="Singhtararaksmey (Joe) Chea" userId="1701668b-4d89-4acc-98f3-689b08ebe07b" providerId="ADAL" clId="{1EDA7DC4-9678-4C0D-829B-09F63281F1D9}" dt="2024-03-20T07:26:56.796" v="518" actId="207"/>
          <ac:spMkLst>
            <pc:docMk/>
            <pc:sldMk cId="2258483922" sldId="268"/>
            <ac:spMk id="5" creationId="{17C8D79C-1CD9-4F61-3590-1BDEA5BD3BED}"/>
          </ac:spMkLst>
        </pc:spChg>
        <pc:spChg chg="add del mod">
          <ac:chgData name="Singhtararaksmey (Joe) Chea" userId="1701668b-4d89-4acc-98f3-689b08ebe07b" providerId="ADAL" clId="{1EDA7DC4-9678-4C0D-829B-09F63281F1D9}" dt="2024-03-20T07:25:33.745" v="486"/>
          <ac:spMkLst>
            <pc:docMk/>
            <pc:sldMk cId="2258483922" sldId="268"/>
            <ac:spMk id="6" creationId="{795255B1-547F-884C-8317-8BE34098C7C9}"/>
          </ac:spMkLst>
        </pc:spChg>
        <pc:spChg chg="add mod">
          <ac:chgData name="Singhtararaksmey (Joe) Chea" userId="1701668b-4d89-4acc-98f3-689b08ebe07b" providerId="ADAL" clId="{1EDA7DC4-9678-4C0D-829B-09F63281F1D9}" dt="2024-03-20T07:26:50.259" v="517" actId="1076"/>
          <ac:spMkLst>
            <pc:docMk/>
            <pc:sldMk cId="2258483922" sldId="268"/>
            <ac:spMk id="7" creationId="{6449CA19-5053-BA94-77A3-5F08DB8DBED9}"/>
          </ac:spMkLst>
        </pc:spChg>
        <pc:spChg chg="mod">
          <ac:chgData name="Singhtararaksmey (Joe) Chea" userId="1701668b-4d89-4acc-98f3-689b08ebe07b" providerId="ADAL" clId="{1EDA7DC4-9678-4C0D-829B-09F63281F1D9}" dt="2024-03-20T07:20:19.386" v="329" actId="115"/>
          <ac:spMkLst>
            <pc:docMk/>
            <pc:sldMk cId="2258483922" sldId="268"/>
            <ac:spMk id="17" creationId="{7AD81A46-B174-D42F-ADD0-094BC76811A3}"/>
          </ac:spMkLst>
        </pc:spChg>
        <pc:cxnChg chg="add mod">
          <ac:chgData name="Singhtararaksmey (Joe) Chea" userId="1701668b-4d89-4acc-98f3-689b08ebe07b" providerId="ADAL" clId="{1EDA7DC4-9678-4C0D-829B-09F63281F1D9}" dt="2024-03-20T07:20:35.347" v="331" actId="1076"/>
          <ac:cxnSpMkLst>
            <pc:docMk/>
            <pc:sldMk cId="2258483922" sldId="268"/>
            <ac:cxnSpMk id="3" creationId="{20F2A8A4-D86B-4440-4F13-98258966F835}"/>
          </ac:cxnSpMkLst>
        </pc:cxnChg>
      </pc:sldChg>
      <pc:sldChg chg="addSp modSp add del mod">
        <pc:chgData name="Singhtararaksmey (Joe) Chea" userId="1701668b-4d89-4acc-98f3-689b08ebe07b" providerId="ADAL" clId="{1EDA7DC4-9678-4C0D-829B-09F63281F1D9}" dt="2024-03-20T07:19:03.928" v="245" actId="2696"/>
        <pc:sldMkLst>
          <pc:docMk/>
          <pc:sldMk cId="2648729191" sldId="268"/>
        </pc:sldMkLst>
        <pc:spChg chg="mod">
          <ac:chgData name="Singhtararaksmey (Joe) Chea" userId="1701668b-4d89-4acc-98f3-689b08ebe07b" providerId="ADAL" clId="{1EDA7DC4-9678-4C0D-829B-09F63281F1D9}" dt="2024-03-20T07:13:14.253" v="235" actId="20577"/>
          <ac:spMkLst>
            <pc:docMk/>
            <pc:sldMk cId="2648729191" sldId="268"/>
            <ac:spMk id="2" creationId="{BF34312C-FDEF-7A67-5917-27113B3B08CE}"/>
          </ac:spMkLst>
        </pc:spChg>
        <pc:spChg chg="mod">
          <ac:chgData name="Singhtararaksmey (Joe) Chea" userId="1701668b-4d89-4acc-98f3-689b08ebe07b" providerId="ADAL" clId="{1EDA7DC4-9678-4C0D-829B-09F63281F1D9}" dt="2024-03-20T07:18:31.659" v="242" actId="14100"/>
          <ac:spMkLst>
            <pc:docMk/>
            <pc:sldMk cId="2648729191" sldId="268"/>
            <ac:spMk id="4" creationId="{2BB56A76-56AC-8A23-E9A1-7837065033F4}"/>
          </ac:spMkLst>
        </pc:spChg>
        <pc:spChg chg="add mod">
          <ac:chgData name="Singhtararaksmey (Joe) Chea" userId="1701668b-4d89-4acc-98f3-689b08ebe07b" providerId="ADAL" clId="{1EDA7DC4-9678-4C0D-829B-09F63281F1D9}" dt="2024-03-20T07:18:55.270" v="244" actId="1076"/>
          <ac:spMkLst>
            <pc:docMk/>
            <pc:sldMk cId="2648729191" sldId="268"/>
            <ac:spMk id="5" creationId="{B403FDA7-B473-C024-24AF-0E997A36524F}"/>
          </ac:spMkLst>
        </pc:spChg>
        <pc:spChg chg="mod">
          <ac:chgData name="Singhtararaksmey (Joe) Chea" userId="1701668b-4d89-4acc-98f3-689b08ebe07b" providerId="ADAL" clId="{1EDA7DC4-9678-4C0D-829B-09F63281F1D9}" dt="2024-03-20T07:17:43.716" v="237" actId="115"/>
          <ac:spMkLst>
            <pc:docMk/>
            <pc:sldMk cId="2648729191" sldId="268"/>
            <ac:spMk id="17" creationId="{7AD81A46-B174-D42F-ADD0-094BC76811A3}"/>
          </ac:spMkLst>
        </pc:spChg>
        <pc:cxnChg chg="add mod">
          <ac:chgData name="Singhtararaksmey (Joe) Chea" userId="1701668b-4d89-4acc-98f3-689b08ebe07b" providerId="ADAL" clId="{1EDA7DC4-9678-4C0D-829B-09F63281F1D9}" dt="2024-03-20T07:18:14.177" v="241" actId="1076"/>
          <ac:cxnSpMkLst>
            <pc:docMk/>
            <pc:sldMk cId="2648729191" sldId="268"/>
            <ac:cxnSpMk id="3" creationId="{CF0307A5-ECEA-6579-6A2B-CDC6B0687F9D}"/>
          </ac:cxnSpMkLst>
        </pc:cxnChg>
      </pc:sldChg>
      <pc:sldChg chg="addSp modSp add mod modTransition">
        <pc:chgData name="Singhtararaksmey (Joe) Chea" userId="1701668b-4d89-4acc-98f3-689b08ebe07b" providerId="ADAL" clId="{1EDA7DC4-9678-4C0D-829B-09F63281F1D9}" dt="2024-03-20T14:37:35.618" v="573" actId="14861"/>
        <pc:sldMkLst>
          <pc:docMk/>
          <pc:sldMk cId="3461031533" sldId="269"/>
        </pc:sldMkLst>
        <pc:spChg chg="mod">
          <ac:chgData name="Singhtararaksmey (Joe) Chea" userId="1701668b-4d89-4acc-98f3-689b08ebe07b" providerId="ADAL" clId="{1EDA7DC4-9678-4C0D-829B-09F63281F1D9}" dt="2024-03-20T07:30:41.436" v="558" actId="20577"/>
          <ac:spMkLst>
            <pc:docMk/>
            <pc:sldMk cId="3461031533" sldId="269"/>
            <ac:spMk id="2" creationId="{BF34312C-FDEF-7A67-5917-27113B3B08CE}"/>
          </ac:spMkLst>
        </pc:spChg>
        <pc:spChg chg="mod">
          <ac:chgData name="Singhtararaksmey (Joe) Chea" userId="1701668b-4d89-4acc-98f3-689b08ebe07b" providerId="ADAL" clId="{1EDA7DC4-9678-4C0D-829B-09F63281F1D9}" dt="2024-03-20T14:37:35.618" v="573" actId="14861"/>
          <ac:spMkLst>
            <pc:docMk/>
            <pc:sldMk cId="3461031533" sldId="269"/>
            <ac:spMk id="4" creationId="{2BB56A76-56AC-8A23-E9A1-7837065033F4}"/>
          </ac:spMkLst>
        </pc:spChg>
        <pc:spChg chg="add mod">
          <ac:chgData name="Singhtararaksmey (Joe) Chea" userId="1701668b-4d89-4acc-98f3-689b08ebe07b" providerId="ADAL" clId="{1EDA7DC4-9678-4C0D-829B-09F63281F1D9}" dt="2024-03-20T07:27:55.348" v="537" actId="1076"/>
          <ac:spMkLst>
            <pc:docMk/>
            <pc:sldMk cId="3461031533" sldId="269"/>
            <ac:spMk id="8" creationId="{4FB5988E-6EC7-876E-ADF4-DC4567F8D316}"/>
          </ac:spMkLst>
        </pc:spChg>
        <pc:spChg chg="mod">
          <ac:chgData name="Singhtararaksmey (Joe) Chea" userId="1701668b-4d89-4acc-98f3-689b08ebe07b" providerId="ADAL" clId="{1EDA7DC4-9678-4C0D-829B-09F63281F1D9}" dt="2024-03-20T07:28:33.779" v="542" actId="115"/>
          <ac:spMkLst>
            <pc:docMk/>
            <pc:sldMk cId="3461031533" sldId="269"/>
            <ac:spMk id="19" creationId="{14CC7C04-B090-883C-D3E3-DC8E2EE44C78}"/>
          </ac:spMkLst>
        </pc:spChg>
        <pc:cxnChg chg="add mod">
          <ac:chgData name="Singhtararaksmey (Joe) Chea" userId="1701668b-4d89-4acc-98f3-689b08ebe07b" providerId="ADAL" clId="{1EDA7DC4-9678-4C0D-829B-09F63281F1D9}" dt="2024-03-20T07:27:26.503" v="522" actId="1076"/>
          <ac:cxnSpMkLst>
            <pc:docMk/>
            <pc:sldMk cId="3461031533" sldId="269"/>
            <ac:cxnSpMk id="6" creationId="{49CF270A-3F5E-6658-1A9A-00E988429708}"/>
          </ac:cxnSpMkLst>
        </pc:cxnChg>
      </pc:sldChg>
      <pc:sldChg chg="addSp modSp add mod modTransition">
        <pc:chgData name="Singhtararaksmey (Joe) Chea" userId="1701668b-4d89-4acc-98f3-689b08ebe07b" providerId="ADAL" clId="{1EDA7DC4-9678-4C0D-829B-09F63281F1D9}" dt="2024-03-20T14:37:46.873" v="574" actId="14861"/>
        <pc:sldMkLst>
          <pc:docMk/>
          <pc:sldMk cId="1998486671" sldId="270"/>
        </pc:sldMkLst>
        <pc:spChg chg="mod">
          <ac:chgData name="Singhtararaksmey (Joe) Chea" userId="1701668b-4d89-4acc-98f3-689b08ebe07b" providerId="ADAL" clId="{1EDA7DC4-9678-4C0D-829B-09F63281F1D9}" dt="2024-03-20T07:30:44.888" v="560" actId="20577"/>
          <ac:spMkLst>
            <pc:docMk/>
            <pc:sldMk cId="1998486671" sldId="270"/>
            <ac:spMk id="2" creationId="{BF34312C-FDEF-7A67-5917-27113B3B08CE}"/>
          </ac:spMkLst>
        </pc:spChg>
        <pc:spChg chg="mod">
          <ac:chgData name="Singhtararaksmey (Joe) Chea" userId="1701668b-4d89-4acc-98f3-689b08ebe07b" providerId="ADAL" clId="{1EDA7DC4-9678-4C0D-829B-09F63281F1D9}" dt="2024-03-20T14:37:46.873" v="574" actId="14861"/>
          <ac:spMkLst>
            <pc:docMk/>
            <pc:sldMk cId="1998486671" sldId="270"/>
            <ac:spMk id="4" creationId="{2BB56A76-56AC-8A23-E9A1-7837065033F4}"/>
          </ac:spMkLst>
        </pc:spChg>
        <pc:spChg chg="add mod">
          <ac:chgData name="Singhtararaksmey (Joe) Chea" userId="1701668b-4d89-4acc-98f3-689b08ebe07b" providerId="ADAL" clId="{1EDA7DC4-9678-4C0D-829B-09F63281F1D9}" dt="2024-03-20T07:29:00.478" v="553" actId="1076"/>
          <ac:spMkLst>
            <pc:docMk/>
            <pc:sldMk cId="1998486671" sldId="270"/>
            <ac:spMk id="10" creationId="{14E79274-6E40-E53F-11FE-CFE36967AB7A}"/>
          </ac:spMkLst>
        </pc:spChg>
        <pc:spChg chg="mod">
          <ac:chgData name="Singhtararaksmey (Joe) Chea" userId="1701668b-4d89-4acc-98f3-689b08ebe07b" providerId="ADAL" clId="{1EDA7DC4-9678-4C0D-829B-09F63281F1D9}" dt="2024-03-20T07:28:25.900" v="541" actId="115"/>
          <ac:spMkLst>
            <pc:docMk/>
            <pc:sldMk cId="1998486671" sldId="270"/>
            <ac:spMk id="19" creationId="{14CC7C04-B090-883C-D3E3-DC8E2EE44C78}"/>
          </ac:spMkLst>
        </pc:spChg>
        <pc:spChg chg="mod">
          <ac:chgData name="Singhtararaksmey (Joe) Chea" userId="1701668b-4d89-4acc-98f3-689b08ebe07b" providerId="ADAL" clId="{1EDA7DC4-9678-4C0D-829B-09F63281F1D9}" dt="2024-03-20T07:28:39.806" v="544" actId="115"/>
          <ac:spMkLst>
            <pc:docMk/>
            <pc:sldMk cId="1998486671" sldId="270"/>
            <ac:spMk id="21" creationId="{89194666-0747-8408-848F-01F46F09D038}"/>
          </ac:spMkLst>
        </pc:spChg>
        <pc:cxnChg chg="add mod">
          <ac:chgData name="Singhtararaksmey (Joe) Chea" userId="1701668b-4d89-4acc-98f3-689b08ebe07b" providerId="ADAL" clId="{1EDA7DC4-9678-4C0D-829B-09F63281F1D9}" dt="2024-03-20T07:28:21.919" v="540" actId="1076"/>
          <ac:cxnSpMkLst>
            <pc:docMk/>
            <pc:sldMk cId="1998486671" sldId="270"/>
            <ac:cxnSpMk id="9" creationId="{A590AF0C-443D-3062-D834-44D16D48D404}"/>
          </ac:cxnSpMkLst>
        </pc:cxnChg>
      </pc:sldChg>
      <pc:sldChg chg="addSp delSp modSp add mod ord">
        <pc:chgData name="Singhtararaksmey (Joe) Chea" userId="1701668b-4d89-4acc-98f3-689b08ebe07b" providerId="ADAL" clId="{1EDA7DC4-9678-4C0D-829B-09F63281F1D9}" dt="2024-03-20T14:56:59.230" v="631" actId="1076"/>
        <pc:sldMkLst>
          <pc:docMk/>
          <pc:sldMk cId="3390978886" sldId="271"/>
        </pc:sldMkLst>
        <pc:spChg chg="mod">
          <ac:chgData name="Singhtararaksmey (Joe) Chea" userId="1701668b-4d89-4acc-98f3-689b08ebe07b" providerId="ADAL" clId="{1EDA7DC4-9678-4C0D-829B-09F63281F1D9}" dt="2024-03-20T14:40:58.784" v="594" actId="20577"/>
          <ac:spMkLst>
            <pc:docMk/>
            <pc:sldMk cId="3390978886" sldId="271"/>
            <ac:spMk id="2" creationId="{BF34312C-FDEF-7A67-5917-27113B3B08CE}"/>
          </ac:spMkLst>
        </pc:spChg>
        <pc:spChg chg="del">
          <ac:chgData name="Singhtararaksmey (Joe) Chea" userId="1701668b-4d89-4acc-98f3-689b08ebe07b" providerId="ADAL" clId="{1EDA7DC4-9678-4C0D-829B-09F63281F1D9}" dt="2024-03-20T14:54:19.098" v="595" actId="478"/>
          <ac:spMkLst>
            <pc:docMk/>
            <pc:sldMk cId="3390978886" sldId="271"/>
            <ac:spMk id="4" creationId="{2BB56A76-56AC-8A23-E9A1-7837065033F4}"/>
          </ac:spMkLst>
        </pc:spChg>
        <pc:spChg chg="del">
          <ac:chgData name="Singhtararaksmey (Joe) Chea" userId="1701668b-4d89-4acc-98f3-689b08ebe07b" providerId="ADAL" clId="{1EDA7DC4-9678-4C0D-829B-09F63281F1D9}" dt="2024-03-20T14:54:19.098" v="595" actId="478"/>
          <ac:spMkLst>
            <pc:docMk/>
            <pc:sldMk cId="3390978886" sldId="271"/>
            <ac:spMk id="17" creationId="{7AD81A46-B174-D42F-ADD0-094BC76811A3}"/>
          </ac:spMkLst>
        </pc:spChg>
        <pc:spChg chg="del">
          <ac:chgData name="Singhtararaksmey (Joe) Chea" userId="1701668b-4d89-4acc-98f3-689b08ebe07b" providerId="ADAL" clId="{1EDA7DC4-9678-4C0D-829B-09F63281F1D9}" dt="2024-03-20T14:54:19.098" v="595" actId="478"/>
          <ac:spMkLst>
            <pc:docMk/>
            <pc:sldMk cId="3390978886" sldId="271"/>
            <ac:spMk id="18" creationId="{AEF85A05-D20C-B77C-0CCA-7F36B04B2E8D}"/>
          </ac:spMkLst>
        </pc:spChg>
        <pc:spChg chg="del">
          <ac:chgData name="Singhtararaksmey (Joe) Chea" userId="1701668b-4d89-4acc-98f3-689b08ebe07b" providerId="ADAL" clId="{1EDA7DC4-9678-4C0D-829B-09F63281F1D9}" dt="2024-03-20T14:54:19.098" v="595" actId="478"/>
          <ac:spMkLst>
            <pc:docMk/>
            <pc:sldMk cId="3390978886" sldId="271"/>
            <ac:spMk id="19" creationId="{14CC7C04-B090-883C-D3E3-DC8E2EE44C78}"/>
          </ac:spMkLst>
        </pc:spChg>
        <pc:spChg chg="del">
          <ac:chgData name="Singhtararaksmey (Joe) Chea" userId="1701668b-4d89-4acc-98f3-689b08ebe07b" providerId="ADAL" clId="{1EDA7DC4-9678-4C0D-829B-09F63281F1D9}" dt="2024-03-20T14:54:19.098" v="595" actId="478"/>
          <ac:spMkLst>
            <pc:docMk/>
            <pc:sldMk cId="3390978886" sldId="271"/>
            <ac:spMk id="20" creationId="{114039BB-7381-86B2-1F5D-72A03F462A0F}"/>
          </ac:spMkLst>
        </pc:spChg>
        <pc:spChg chg="del">
          <ac:chgData name="Singhtararaksmey (Joe) Chea" userId="1701668b-4d89-4acc-98f3-689b08ebe07b" providerId="ADAL" clId="{1EDA7DC4-9678-4C0D-829B-09F63281F1D9}" dt="2024-03-20T14:54:19.098" v="595" actId="478"/>
          <ac:spMkLst>
            <pc:docMk/>
            <pc:sldMk cId="3390978886" sldId="271"/>
            <ac:spMk id="21" creationId="{89194666-0747-8408-848F-01F46F09D038}"/>
          </ac:spMkLst>
        </pc:spChg>
        <pc:picChg chg="add mod">
          <ac:chgData name="Singhtararaksmey (Joe) Chea" userId="1701668b-4d89-4acc-98f3-689b08ebe07b" providerId="ADAL" clId="{1EDA7DC4-9678-4C0D-829B-09F63281F1D9}" dt="2024-03-20T14:56:39.849" v="626" actId="1076"/>
          <ac:picMkLst>
            <pc:docMk/>
            <pc:sldMk cId="3390978886" sldId="271"/>
            <ac:picMk id="5" creationId="{5E48D99D-8232-FE9A-8B2B-70618E333090}"/>
          </ac:picMkLst>
        </pc:picChg>
        <pc:picChg chg="add mod">
          <ac:chgData name="Singhtararaksmey (Joe) Chea" userId="1701668b-4d89-4acc-98f3-689b08ebe07b" providerId="ADAL" clId="{1EDA7DC4-9678-4C0D-829B-09F63281F1D9}" dt="2024-03-20T14:56:59.230" v="631" actId="1076"/>
          <ac:picMkLst>
            <pc:docMk/>
            <pc:sldMk cId="3390978886" sldId="271"/>
            <ac:picMk id="7" creationId="{8C56E9FF-C794-7D96-88D5-E4BA2B3B5E86}"/>
          </ac:picMkLst>
        </pc:picChg>
      </pc:sldChg>
      <pc:sldChg chg="addSp delSp modSp add mod modTransition">
        <pc:chgData name="Singhtararaksmey (Joe) Chea" userId="1701668b-4d89-4acc-98f3-689b08ebe07b" providerId="ADAL" clId="{1EDA7DC4-9678-4C0D-829B-09F63281F1D9}" dt="2024-03-20T15:04:33.158" v="717" actId="20577"/>
        <pc:sldMkLst>
          <pc:docMk/>
          <pc:sldMk cId="1398449497" sldId="272"/>
        </pc:sldMkLst>
        <pc:spChg chg="mod">
          <ac:chgData name="Singhtararaksmey (Joe) Chea" userId="1701668b-4d89-4acc-98f3-689b08ebe07b" providerId="ADAL" clId="{1EDA7DC4-9678-4C0D-829B-09F63281F1D9}" dt="2024-03-20T15:04:33.158" v="717" actId="20577"/>
          <ac:spMkLst>
            <pc:docMk/>
            <pc:sldMk cId="1398449497" sldId="272"/>
            <ac:spMk id="2" creationId="{BF34312C-FDEF-7A67-5917-27113B3B08CE}"/>
          </ac:spMkLst>
        </pc:spChg>
        <pc:picChg chg="add del mod">
          <ac:chgData name="Singhtararaksmey (Joe) Chea" userId="1701668b-4d89-4acc-98f3-689b08ebe07b" providerId="ADAL" clId="{1EDA7DC4-9678-4C0D-829B-09F63281F1D9}" dt="2024-03-20T15:00:48.594" v="673" actId="21"/>
          <ac:picMkLst>
            <pc:docMk/>
            <pc:sldMk cId="1398449497" sldId="272"/>
            <ac:picMk id="4" creationId="{C0F56A98-1BFE-4444-AA3C-374D6FE9175D}"/>
          </ac:picMkLst>
        </pc:picChg>
        <pc:picChg chg="mod">
          <ac:chgData name="Singhtararaksmey (Joe) Chea" userId="1701668b-4d89-4acc-98f3-689b08ebe07b" providerId="ADAL" clId="{1EDA7DC4-9678-4C0D-829B-09F63281F1D9}" dt="2024-03-20T14:58:02.408" v="637" actId="1076"/>
          <ac:picMkLst>
            <pc:docMk/>
            <pc:sldMk cId="1398449497" sldId="272"/>
            <ac:picMk id="5" creationId="{5E48D99D-8232-FE9A-8B2B-70618E333090}"/>
          </ac:picMkLst>
        </pc:picChg>
        <pc:picChg chg="mod">
          <ac:chgData name="Singhtararaksmey (Joe) Chea" userId="1701668b-4d89-4acc-98f3-689b08ebe07b" providerId="ADAL" clId="{1EDA7DC4-9678-4C0D-829B-09F63281F1D9}" dt="2024-03-20T14:58:10.516" v="639" actId="1076"/>
          <ac:picMkLst>
            <pc:docMk/>
            <pc:sldMk cId="1398449497" sldId="272"/>
            <ac:picMk id="7" creationId="{8C56E9FF-C794-7D96-88D5-E4BA2B3B5E86}"/>
          </ac:picMkLst>
        </pc:picChg>
        <pc:picChg chg="add mod">
          <ac:chgData name="Singhtararaksmey (Joe) Chea" userId="1701668b-4d89-4acc-98f3-689b08ebe07b" providerId="ADAL" clId="{1EDA7DC4-9678-4C0D-829B-09F63281F1D9}" dt="2024-03-20T14:58:49.973" v="649"/>
          <ac:picMkLst>
            <pc:docMk/>
            <pc:sldMk cId="1398449497" sldId="272"/>
            <ac:picMk id="8" creationId="{B950E75C-3FBF-F89D-2515-52867344ED1E}"/>
          </ac:picMkLst>
        </pc:picChg>
        <pc:picChg chg="add del mod">
          <ac:chgData name="Singhtararaksmey (Joe) Chea" userId="1701668b-4d89-4acc-98f3-689b08ebe07b" providerId="ADAL" clId="{1EDA7DC4-9678-4C0D-829B-09F63281F1D9}" dt="2024-03-20T15:00:48.594" v="673" actId="21"/>
          <ac:picMkLst>
            <pc:docMk/>
            <pc:sldMk cId="1398449497" sldId="272"/>
            <ac:picMk id="10" creationId="{4B197E85-1709-75C2-8E20-4A70C26B102A}"/>
          </ac:picMkLst>
        </pc:picChg>
        <pc:picChg chg="add mod">
          <ac:chgData name="Singhtararaksmey (Joe) Chea" userId="1701668b-4d89-4acc-98f3-689b08ebe07b" providerId="ADAL" clId="{1EDA7DC4-9678-4C0D-829B-09F63281F1D9}" dt="2024-03-20T14:59:35.132" v="662"/>
          <ac:picMkLst>
            <pc:docMk/>
            <pc:sldMk cId="1398449497" sldId="272"/>
            <ac:picMk id="12" creationId="{FF2F77E2-187E-415B-5CD5-C1A37111F539}"/>
          </ac:picMkLst>
        </pc:picChg>
        <pc:picChg chg="add del mod">
          <ac:chgData name="Singhtararaksmey (Joe) Chea" userId="1701668b-4d89-4acc-98f3-689b08ebe07b" providerId="ADAL" clId="{1EDA7DC4-9678-4C0D-829B-09F63281F1D9}" dt="2024-03-20T15:00:48.594" v="673" actId="21"/>
          <ac:picMkLst>
            <pc:docMk/>
            <pc:sldMk cId="1398449497" sldId="272"/>
            <ac:picMk id="14" creationId="{CFF5EEEA-5B9F-AA6D-EF2B-DBF5EA059B5B}"/>
          </ac:picMkLst>
        </pc:picChg>
      </pc:sldChg>
      <pc:sldChg chg="new del">
        <pc:chgData name="Singhtararaksmey (Joe) Chea" userId="1701668b-4d89-4acc-98f3-689b08ebe07b" providerId="ADAL" clId="{1EDA7DC4-9678-4C0D-829B-09F63281F1D9}" dt="2024-03-20T14:55:50.773" v="607" actId="2696"/>
        <pc:sldMkLst>
          <pc:docMk/>
          <pc:sldMk cId="3165171852" sldId="272"/>
        </pc:sldMkLst>
      </pc:sldChg>
      <pc:sldChg chg="add del">
        <pc:chgData name="Singhtararaksmey (Joe) Chea" userId="1701668b-4d89-4acc-98f3-689b08ebe07b" providerId="ADAL" clId="{1EDA7DC4-9678-4C0D-829B-09F63281F1D9}" dt="2024-03-20T15:20:20.098" v="829" actId="2696"/>
        <pc:sldMkLst>
          <pc:docMk/>
          <pc:sldMk cId="2679086720" sldId="273"/>
        </pc:sldMkLst>
      </pc:sldChg>
      <pc:sldChg chg="modSp add del mod">
        <pc:chgData name="Singhtararaksmey (Joe) Chea" userId="1701668b-4d89-4acc-98f3-689b08ebe07b" providerId="ADAL" clId="{1EDA7DC4-9678-4C0D-829B-09F63281F1D9}" dt="2024-03-20T14:57:12.053" v="632" actId="2696"/>
        <pc:sldMkLst>
          <pc:docMk/>
          <pc:sldMk cId="3437391574" sldId="273"/>
        </pc:sldMkLst>
        <pc:spChg chg="mod">
          <ac:chgData name="Singhtararaksmey (Joe) Chea" userId="1701668b-4d89-4acc-98f3-689b08ebe07b" providerId="ADAL" clId="{1EDA7DC4-9678-4C0D-829B-09F63281F1D9}" dt="2024-03-20T14:55:57.823" v="620" actId="20577"/>
          <ac:spMkLst>
            <pc:docMk/>
            <pc:sldMk cId="3437391574" sldId="273"/>
            <ac:spMk id="2" creationId="{BF34312C-FDEF-7A67-5917-27113B3B08CE}"/>
          </ac:spMkLst>
        </pc:spChg>
        <pc:picChg chg="mod">
          <ac:chgData name="Singhtararaksmey (Joe) Chea" userId="1701668b-4d89-4acc-98f3-689b08ebe07b" providerId="ADAL" clId="{1EDA7DC4-9678-4C0D-829B-09F63281F1D9}" dt="2024-03-20T14:56:18.259" v="623" actId="1076"/>
          <ac:picMkLst>
            <pc:docMk/>
            <pc:sldMk cId="3437391574" sldId="273"/>
            <ac:picMk id="5" creationId="{5E48D99D-8232-FE9A-8B2B-70618E333090}"/>
          </ac:picMkLst>
        </pc:picChg>
      </pc:sldChg>
      <pc:sldChg chg="addSp modSp add mod">
        <pc:chgData name="Singhtararaksmey (Joe) Chea" userId="1701668b-4d89-4acc-98f3-689b08ebe07b" providerId="ADAL" clId="{1EDA7DC4-9678-4C0D-829B-09F63281F1D9}" dt="2024-03-20T15:04:41.220" v="720" actId="20577"/>
        <pc:sldMkLst>
          <pc:docMk/>
          <pc:sldMk cId="76350691" sldId="274"/>
        </pc:sldMkLst>
        <pc:spChg chg="mod">
          <ac:chgData name="Singhtararaksmey (Joe) Chea" userId="1701668b-4d89-4acc-98f3-689b08ebe07b" providerId="ADAL" clId="{1EDA7DC4-9678-4C0D-829B-09F63281F1D9}" dt="2024-03-20T15:04:41.220" v="720" actId="20577"/>
          <ac:spMkLst>
            <pc:docMk/>
            <pc:sldMk cId="76350691" sldId="274"/>
            <ac:spMk id="2" creationId="{BF34312C-FDEF-7A67-5917-27113B3B08CE}"/>
          </ac:spMkLst>
        </pc:spChg>
        <pc:picChg chg="add mod">
          <ac:chgData name="Singhtararaksmey (Joe) Chea" userId="1701668b-4d89-4acc-98f3-689b08ebe07b" providerId="ADAL" clId="{1EDA7DC4-9678-4C0D-829B-09F63281F1D9}" dt="2024-03-20T15:01:19.205" v="676" actId="1076"/>
          <ac:picMkLst>
            <pc:docMk/>
            <pc:sldMk cId="76350691" sldId="274"/>
            <ac:picMk id="4" creationId="{C0F56A98-1BFE-4444-AA3C-374D6FE9175D}"/>
          </ac:picMkLst>
        </pc:picChg>
        <pc:picChg chg="add mod">
          <ac:chgData name="Singhtararaksmey (Joe) Chea" userId="1701668b-4d89-4acc-98f3-689b08ebe07b" providerId="ADAL" clId="{1EDA7DC4-9678-4C0D-829B-09F63281F1D9}" dt="2024-03-20T15:01:19.205" v="676" actId="1076"/>
          <ac:picMkLst>
            <pc:docMk/>
            <pc:sldMk cId="76350691" sldId="274"/>
            <ac:picMk id="10" creationId="{4B197E85-1709-75C2-8E20-4A70C26B102A}"/>
          </ac:picMkLst>
        </pc:picChg>
        <pc:picChg chg="add mod">
          <ac:chgData name="Singhtararaksmey (Joe) Chea" userId="1701668b-4d89-4acc-98f3-689b08ebe07b" providerId="ADAL" clId="{1EDA7DC4-9678-4C0D-829B-09F63281F1D9}" dt="2024-03-20T15:01:19.205" v="676" actId="1076"/>
          <ac:picMkLst>
            <pc:docMk/>
            <pc:sldMk cId="76350691" sldId="274"/>
            <ac:picMk id="14" creationId="{CFF5EEEA-5B9F-AA6D-EF2B-DBF5EA059B5B}"/>
          </ac:picMkLst>
        </pc:picChg>
      </pc:sldChg>
      <pc:sldChg chg="modSp add mod">
        <pc:chgData name="Singhtararaksmey (Joe) Chea" userId="1701668b-4d89-4acc-98f3-689b08ebe07b" providerId="ADAL" clId="{1EDA7DC4-9678-4C0D-829B-09F63281F1D9}" dt="2024-03-20T15:04:49.853" v="733" actId="20577"/>
        <pc:sldMkLst>
          <pc:docMk/>
          <pc:sldMk cId="3806672180" sldId="275"/>
        </pc:sldMkLst>
        <pc:spChg chg="mod">
          <ac:chgData name="Singhtararaksmey (Joe) Chea" userId="1701668b-4d89-4acc-98f3-689b08ebe07b" providerId="ADAL" clId="{1EDA7DC4-9678-4C0D-829B-09F63281F1D9}" dt="2024-03-20T15:04:49.853" v="733" actId="20577"/>
          <ac:spMkLst>
            <pc:docMk/>
            <pc:sldMk cId="3806672180" sldId="275"/>
            <ac:spMk id="2" creationId="{BF34312C-FDEF-7A67-5917-27113B3B08CE}"/>
          </ac:spMkLst>
        </pc:spChg>
        <pc:picChg chg="mod">
          <ac:chgData name="Singhtararaksmey (Joe) Chea" userId="1701668b-4d89-4acc-98f3-689b08ebe07b" providerId="ADAL" clId="{1EDA7DC4-9678-4C0D-829B-09F63281F1D9}" dt="2024-03-20T15:02:04.476" v="678" actId="1076"/>
          <ac:picMkLst>
            <pc:docMk/>
            <pc:sldMk cId="3806672180" sldId="275"/>
            <ac:picMk id="14" creationId="{CFF5EEEA-5B9F-AA6D-EF2B-DBF5EA059B5B}"/>
          </ac:picMkLst>
        </pc:picChg>
      </pc:sldChg>
      <pc:sldChg chg="modSp add mod">
        <pc:chgData name="Singhtararaksmey (Joe) Chea" userId="1701668b-4d89-4acc-98f3-689b08ebe07b" providerId="ADAL" clId="{1EDA7DC4-9678-4C0D-829B-09F63281F1D9}" dt="2024-03-20T15:04:59.843" v="746" actId="20577"/>
        <pc:sldMkLst>
          <pc:docMk/>
          <pc:sldMk cId="155830937" sldId="276"/>
        </pc:sldMkLst>
        <pc:spChg chg="mod">
          <ac:chgData name="Singhtararaksmey (Joe) Chea" userId="1701668b-4d89-4acc-98f3-689b08ebe07b" providerId="ADAL" clId="{1EDA7DC4-9678-4C0D-829B-09F63281F1D9}" dt="2024-03-20T15:04:59.843" v="746" actId="20577"/>
          <ac:spMkLst>
            <pc:docMk/>
            <pc:sldMk cId="155830937" sldId="276"/>
            <ac:spMk id="2" creationId="{BF34312C-FDEF-7A67-5917-27113B3B08CE}"/>
          </ac:spMkLst>
        </pc:spChg>
        <pc:picChg chg="mod ord">
          <ac:chgData name="Singhtararaksmey (Joe) Chea" userId="1701668b-4d89-4acc-98f3-689b08ebe07b" providerId="ADAL" clId="{1EDA7DC4-9678-4C0D-829B-09F63281F1D9}" dt="2024-03-20T15:03:17.349" v="700" actId="1076"/>
          <ac:picMkLst>
            <pc:docMk/>
            <pc:sldMk cId="155830937" sldId="276"/>
            <ac:picMk id="10" creationId="{4B197E85-1709-75C2-8E20-4A70C26B102A}"/>
          </ac:picMkLst>
        </pc:picChg>
        <pc:picChg chg="mod ord">
          <ac:chgData name="Singhtararaksmey (Joe) Chea" userId="1701668b-4d89-4acc-98f3-689b08ebe07b" providerId="ADAL" clId="{1EDA7DC4-9678-4C0D-829B-09F63281F1D9}" dt="2024-03-20T15:03:00.465" v="694" actId="166"/>
          <ac:picMkLst>
            <pc:docMk/>
            <pc:sldMk cId="155830937" sldId="276"/>
            <ac:picMk id="14" creationId="{CFF5EEEA-5B9F-AA6D-EF2B-DBF5EA059B5B}"/>
          </ac:picMkLst>
        </pc:picChg>
      </pc:sldChg>
      <pc:sldChg chg="modSp add mod">
        <pc:chgData name="Singhtararaksmey (Joe) Chea" userId="1701668b-4d89-4acc-98f3-689b08ebe07b" providerId="ADAL" clId="{1EDA7DC4-9678-4C0D-829B-09F63281F1D9}" dt="2024-03-20T15:05:07.141" v="759" actId="20577"/>
        <pc:sldMkLst>
          <pc:docMk/>
          <pc:sldMk cId="2701132110" sldId="277"/>
        </pc:sldMkLst>
        <pc:spChg chg="mod">
          <ac:chgData name="Singhtararaksmey (Joe) Chea" userId="1701668b-4d89-4acc-98f3-689b08ebe07b" providerId="ADAL" clId="{1EDA7DC4-9678-4C0D-829B-09F63281F1D9}" dt="2024-03-20T15:05:07.141" v="759" actId="20577"/>
          <ac:spMkLst>
            <pc:docMk/>
            <pc:sldMk cId="2701132110" sldId="277"/>
            <ac:spMk id="2" creationId="{BF34312C-FDEF-7A67-5917-27113B3B08CE}"/>
          </ac:spMkLst>
        </pc:spChg>
        <pc:picChg chg="mod ord">
          <ac:chgData name="Singhtararaksmey (Joe) Chea" userId="1701668b-4d89-4acc-98f3-689b08ebe07b" providerId="ADAL" clId="{1EDA7DC4-9678-4C0D-829B-09F63281F1D9}" dt="2024-03-20T15:03:33.501" v="704" actId="1076"/>
          <ac:picMkLst>
            <pc:docMk/>
            <pc:sldMk cId="2701132110" sldId="277"/>
            <ac:picMk id="4" creationId="{C0F56A98-1BFE-4444-AA3C-374D6FE9175D}"/>
          </ac:picMkLst>
        </pc:picChg>
      </pc:sldChg>
      <pc:sldChg chg="addSp delSp modSp add mod ord">
        <pc:chgData name="Singhtararaksmey (Joe) Chea" userId="1701668b-4d89-4acc-98f3-689b08ebe07b" providerId="ADAL" clId="{1EDA7DC4-9678-4C0D-829B-09F63281F1D9}" dt="2024-03-20T15:10:29.438" v="781" actId="20577"/>
        <pc:sldMkLst>
          <pc:docMk/>
          <pc:sldMk cId="3118403207" sldId="278"/>
        </pc:sldMkLst>
        <pc:spChg chg="mod">
          <ac:chgData name="Singhtararaksmey (Joe) Chea" userId="1701668b-4d89-4acc-98f3-689b08ebe07b" providerId="ADAL" clId="{1EDA7DC4-9678-4C0D-829B-09F63281F1D9}" dt="2024-03-20T15:10:29.438" v="781" actId="20577"/>
          <ac:spMkLst>
            <pc:docMk/>
            <pc:sldMk cId="3118403207" sldId="278"/>
            <ac:spMk id="2" creationId="{BF34312C-FDEF-7A67-5917-27113B3B08CE}"/>
          </ac:spMkLst>
        </pc:spChg>
        <pc:picChg chg="add del">
          <ac:chgData name="Singhtararaksmey (Joe) Chea" userId="1701668b-4d89-4acc-98f3-689b08ebe07b" providerId="ADAL" clId="{1EDA7DC4-9678-4C0D-829B-09F63281F1D9}" dt="2024-03-20T15:06:47.967" v="764" actId="22"/>
          <ac:picMkLst>
            <pc:docMk/>
            <pc:sldMk cId="3118403207" sldId="278"/>
            <ac:picMk id="4" creationId="{3DA61AC3-4109-5A8B-526A-D1796BE206A7}"/>
          </ac:picMkLst>
        </pc:picChg>
        <pc:picChg chg="del">
          <ac:chgData name="Singhtararaksmey (Joe) Chea" userId="1701668b-4d89-4acc-98f3-689b08ebe07b" providerId="ADAL" clId="{1EDA7DC4-9678-4C0D-829B-09F63281F1D9}" dt="2024-03-20T15:07:20.597" v="766" actId="478"/>
          <ac:picMkLst>
            <pc:docMk/>
            <pc:sldMk cId="3118403207" sldId="278"/>
            <ac:picMk id="5" creationId="{5E48D99D-8232-FE9A-8B2B-70618E333090}"/>
          </ac:picMkLst>
        </pc:picChg>
        <pc:picChg chg="add mod">
          <ac:chgData name="Singhtararaksmey (Joe) Chea" userId="1701668b-4d89-4acc-98f3-689b08ebe07b" providerId="ADAL" clId="{1EDA7DC4-9678-4C0D-829B-09F63281F1D9}" dt="2024-03-20T15:07:07.030" v="765"/>
          <ac:picMkLst>
            <pc:docMk/>
            <pc:sldMk cId="3118403207" sldId="278"/>
            <ac:picMk id="6" creationId="{C67FF3B8-A9F7-1EEC-5279-DFFD6D92E51E}"/>
          </ac:picMkLst>
        </pc:picChg>
        <pc:picChg chg="add mod">
          <ac:chgData name="Singhtararaksmey (Joe) Chea" userId="1701668b-4d89-4acc-98f3-689b08ebe07b" providerId="ADAL" clId="{1EDA7DC4-9678-4C0D-829B-09F63281F1D9}" dt="2024-03-20T15:07:07.030" v="765"/>
          <ac:picMkLst>
            <pc:docMk/>
            <pc:sldMk cId="3118403207" sldId="278"/>
            <ac:picMk id="8" creationId="{9E490C3F-A18B-8B4A-54BD-A90C6BF6612D}"/>
          </ac:picMkLst>
        </pc:picChg>
        <pc:picChg chg="add del mod">
          <ac:chgData name="Singhtararaksmey (Joe) Chea" userId="1701668b-4d89-4acc-98f3-689b08ebe07b" providerId="ADAL" clId="{1EDA7DC4-9678-4C0D-829B-09F63281F1D9}" dt="2024-03-20T15:07:40.054" v="768" actId="478"/>
          <ac:picMkLst>
            <pc:docMk/>
            <pc:sldMk cId="3118403207" sldId="278"/>
            <ac:picMk id="9" creationId="{9DE01E81-36FA-5DC5-D110-DB92498A790C}"/>
          </ac:picMkLst>
        </pc:picChg>
        <pc:picChg chg="add del mod">
          <ac:chgData name="Singhtararaksmey (Joe) Chea" userId="1701668b-4d89-4acc-98f3-689b08ebe07b" providerId="ADAL" clId="{1EDA7DC4-9678-4C0D-829B-09F63281F1D9}" dt="2024-03-20T15:07:40.054" v="768" actId="478"/>
          <ac:picMkLst>
            <pc:docMk/>
            <pc:sldMk cId="3118403207" sldId="278"/>
            <ac:picMk id="10" creationId="{DDB2A61A-199C-D784-E10C-61B5A6EF5836}"/>
          </ac:picMkLst>
        </pc:picChg>
        <pc:picChg chg="add del mod">
          <ac:chgData name="Singhtararaksmey (Joe) Chea" userId="1701668b-4d89-4acc-98f3-689b08ebe07b" providerId="ADAL" clId="{1EDA7DC4-9678-4C0D-829B-09F63281F1D9}" dt="2024-03-20T15:07:40.054" v="768" actId="478"/>
          <ac:picMkLst>
            <pc:docMk/>
            <pc:sldMk cId="3118403207" sldId="278"/>
            <ac:picMk id="11" creationId="{BEDD876D-533D-A8F9-6877-5D72C65DA02F}"/>
          </ac:picMkLst>
        </pc:picChg>
        <pc:picChg chg="add mod">
          <ac:chgData name="Singhtararaksmey (Joe) Chea" userId="1701668b-4d89-4acc-98f3-689b08ebe07b" providerId="ADAL" clId="{1EDA7DC4-9678-4C0D-829B-09F63281F1D9}" dt="2024-03-20T15:07:40.646" v="769"/>
          <ac:picMkLst>
            <pc:docMk/>
            <pc:sldMk cId="3118403207" sldId="278"/>
            <ac:picMk id="12" creationId="{8970F797-2F7F-273B-9E9D-EC02DC265C85}"/>
          </ac:picMkLst>
        </pc:picChg>
        <pc:picChg chg="add mod">
          <ac:chgData name="Singhtararaksmey (Joe) Chea" userId="1701668b-4d89-4acc-98f3-689b08ebe07b" providerId="ADAL" clId="{1EDA7DC4-9678-4C0D-829B-09F63281F1D9}" dt="2024-03-20T15:07:40.646" v="769"/>
          <ac:picMkLst>
            <pc:docMk/>
            <pc:sldMk cId="3118403207" sldId="278"/>
            <ac:picMk id="13" creationId="{B90AEFF1-99B1-0480-D737-A229BD92B014}"/>
          </ac:picMkLst>
        </pc:picChg>
        <pc:picChg chg="add mod">
          <ac:chgData name="Singhtararaksmey (Joe) Chea" userId="1701668b-4d89-4acc-98f3-689b08ebe07b" providerId="ADAL" clId="{1EDA7DC4-9678-4C0D-829B-09F63281F1D9}" dt="2024-03-20T15:07:40.646" v="769"/>
          <ac:picMkLst>
            <pc:docMk/>
            <pc:sldMk cId="3118403207" sldId="278"/>
            <ac:picMk id="14" creationId="{EDE1455E-C8A6-9CE3-08DA-5AF00C608F36}"/>
          </ac:picMkLst>
        </pc:picChg>
        <pc:picChg chg="add mod">
          <ac:chgData name="Singhtararaksmey (Joe) Chea" userId="1701668b-4d89-4acc-98f3-689b08ebe07b" providerId="ADAL" clId="{1EDA7DC4-9678-4C0D-829B-09F63281F1D9}" dt="2024-03-20T15:07:48.232" v="770"/>
          <ac:picMkLst>
            <pc:docMk/>
            <pc:sldMk cId="3118403207" sldId="278"/>
            <ac:picMk id="15" creationId="{AB67CBE3-99CF-99EA-5E54-A997A0E0DB6C}"/>
          </ac:picMkLst>
        </pc:picChg>
      </pc:sldChg>
      <pc:sldChg chg="addSp modSp add mod">
        <pc:chgData name="Singhtararaksmey (Joe) Chea" userId="1701668b-4d89-4acc-98f3-689b08ebe07b" providerId="ADAL" clId="{1EDA7DC4-9678-4C0D-829B-09F63281F1D9}" dt="2024-03-20T15:11:04.450" v="789" actId="1076"/>
        <pc:sldMkLst>
          <pc:docMk/>
          <pc:sldMk cId="2157468030" sldId="279"/>
        </pc:sldMkLst>
        <pc:picChg chg="add mod">
          <ac:chgData name="Singhtararaksmey (Joe) Chea" userId="1701668b-4d89-4acc-98f3-689b08ebe07b" providerId="ADAL" clId="{1EDA7DC4-9678-4C0D-829B-09F63281F1D9}" dt="2024-03-20T15:11:04.450" v="789" actId="1076"/>
          <ac:picMkLst>
            <pc:docMk/>
            <pc:sldMk cId="2157468030" sldId="279"/>
            <ac:picMk id="4" creationId="{DA0B261F-7FCF-0CBC-A8E0-1D927061D16F}"/>
          </ac:picMkLst>
        </pc:picChg>
      </pc:sldChg>
      <pc:sldChg chg="modSp add mod">
        <pc:chgData name="Singhtararaksmey (Joe) Chea" userId="1701668b-4d89-4acc-98f3-689b08ebe07b" providerId="ADAL" clId="{1EDA7DC4-9678-4C0D-829B-09F63281F1D9}" dt="2024-03-20T15:11:22.806" v="793" actId="688"/>
        <pc:sldMkLst>
          <pc:docMk/>
          <pc:sldMk cId="3702213438" sldId="280"/>
        </pc:sldMkLst>
        <pc:picChg chg="mod ord">
          <ac:chgData name="Singhtararaksmey (Joe) Chea" userId="1701668b-4d89-4acc-98f3-689b08ebe07b" providerId="ADAL" clId="{1EDA7DC4-9678-4C0D-829B-09F63281F1D9}" dt="2024-03-20T15:11:22.806" v="793" actId="688"/>
          <ac:picMkLst>
            <pc:docMk/>
            <pc:sldMk cId="3702213438" sldId="280"/>
            <ac:picMk id="15" creationId="{AB67CBE3-99CF-99EA-5E54-A997A0E0DB6C}"/>
          </ac:picMkLst>
        </pc:picChg>
      </pc:sldChg>
      <pc:sldChg chg="modSp add mod">
        <pc:chgData name="Singhtararaksmey (Joe) Chea" userId="1701668b-4d89-4acc-98f3-689b08ebe07b" providerId="ADAL" clId="{1EDA7DC4-9678-4C0D-829B-09F63281F1D9}" dt="2024-03-20T15:11:55.916" v="798" actId="1076"/>
        <pc:sldMkLst>
          <pc:docMk/>
          <pc:sldMk cId="2025399555" sldId="281"/>
        </pc:sldMkLst>
        <pc:picChg chg="mod ord">
          <ac:chgData name="Singhtararaksmey (Joe) Chea" userId="1701668b-4d89-4acc-98f3-689b08ebe07b" providerId="ADAL" clId="{1EDA7DC4-9678-4C0D-829B-09F63281F1D9}" dt="2024-03-20T15:11:55.916" v="798" actId="1076"/>
          <ac:picMkLst>
            <pc:docMk/>
            <pc:sldMk cId="2025399555" sldId="281"/>
            <ac:picMk id="14" creationId="{EDE1455E-C8A6-9CE3-08DA-5AF00C608F36}"/>
          </ac:picMkLst>
        </pc:picChg>
        <pc:picChg chg="mod">
          <ac:chgData name="Singhtararaksmey (Joe) Chea" userId="1701668b-4d89-4acc-98f3-689b08ebe07b" providerId="ADAL" clId="{1EDA7DC4-9678-4C0D-829B-09F63281F1D9}" dt="2024-03-20T15:11:47.171" v="796" actId="1076"/>
          <ac:picMkLst>
            <pc:docMk/>
            <pc:sldMk cId="2025399555" sldId="281"/>
            <ac:picMk id="15" creationId="{AB67CBE3-99CF-99EA-5E54-A997A0E0DB6C}"/>
          </ac:picMkLst>
        </pc:picChg>
      </pc:sldChg>
      <pc:sldChg chg="modSp add mod">
        <pc:chgData name="Singhtararaksmey (Joe) Chea" userId="1701668b-4d89-4acc-98f3-689b08ebe07b" providerId="ADAL" clId="{1EDA7DC4-9678-4C0D-829B-09F63281F1D9}" dt="2024-03-20T15:12:15.097" v="802" actId="1076"/>
        <pc:sldMkLst>
          <pc:docMk/>
          <pc:sldMk cId="402087352" sldId="282"/>
        </pc:sldMkLst>
        <pc:picChg chg="mod ord">
          <ac:chgData name="Singhtararaksmey (Joe) Chea" userId="1701668b-4d89-4acc-98f3-689b08ebe07b" providerId="ADAL" clId="{1EDA7DC4-9678-4C0D-829B-09F63281F1D9}" dt="2024-03-20T15:12:15.097" v="802" actId="1076"/>
          <ac:picMkLst>
            <pc:docMk/>
            <pc:sldMk cId="402087352" sldId="282"/>
            <ac:picMk id="13" creationId="{B90AEFF1-99B1-0480-D737-A229BD92B014}"/>
          </ac:picMkLst>
        </pc:picChg>
        <pc:picChg chg="mod">
          <ac:chgData name="Singhtararaksmey (Joe) Chea" userId="1701668b-4d89-4acc-98f3-689b08ebe07b" providerId="ADAL" clId="{1EDA7DC4-9678-4C0D-829B-09F63281F1D9}" dt="2024-03-20T15:12:09.396" v="801" actId="1076"/>
          <ac:picMkLst>
            <pc:docMk/>
            <pc:sldMk cId="402087352" sldId="282"/>
            <ac:picMk id="14" creationId="{EDE1455E-C8A6-9CE3-08DA-5AF00C608F36}"/>
          </ac:picMkLst>
        </pc:picChg>
      </pc:sldChg>
      <pc:sldChg chg="addSp modSp add mod">
        <pc:chgData name="Singhtararaksmey (Joe) Chea" userId="1701668b-4d89-4acc-98f3-689b08ebe07b" providerId="ADAL" clId="{1EDA7DC4-9678-4C0D-829B-09F63281F1D9}" dt="2024-03-20T15:19:12.773" v="828" actId="2711"/>
        <pc:sldMkLst>
          <pc:docMk/>
          <pc:sldMk cId="1519956006" sldId="283"/>
        </pc:sldMkLst>
        <pc:spChg chg="add mod">
          <ac:chgData name="Singhtararaksmey (Joe) Chea" userId="1701668b-4d89-4acc-98f3-689b08ebe07b" providerId="ADAL" clId="{1EDA7DC4-9678-4C0D-829B-09F63281F1D9}" dt="2024-03-20T15:19:12.773" v="828" actId="2711"/>
          <ac:spMkLst>
            <pc:docMk/>
            <pc:sldMk cId="1519956006" sldId="283"/>
            <ac:spMk id="3" creationId="{F7E97B22-AAF8-B753-1EC5-9FD19BBB3737}"/>
          </ac:spMkLst>
        </pc:spChg>
        <pc:picChg chg="mod">
          <ac:chgData name="Singhtararaksmey (Joe) Chea" userId="1701668b-4d89-4acc-98f3-689b08ebe07b" providerId="ADAL" clId="{1EDA7DC4-9678-4C0D-829B-09F63281F1D9}" dt="2024-03-20T15:14:36.696" v="804" actId="1076"/>
          <ac:picMkLst>
            <pc:docMk/>
            <pc:sldMk cId="1519956006" sldId="283"/>
            <ac:picMk id="13" creationId="{B90AEFF1-99B1-0480-D737-A229BD92B014}"/>
          </ac:picMkLst>
        </pc:picChg>
      </pc:sldChg>
    </pc:docChg>
  </pc:docChgLst>
  <pc:docChgLst>
    <pc:chgData name="Singhtararaksmey (Joe) Chea" userId="1701668b-4d89-4acc-98f3-689b08ebe07b" providerId="ADAL" clId="{F43A5A6F-187B-479A-ACA5-5D516916A61B}"/>
    <pc:docChg chg="undo custSel addSld delSld modSld sldOrd">
      <pc:chgData name="Singhtararaksmey (Joe) Chea" userId="1701668b-4d89-4acc-98f3-689b08ebe07b" providerId="ADAL" clId="{F43A5A6F-187B-479A-ACA5-5D516916A61B}" dt="2024-03-21T02:21:01.951" v="726" actId="1036"/>
      <pc:docMkLst>
        <pc:docMk/>
      </pc:docMkLst>
      <pc:sldChg chg="modSp mod ord modTransition">
        <pc:chgData name="Singhtararaksmey (Joe) Chea" userId="1701668b-4d89-4acc-98f3-689b08ebe07b" providerId="ADAL" clId="{F43A5A6F-187B-479A-ACA5-5D516916A61B}" dt="2024-03-21T02:07:28.137" v="705"/>
        <pc:sldMkLst>
          <pc:docMk/>
          <pc:sldMk cId="937358903" sldId="257"/>
        </pc:sldMkLst>
        <pc:spChg chg="mod">
          <ac:chgData name="Singhtararaksmey (Joe) Chea" userId="1701668b-4d89-4acc-98f3-689b08ebe07b" providerId="ADAL" clId="{F43A5A6F-187B-479A-ACA5-5D516916A61B}" dt="2024-03-21T01:54:09.380" v="397" actId="20577"/>
          <ac:spMkLst>
            <pc:docMk/>
            <pc:sldMk cId="937358903" sldId="257"/>
            <ac:spMk id="2" creationId="{818A8372-9B24-CA36-E6D1-90F7FC297FB1}"/>
          </ac:spMkLst>
        </pc:spChg>
      </pc:sldChg>
      <pc:sldChg chg="modTransition">
        <pc:chgData name="Singhtararaksmey (Joe) Chea" userId="1701668b-4d89-4acc-98f3-689b08ebe07b" providerId="ADAL" clId="{F43A5A6F-187B-479A-ACA5-5D516916A61B}" dt="2024-03-21T01:39:45.060" v="106"/>
        <pc:sldMkLst>
          <pc:docMk/>
          <pc:sldMk cId="4102246018" sldId="258"/>
        </pc:sldMkLst>
      </pc:sldChg>
      <pc:sldChg chg="modTransition">
        <pc:chgData name="Singhtararaksmey (Joe) Chea" userId="1701668b-4d89-4acc-98f3-689b08ebe07b" providerId="ADAL" clId="{F43A5A6F-187B-479A-ACA5-5D516916A61B}" dt="2024-03-21T01:39:45.060" v="106"/>
        <pc:sldMkLst>
          <pc:docMk/>
          <pc:sldMk cId="1281098197" sldId="264"/>
        </pc:sldMkLst>
      </pc:sldChg>
      <pc:sldChg chg="modTransition">
        <pc:chgData name="Singhtararaksmey (Joe) Chea" userId="1701668b-4d89-4acc-98f3-689b08ebe07b" providerId="ADAL" clId="{F43A5A6F-187B-479A-ACA5-5D516916A61B}" dt="2024-03-21T01:39:45.060" v="106"/>
        <pc:sldMkLst>
          <pc:docMk/>
          <pc:sldMk cId="3390975252" sldId="265"/>
        </pc:sldMkLst>
      </pc:sldChg>
      <pc:sldChg chg="modSp mod modTransition">
        <pc:chgData name="Singhtararaksmey (Joe) Chea" userId="1701668b-4d89-4acc-98f3-689b08ebe07b" providerId="ADAL" clId="{F43A5A6F-187B-479A-ACA5-5D516916A61B}" dt="2024-03-21T01:59:09.765" v="563" actId="20577"/>
        <pc:sldMkLst>
          <pc:docMk/>
          <pc:sldMk cId="3217230499" sldId="266"/>
        </pc:sldMkLst>
        <pc:spChg chg="mod">
          <ac:chgData name="Singhtararaksmey (Joe) Chea" userId="1701668b-4d89-4acc-98f3-689b08ebe07b" providerId="ADAL" clId="{F43A5A6F-187B-479A-ACA5-5D516916A61B}" dt="2024-03-21T01:59:09.765" v="563" actId="20577"/>
          <ac:spMkLst>
            <pc:docMk/>
            <pc:sldMk cId="3217230499" sldId="266"/>
            <ac:spMk id="8" creationId="{5B6A4457-510A-8D43-A593-FB29B7D03B79}"/>
          </ac:spMkLst>
        </pc:spChg>
      </pc:sldChg>
      <pc:sldChg chg="delSp modSp mod modTransition">
        <pc:chgData name="Singhtararaksmey (Joe) Chea" userId="1701668b-4d89-4acc-98f3-689b08ebe07b" providerId="ADAL" clId="{F43A5A6F-187B-479A-ACA5-5D516916A61B}" dt="2024-03-21T01:58:40.544" v="559" actId="207"/>
        <pc:sldMkLst>
          <pc:docMk/>
          <pc:sldMk cId="2604808458" sldId="267"/>
        </pc:sldMkLst>
        <pc:spChg chg="mod">
          <ac:chgData name="Singhtararaksmey (Joe) Chea" userId="1701668b-4d89-4acc-98f3-689b08ebe07b" providerId="ADAL" clId="{F43A5A6F-187B-479A-ACA5-5D516916A61B}" dt="2024-03-21T01:56:27.616" v="517" actId="14100"/>
          <ac:spMkLst>
            <pc:docMk/>
            <pc:sldMk cId="2604808458" sldId="267"/>
            <ac:spMk id="4" creationId="{2BB56A76-56AC-8A23-E9A1-7837065033F4}"/>
          </ac:spMkLst>
        </pc:spChg>
        <pc:spChg chg="del mod">
          <ac:chgData name="Singhtararaksmey (Joe) Chea" userId="1701668b-4d89-4acc-98f3-689b08ebe07b" providerId="ADAL" clId="{F43A5A6F-187B-479A-ACA5-5D516916A61B}" dt="2024-03-21T01:56:59.453" v="552" actId="478"/>
          <ac:spMkLst>
            <pc:docMk/>
            <pc:sldMk cId="2604808458" sldId="267"/>
            <ac:spMk id="17" creationId="{7AD81A46-B174-D42F-ADD0-094BC76811A3}"/>
          </ac:spMkLst>
        </pc:spChg>
        <pc:spChg chg="del mod">
          <ac:chgData name="Singhtararaksmey (Joe) Chea" userId="1701668b-4d89-4acc-98f3-689b08ebe07b" providerId="ADAL" clId="{F43A5A6F-187B-479A-ACA5-5D516916A61B}" dt="2024-03-21T01:56:56.851" v="550" actId="478"/>
          <ac:spMkLst>
            <pc:docMk/>
            <pc:sldMk cId="2604808458" sldId="267"/>
            <ac:spMk id="18" creationId="{AEF85A05-D20C-B77C-0CCA-7F36B04B2E8D}"/>
          </ac:spMkLst>
        </pc:spChg>
        <pc:spChg chg="mod">
          <ac:chgData name="Singhtararaksmey (Joe) Chea" userId="1701668b-4d89-4acc-98f3-689b08ebe07b" providerId="ADAL" clId="{F43A5A6F-187B-479A-ACA5-5D516916A61B}" dt="2024-03-21T01:58:40.544" v="559" actId="207"/>
          <ac:spMkLst>
            <pc:docMk/>
            <pc:sldMk cId="2604808458" sldId="267"/>
            <ac:spMk id="19" creationId="{14CC7C04-B090-883C-D3E3-DC8E2EE44C78}"/>
          </ac:spMkLst>
        </pc:spChg>
        <pc:spChg chg="del">
          <ac:chgData name="Singhtararaksmey (Joe) Chea" userId="1701668b-4d89-4acc-98f3-689b08ebe07b" providerId="ADAL" clId="{F43A5A6F-187B-479A-ACA5-5D516916A61B}" dt="2024-03-21T01:56:55.205" v="549" actId="478"/>
          <ac:spMkLst>
            <pc:docMk/>
            <pc:sldMk cId="2604808458" sldId="267"/>
            <ac:spMk id="20" creationId="{114039BB-7381-86B2-1F5D-72A03F462A0F}"/>
          </ac:spMkLst>
        </pc:spChg>
        <pc:spChg chg="del">
          <ac:chgData name="Singhtararaksmey (Joe) Chea" userId="1701668b-4d89-4acc-98f3-689b08ebe07b" providerId="ADAL" clId="{F43A5A6F-187B-479A-ACA5-5D516916A61B}" dt="2024-03-21T01:56:58.133" v="551" actId="478"/>
          <ac:spMkLst>
            <pc:docMk/>
            <pc:sldMk cId="2604808458" sldId="267"/>
            <ac:spMk id="21" creationId="{89194666-0747-8408-848F-01F46F09D038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05:33.077" v="685" actId="20577"/>
        <pc:sldMkLst>
          <pc:docMk/>
          <pc:sldMk cId="2258483922" sldId="268"/>
        </pc:sldMkLst>
        <pc:spChg chg="mod">
          <ac:chgData name="Singhtararaksmey (Joe) Chea" userId="1701668b-4d89-4acc-98f3-689b08ebe07b" providerId="ADAL" clId="{F43A5A6F-187B-479A-ACA5-5D516916A61B}" dt="2024-03-21T02:05:33.077" v="685" actId="20577"/>
          <ac:spMkLst>
            <pc:docMk/>
            <pc:sldMk cId="2258483922" sldId="268"/>
            <ac:spMk id="2" creationId="{BF34312C-FDEF-7A67-5917-27113B3B08CE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05:36.558" v="686" actId="20577"/>
        <pc:sldMkLst>
          <pc:docMk/>
          <pc:sldMk cId="3461031533" sldId="269"/>
        </pc:sldMkLst>
        <pc:spChg chg="mod">
          <ac:chgData name="Singhtararaksmey (Joe) Chea" userId="1701668b-4d89-4acc-98f3-689b08ebe07b" providerId="ADAL" clId="{F43A5A6F-187B-479A-ACA5-5D516916A61B}" dt="2024-03-21T02:05:36.558" v="686" actId="20577"/>
          <ac:spMkLst>
            <pc:docMk/>
            <pc:sldMk cId="3461031533" sldId="269"/>
            <ac:spMk id="2" creationId="{BF34312C-FDEF-7A67-5917-27113B3B08CE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05:39.837" v="687" actId="20577"/>
        <pc:sldMkLst>
          <pc:docMk/>
          <pc:sldMk cId="1998486671" sldId="270"/>
        </pc:sldMkLst>
        <pc:spChg chg="mod">
          <ac:chgData name="Singhtararaksmey (Joe) Chea" userId="1701668b-4d89-4acc-98f3-689b08ebe07b" providerId="ADAL" clId="{F43A5A6F-187B-479A-ACA5-5D516916A61B}" dt="2024-03-21T02:05:39.837" v="687" actId="20577"/>
          <ac:spMkLst>
            <pc:docMk/>
            <pc:sldMk cId="1998486671" sldId="270"/>
            <ac:spMk id="2" creationId="{BF34312C-FDEF-7A67-5917-27113B3B08CE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19:35.580" v="713" actId="20577"/>
        <pc:sldMkLst>
          <pc:docMk/>
          <pc:sldMk cId="3390978886" sldId="271"/>
        </pc:sldMkLst>
        <pc:spChg chg="mod">
          <ac:chgData name="Singhtararaksmey (Joe) Chea" userId="1701668b-4d89-4acc-98f3-689b08ebe07b" providerId="ADAL" clId="{F43A5A6F-187B-479A-ACA5-5D516916A61B}" dt="2024-03-21T02:19:35.580" v="713" actId="20577"/>
          <ac:spMkLst>
            <pc:docMk/>
            <pc:sldMk cId="3390978886" sldId="271"/>
            <ac:spMk id="2" creationId="{BF34312C-FDEF-7A67-5917-27113B3B08CE}"/>
          </ac:spMkLst>
        </pc:spChg>
      </pc:sldChg>
      <pc:sldChg chg="modTransition">
        <pc:chgData name="Singhtararaksmey (Joe) Chea" userId="1701668b-4d89-4acc-98f3-689b08ebe07b" providerId="ADAL" clId="{F43A5A6F-187B-479A-ACA5-5D516916A61B}" dt="2024-03-21T01:39:45.060" v="106"/>
        <pc:sldMkLst>
          <pc:docMk/>
          <pc:sldMk cId="1398449497" sldId="272"/>
        </pc:sldMkLst>
      </pc:sldChg>
      <pc:sldChg chg="modSp mod modTransition">
        <pc:chgData name="Singhtararaksmey (Joe) Chea" userId="1701668b-4d89-4acc-98f3-689b08ebe07b" providerId="ADAL" clId="{F43A5A6F-187B-479A-ACA5-5D516916A61B}" dt="2024-03-21T02:05:46.941" v="689" actId="20577"/>
        <pc:sldMkLst>
          <pc:docMk/>
          <pc:sldMk cId="76350691" sldId="274"/>
        </pc:sldMkLst>
        <pc:spChg chg="mod">
          <ac:chgData name="Singhtararaksmey (Joe) Chea" userId="1701668b-4d89-4acc-98f3-689b08ebe07b" providerId="ADAL" clId="{F43A5A6F-187B-479A-ACA5-5D516916A61B}" dt="2024-03-21T02:05:46.941" v="689" actId="20577"/>
          <ac:spMkLst>
            <pc:docMk/>
            <pc:sldMk cId="76350691" sldId="274"/>
            <ac:spMk id="2" creationId="{BF34312C-FDEF-7A67-5917-27113B3B08CE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05:51.427" v="694" actId="20577"/>
        <pc:sldMkLst>
          <pc:docMk/>
          <pc:sldMk cId="3806672180" sldId="275"/>
        </pc:sldMkLst>
        <pc:spChg chg="mod">
          <ac:chgData name="Singhtararaksmey (Joe) Chea" userId="1701668b-4d89-4acc-98f3-689b08ebe07b" providerId="ADAL" clId="{F43A5A6F-187B-479A-ACA5-5D516916A61B}" dt="2024-03-21T02:05:51.427" v="694" actId="20577"/>
          <ac:spMkLst>
            <pc:docMk/>
            <pc:sldMk cId="3806672180" sldId="275"/>
            <ac:spMk id="2" creationId="{BF34312C-FDEF-7A67-5917-27113B3B08CE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05:54.966" v="695" actId="20577"/>
        <pc:sldMkLst>
          <pc:docMk/>
          <pc:sldMk cId="155830937" sldId="276"/>
        </pc:sldMkLst>
        <pc:spChg chg="mod">
          <ac:chgData name="Singhtararaksmey (Joe) Chea" userId="1701668b-4d89-4acc-98f3-689b08ebe07b" providerId="ADAL" clId="{F43A5A6F-187B-479A-ACA5-5D516916A61B}" dt="2024-03-21T02:05:54.966" v="695" actId="20577"/>
          <ac:spMkLst>
            <pc:docMk/>
            <pc:sldMk cId="155830937" sldId="276"/>
            <ac:spMk id="2" creationId="{BF34312C-FDEF-7A67-5917-27113B3B08CE}"/>
          </ac:spMkLst>
        </pc:spChg>
      </pc:sldChg>
      <pc:sldChg chg="modSp mod modTransition">
        <pc:chgData name="Singhtararaksmey (Joe) Chea" userId="1701668b-4d89-4acc-98f3-689b08ebe07b" providerId="ADAL" clId="{F43A5A6F-187B-479A-ACA5-5D516916A61B}" dt="2024-03-21T02:05:58.081" v="696" actId="20577"/>
        <pc:sldMkLst>
          <pc:docMk/>
          <pc:sldMk cId="2701132110" sldId="277"/>
        </pc:sldMkLst>
        <pc:spChg chg="mod">
          <ac:chgData name="Singhtararaksmey (Joe) Chea" userId="1701668b-4d89-4acc-98f3-689b08ebe07b" providerId="ADAL" clId="{F43A5A6F-187B-479A-ACA5-5D516916A61B}" dt="2024-03-21T02:05:58.081" v="696" actId="20577"/>
          <ac:spMkLst>
            <pc:docMk/>
            <pc:sldMk cId="2701132110" sldId="277"/>
            <ac:spMk id="2" creationId="{BF34312C-FDEF-7A67-5917-27113B3B08CE}"/>
          </ac:spMkLst>
        </pc:spChg>
        <pc:picChg chg="mod">
          <ac:chgData name="Singhtararaksmey (Joe) Chea" userId="1701668b-4d89-4acc-98f3-689b08ebe07b" providerId="ADAL" clId="{F43A5A6F-187B-479A-ACA5-5D516916A61B}" dt="2024-03-21T01:25:42.415" v="19" actId="1076"/>
          <ac:picMkLst>
            <pc:docMk/>
            <pc:sldMk cId="2701132110" sldId="277"/>
            <ac:picMk id="14" creationId="{CFF5EEEA-5B9F-AA6D-EF2B-DBF5EA059B5B}"/>
          </ac:picMkLst>
        </pc:picChg>
      </pc:sldChg>
      <pc:sldChg chg="delSp modSp mod modTransition">
        <pc:chgData name="Singhtararaksmey (Joe) Chea" userId="1701668b-4d89-4acc-98f3-689b08ebe07b" providerId="ADAL" clId="{F43A5A6F-187B-479A-ACA5-5D516916A61B}" dt="2024-03-21T01:40:57.964" v="116" actId="20577"/>
        <pc:sldMkLst>
          <pc:docMk/>
          <pc:sldMk cId="3118403207" sldId="278"/>
        </pc:sldMkLst>
        <pc:spChg chg="mod">
          <ac:chgData name="Singhtararaksmey (Joe) Chea" userId="1701668b-4d89-4acc-98f3-689b08ebe07b" providerId="ADAL" clId="{F43A5A6F-187B-479A-ACA5-5D516916A61B}" dt="2024-03-21T01:40:57.964" v="116" actId="20577"/>
          <ac:spMkLst>
            <pc:docMk/>
            <pc:sldMk cId="3118403207" sldId="278"/>
            <ac:spMk id="2" creationId="{BF34312C-FDEF-7A67-5917-27113B3B08CE}"/>
          </ac:spMkLst>
        </pc:spChg>
        <pc:picChg chg="del">
          <ac:chgData name="Singhtararaksmey (Joe) Chea" userId="1701668b-4d89-4acc-98f3-689b08ebe07b" providerId="ADAL" clId="{F43A5A6F-187B-479A-ACA5-5D516916A61B}" dt="2024-03-21T01:24:49.822" v="2" actId="478"/>
          <ac:picMkLst>
            <pc:docMk/>
            <pc:sldMk cId="3118403207" sldId="278"/>
            <ac:picMk id="13" creationId="{B90AEFF1-99B1-0480-D737-A229BD92B014}"/>
          </ac:picMkLst>
        </pc:picChg>
        <pc:picChg chg="del">
          <ac:chgData name="Singhtararaksmey (Joe) Chea" userId="1701668b-4d89-4acc-98f3-689b08ebe07b" providerId="ADAL" clId="{F43A5A6F-187B-479A-ACA5-5D516916A61B}" dt="2024-03-21T01:24:48.090" v="1" actId="478"/>
          <ac:picMkLst>
            <pc:docMk/>
            <pc:sldMk cId="3118403207" sldId="278"/>
            <ac:picMk id="14" creationId="{EDE1455E-C8A6-9CE3-08DA-5AF00C608F36}"/>
          </ac:picMkLst>
        </pc:picChg>
        <pc:picChg chg="del">
          <ac:chgData name="Singhtararaksmey (Joe) Chea" userId="1701668b-4d89-4acc-98f3-689b08ebe07b" providerId="ADAL" clId="{F43A5A6F-187B-479A-ACA5-5D516916A61B}" dt="2024-03-21T01:24:46.308" v="0" actId="478"/>
          <ac:picMkLst>
            <pc:docMk/>
            <pc:sldMk cId="3118403207" sldId="278"/>
            <ac:picMk id="15" creationId="{AB67CBE3-99CF-99EA-5E54-A997A0E0DB6C}"/>
          </ac:picMkLst>
        </pc:picChg>
      </pc:sldChg>
      <pc:sldChg chg="delSp modSp mod modTransition">
        <pc:chgData name="Singhtararaksmey (Joe) Chea" userId="1701668b-4d89-4acc-98f3-689b08ebe07b" providerId="ADAL" clId="{F43A5A6F-187B-479A-ACA5-5D516916A61B}" dt="2024-03-21T02:06:02.884" v="697" actId="20577"/>
        <pc:sldMkLst>
          <pc:docMk/>
          <pc:sldMk cId="2157468030" sldId="279"/>
        </pc:sldMkLst>
        <pc:spChg chg="mod">
          <ac:chgData name="Singhtararaksmey (Joe) Chea" userId="1701668b-4d89-4acc-98f3-689b08ebe07b" providerId="ADAL" clId="{F43A5A6F-187B-479A-ACA5-5D516916A61B}" dt="2024-03-21T02:06:02.884" v="697" actId="20577"/>
          <ac:spMkLst>
            <pc:docMk/>
            <pc:sldMk cId="2157468030" sldId="279"/>
            <ac:spMk id="2" creationId="{BF34312C-FDEF-7A67-5917-27113B3B08CE}"/>
          </ac:spMkLst>
        </pc:spChg>
        <pc:picChg chg="del">
          <ac:chgData name="Singhtararaksmey (Joe) Chea" userId="1701668b-4d89-4acc-98f3-689b08ebe07b" providerId="ADAL" clId="{F43A5A6F-187B-479A-ACA5-5D516916A61B}" dt="2024-03-21T01:25:09.639" v="5" actId="478"/>
          <ac:picMkLst>
            <pc:docMk/>
            <pc:sldMk cId="2157468030" sldId="279"/>
            <ac:picMk id="13" creationId="{B90AEFF1-99B1-0480-D737-A229BD92B014}"/>
          </ac:picMkLst>
        </pc:picChg>
        <pc:picChg chg="del">
          <ac:chgData name="Singhtararaksmey (Joe) Chea" userId="1701668b-4d89-4acc-98f3-689b08ebe07b" providerId="ADAL" clId="{F43A5A6F-187B-479A-ACA5-5D516916A61B}" dt="2024-03-21T01:25:07.540" v="4" actId="478"/>
          <ac:picMkLst>
            <pc:docMk/>
            <pc:sldMk cId="2157468030" sldId="279"/>
            <ac:picMk id="14" creationId="{EDE1455E-C8A6-9CE3-08DA-5AF00C608F36}"/>
          </ac:picMkLst>
        </pc:picChg>
        <pc:picChg chg="del">
          <ac:chgData name="Singhtararaksmey (Joe) Chea" userId="1701668b-4d89-4acc-98f3-689b08ebe07b" providerId="ADAL" clId="{F43A5A6F-187B-479A-ACA5-5D516916A61B}" dt="2024-03-21T01:25:05.917" v="3" actId="478"/>
          <ac:picMkLst>
            <pc:docMk/>
            <pc:sldMk cId="2157468030" sldId="279"/>
            <ac:picMk id="15" creationId="{AB67CBE3-99CF-99EA-5E54-A997A0E0DB6C}"/>
          </ac:picMkLst>
        </pc:picChg>
      </pc:sldChg>
      <pc:sldChg chg="delSp del mod">
        <pc:chgData name="Singhtararaksmey (Joe) Chea" userId="1701668b-4d89-4acc-98f3-689b08ebe07b" providerId="ADAL" clId="{F43A5A6F-187B-479A-ACA5-5D516916A61B}" dt="2024-03-21T01:36:44.192" v="92" actId="2696"/>
        <pc:sldMkLst>
          <pc:docMk/>
          <pc:sldMk cId="3702213438" sldId="280"/>
        </pc:sldMkLst>
        <pc:picChg chg="del">
          <ac:chgData name="Singhtararaksmey (Joe) Chea" userId="1701668b-4d89-4acc-98f3-689b08ebe07b" providerId="ADAL" clId="{F43A5A6F-187B-479A-ACA5-5D516916A61B}" dt="2024-03-21T01:25:13.301" v="7" actId="478"/>
          <ac:picMkLst>
            <pc:docMk/>
            <pc:sldMk cId="3702213438" sldId="280"/>
            <ac:picMk id="13" creationId="{B90AEFF1-99B1-0480-D737-A229BD92B014}"/>
          </ac:picMkLst>
        </pc:picChg>
        <pc:picChg chg="del">
          <ac:chgData name="Singhtararaksmey (Joe) Chea" userId="1701668b-4d89-4acc-98f3-689b08ebe07b" providerId="ADAL" clId="{F43A5A6F-187B-479A-ACA5-5D516916A61B}" dt="2024-03-21T01:25:12.581" v="6" actId="478"/>
          <ac:picMkLst>
            <pc:docMk/>
            <pc:sldMk cId="3702213438" sldId="280"/>
            <ac:picMk id="14" creationId="{EDE1455E-C8A6-9CE3-08DA-5AF00C608F36}"/>
          </ac:picMkLst>
        </pc:picChg>
        <pc:picChg chg="del">
          <ac:chgData name="Singhtararaksmey (Joe) Chea" userId="1701668b-4d89-4acc-98f3-689b08ebe07b" providerId="ADAL" clId="{F43A5A6F-187B-479A-ACA5-5D516916A61B}" dt="2024-03-21T01:25:14.380" v="8" actId="478"/>
          <ac:picMkLst>
            <pc:docMk/>
            <pc:sldMk cId="3702213438" sldId="280"/>
            <ac:picMk id="15" creationId="{AB67CBE3-99CF-99EA-5E54-A997A0E0DB6C}"/>
          </ac:picMkLst>
        </pc:picChg>
      </pc:sldChg>
      <pc:sldChg chg="delSp del mod">
        <pc:chgData name="Singhtararaksmey (Joe) Chea" userId="1701668b-4d89-4acc-98f3-689b08ebe07b" providerId="ADAL" clId="{F43A5A6F-187B-479A-ACA5-5D516916A61B}" dt="2024-03-21T01:36:47.588" v="93" actId="2696"/>
        <pc:sldMkLst>
          <pc:docMk/>
          <pc:sldMk cId="2025399555" sldId="281"/>
        </pc:sldMkLst>
        <pc:picChg chg="del">
          <ac:chgData name="Singhtararaksmey (Joe) Chea" userId="1701668b-4d89-4acc-98f3-689b08ebe07b" providerId="ADAL" clId="{F43A5A6F-187B-479A-ACA5-5D516916A61B}" dt="2024-03-21T01:25:16.051" v="9" actId="478"/>
          <ac:picMkLst>
            <pc:docMk/>
            <pc:sldMk cId="2025399555" sldId="281"/>
            <ac:picMk id="13" creationId="{B90AEFF1-99B1-0480-D737-A229BD92B014}"/>
          </ac:picMkLst>
        </pc:picChg>
        <pc:picChg chg="del">
          <ac:chgData name="Singhtararaksmey (Joe) Chea" userId="1701668b-4d89-4acc-98f3-689b08ebe07b" providerId="ADAL" clId="{F43A5A6F-187B-479A-ACA5-5D516916A61B}" dt="2024-03-21T01:25:16.845" v="10" actId="478"/>
          <ac:picMkLst>
            <pc:docMk/>
            <pc:sldMk cId="2025399555" sldId="281"/>
            <ac:picMk id="14" creationId="{EDE1455E-C8A6-9CE3-08DA-5AF00C608F36}"/>
          </ac:picMkLst>
        </pc:picChg>
        <pc:picChg chg="del">
          <ac:chgData name="Singhtararaksmey (Joe) Chea" userId="1701668b-4d89-4acc-98f3-689b08ebe07b" providerId="ADAL" clId="{F43A5A6F-187B-479A-ACA5-5D516916A61B}" dt="2024-03-21T01:25:22.233" v="14" actId="478"/>
          <ac:picMkLst>
            <pc:docMk/>
            <pc:sldMk cId="2025399555" sldId="281"/>
            <ac:picMk id="15" creationId="{AB67CBE3-99CF-99EA-5E54-A997A0E0DB6C}"/>
          </ac:picMkLst>
        </pc:picChg>
      </pc:sldChg>
      <pc:sldChg chg="delSp del mod">
        <pc:chgData name="Singhtararaksmey (Joe) Chea" userId="1701668b-4d89-4acc-98f3-689b08ebe07b" providerId="ADAL" clId="{F43A5A6F-187B-479A-ACA5-5D516916A61B}" dt="2024-03-21T01:36:50.284" v="94" actId="2696"/>
        <pc:sldMkLst>
          <pc:docMk/>
          <pc:sldMk cId="402087352" sldId="282"/>
        </pc:sldMkLst>
        <pc:picChg chg="del">
          <ac:chgData name="Singhtararaksmey (Joe) Chea" userId="1701668b-4d89-4acc-98f3-689b08ebe07b" providerId="ADAL" clId="{F43A5A6F-187B-479A-ACA5-5D516916A61B}" dt="2024-03-21T01:25:18.539" v="11" actId="478"/>
          <ac:picMkLst>
            <pc:docMk/>
            <pc:sldMk cId="402087352" sldId="282"/>
            <ac:picMk id="13" creationId="{B90AEFF1-99B1-0480-D737-A229BD92B014}"/>
          </ac:picMkLst>
        </pc:picChg>
        <pc:picChg chg="del">
          <ac:chgData name="Singhtararaksmey (Joe) Chea" userId="1701668b-4d89-4acc-98f3-689b08ebe07b" providerId="ADAL" clId="{F43A5A6F-187B-479A-ACA5-5D516916A61B}" dt="2024-03-21T01:25:19.470" v="12" actId="478"/>
          <ac:picMkLst>
            <pc:docMk/>
            <pc:sldMk cId="402087352" sldId="282"/>
            <ac:picMk id="14" creationId="{EDE1455E-C8A6-9CE3-08DA-5AF00C608F36}"/>
          </ac:picMkLst>
        </pc:picChg>
        <pc:picChg chg="del">
          <ac:chgData name="Singhtararaksmey (Joe) Chea" userId="1701668b-4d89-4acc-98f3-689b08ebe07b" providerId="ADAL" clId="{F43A5A6F-187B-479A-ACA5-5D516916A61B}" dt="2024-03-21T01:25:20.470" v="13" actId="478"/>
          <ac:picMkLst>
            <pc:docMk/>
            <pc:sldMk cId="402087352" sldId="282"/>
            <ac:picMk id="15" creationId="{AB67CBE3-99CF-99EA-5E54-A997A0E0DB6C}"/>
          </ac:picMkLst>
        </pc:picChg>
      </pc:sldChg>
      <pc:sldChg chg="delSp modSp mod modTransition">
        <pc:chgData name="Singhtararaksmey (Joe) Chea" userId="1701668b-4d89-4acc-98f3-689b08ebe07b" providerId="ADAL" clId="{F43A5A6F-187B-479A-ACA5-5D516916A61B}" dt="2024-03-21T02:06:23.934" v="703" actId="20577"/>
        <pc:sldMkLst>
          <pc:docMk/>
          <pc:sldMk cId="1519956006" sldId="283"/>
        </pc:sldMkLst>
        <pc:spChg chg="mod">
          <ac:chgData name="Singhtararaksmey (Joe) Chea" userId="1701668b-4d89-4acc-98f3-689b08ebe07b" providerId="ADAL" clId="{F43A5A6F-187B-479A-ACA5-5D516916A61B}" dt="2024-03-21T02:06:23.934" v="703" actId="20577"/>
          <ac:spMkLst>
            <pc:docMk/>
            <pc:sldMk cId="1519956006" sldId="283"/>
            <ac:spMk id="2" creationId="{BF34312C-FDEF-7A67-5917-27113B3B08CE}"/>
          </ac:spMkLst>
        </pc:spChg>
        <pc:picChg chg="mod">
          <ac:chgData name="Singhtararaksmey (Joe) Chea" userId="1701668b-4d89-4acc-98f3-689b08ebe07b" providerId="ADAL" clId="{F43A5A6F-187B-479A-ACA5-5D516916A61B}" dt="2024-03-21T01:37:18.872" v="98" actId="1076"/>
          <ac:picMkLst>
            <pc:docMk/>
            <pc:sldMk cId="1519956006" sldId="283"/>
            <ac:picMk id="13" creationId="{B90AEFF1-99B1-0480-D737-A229BD92B014}"/>
          </ac:picMkLst>
        </pc:picChg>
        <pc:picChg chg="del">
          <ac:chgData name="Singhtararaksmey (Joe) Chea" userId="1701668b-4d89-4acc-98f3-689b08ebe07b" providerId="ADAL" clId="{F43A5A6F-187B-479A-ACA5-5D516916A61B}" dt="2024-03-21T01:37:12.951" v="96" actId="478"/>
          <ac:picMkLst>
            <pc:docMk/>
            <pc:sldMk cId="1519956006" sldId="283"/>
            <ac:picMk id="14" creationId="{EDE1455E-C8A6-9CE3-08DA-5AF00C608F36}"/>
          </ac:picMkLst>
        </pc:picChg>
        <pc:picChg chg="del">
          <ac:chgData name="Singhtararaksmey (Joe) Chea" userId="1701668b-4d89-4acc-98f3-689b08ebe07b" providerId="ADAL" clId="{F43A5A6F-187B-479A-ACA5-5D516916A61B}" dt="2024-03-21T01:37:14.693" v="97" actId="478"/>
          <ac:picMkLst>
            <pc:docMk/>
            <pc:sldMk cId="1519956006" sldId="283"/>
            <ac:picMk id="15" creationId="{AB67CBE3-99CF-99EA-5E54-A997A0E0DB6C}"/>
          </ac:picMkLst>
        </pc:picChg>
      </pc:sldChg>
      <pc:sldChg chg="addSp modSp add del mod modShow">
        <pc:chgData name="Singhtararaksmey (Joe) Chea" userId="1701668b-4d89-4acc-98f3-689b08ebe07b" providerId="ADAL" clId="{F43A5A6F-187B-479A-ACA5-5D516916A61B}" dt="2024-03-21T01:34:53.175" v="83" actId="2696"/>
        <pc:sldMkLst>
          <pc:docMk/>
          <pc:sldMk cId="2945868785" sldId="284"/>
        </pc:sldMkLst>
        <pc:picChg chg="add mod ord">
          <ac:chgData name="Singhtararaksmey (Joe) Chea" userId="1701668b-4d89-4acc-98f3-689b08ebe07b" providerId="ADAL" clId="{F43A5A6F-187B-479A-ACA5-5D516916A61B}" dt="2024-03-21T01:26:04.149" v="23" actId="1076"/>
          <ac:picMkLst>
            <pc:docMk/>
            <pc:sldMk cId="2945868785" sldId="284"/>
            <ac:picMk id="3" creationId="{52F2B68F-BEB0-A064-64B5-D44F1CC37B56}"/>
          </ac:picMkLst>
        </pc:picChg>
        <pc:picChg chg="add mod">
          <ac:chgData name="Singhtararaksmey (Joe) Chea" userId="1701668b-4d89-4acc-98f3-689b08ebe07b" providerId="ADAL" clId="{F43A5A6F-187B-479A-ACA5-5D516916A61B}" dt="2024-03-21T01:26:08.654" v="25"/>
          <ac:picMkLst>
            <pc:docMk/>
            <pc:sldMk cId="2945868785" sldId="284"/>
            <ac:picMk id="5" creationId="{58D5FFE9-9713-83A9-C407-6AD77A0152B6}"/>
          </ac:picMkLst>
        </pc:picChg>
      </pc:sldChg>
      <pc:sldChg chg="add del">
        <pc:chgData name="Singhtararaksmey (Joe) Chea" userId="1701668b-4d89-4acc-98f3-689b08ebe07b" providerId="ADAL" clId="{F43A5A6F-187B-479A-ACA5-5D516916A61B}" dt="2024-03-21T01:25:33.974" v="16" actId="2696"/>
        <pc:sldMkLst>
          <pc:docMk/>
          <pc:sldMk cId="4052662234" sldId="284"/>
        </pc:sldMkLst>
      </pc:sldChg>
      <pc:sldChg chg="addSp modSp add mod modTransition">
        <pc:chgData name="Singhtararaksmey (Joe) Chea" userId="1701668b-4d89-4acc-98f3-689b08ebe07b" providerId="ADAL" clId="{F43A5A6F-187B-479A-ACA5-5D516916A61B}" dt="2024-03-21T02:06:10.609" v="699" actId="20577"/>
        <pc:sldMkLst>
          <pc:docMk/>
          <pc:sldMk cId="538362479" sldId="285"/>
        </pc:sldMkLst>
        <pc:spChg chg="mod">
          <ac:chgData name="Singhtararaksmey (Joe) Chea" userId="1701668b-4d89-4acc-98f3-689b08ebe07b" providerId="ADAL" clId="{F43A5A6F-187B-479A-ACA5-5D516916A61B}" dt="2024-03-21T02:06:10.609" v="699" actId="20577"/>
          <ac:spMkLst>
            <pc:docMk/>
            <pc:sldMk cId="538362479" sldId="285"/>
            <ac:spMk id="2" creationId="{BF34312C-FDEF-7A67-5917-27113B3B08CE}"/>
          </ac:spMkLst>
        </pc:spChg>
        <pc:picChg chg="mod">
          <ac:chgData name="Singhtararaksmey (Joe) Chea" userId="1701668b-4d89-4acc-98f3-689b08ebe07b" providerId="ADAL" clId="{F43A5A6F-187B-479A-ACA5-5D516916A61B}" dt="2024-03-21T01:26:37.765" v="31" actId="1076"/>
          <ac:picMkLst>
            <pc:docMk/>
            <pc:sldMk cId="538362479" sldId="285"/>
            <ac:picMk id="3" creationId="{52F2B68F-BEB0-A064-64B5-D44F1CC37B56}"/>
          </ac:picMkLst>
        </pc:picChg>
        <pc:picChg chg="ord">
          <ac:chgData name="Singhtararaksmey (Joe) Chea" userId="1701668b-4d89-4acc-98f3-689b08ebe07b" providerId="ADAL" clId="{F43A5A6F-187B-479A-ACA5-5D516916A61B}" dt="2024-03-21T01:26:25.624" v="28" actId="167"/>
          <ac:picMkLst>
            <pc:docMk/>
            <pc:sldMk cId="538362479" sldId="285"/>
            <ac:picMk id="4" creationId="{DA0B261F-7FCF-0CBC-A8E0-1D927061D16F}"/>
          </ac:picMkLst>
        </pc:picChg>
        <pc:picChg chg="add mod ord">
          <ac:chgData name="Singhtararaksmey (Joe) Chea" userId="1701668b-4d89-4acc-98f3-689b08ebe07b" providerId="ADAL" clId="{F43A5A6F-187B-479A-ACA5-5D516916A61B}" dt="2024-03-21T01:32:44.218" v="79" actId="167"/>
          <ac:picMkLst>
            <pc:docMk/>
            <pc:sldMk cId="538362479" sldId="285"/>
            <ac:picMk id="5" creationId="{415A0E6C-5775-092B-D29C-A33BA9895B43}"/>
          </ac:picMkLst>
        </pc:picChg>
      </pc:sldChg>
      <pc:sldChg chg="addSp modSp add del mod">
        <pc:chgData name="Singhtararaksmey (Joe) Chea" userId="1701668b-4d89-4acc-98f3-689b08ebe07b" providerId="ADAL" clId="{F43A5A6F-187B-479A-ACA5-5D516916A61B}" dt="2024-03-21T01:32:48.885" v="80" actId="2696"/>
        <pc:sldMkLst>
          <pc:docMk/>
          <pc:sldMk cId="1874090148" sldId="286"/>
        </pc:sldMkLst>
        <pc:picChg chg="mod">
          <ac:chgData name="Singhtararaksmey (Joe) Chea" userId="1701668b-4d89-4acc-98f3-689b08ebe07b" providerId="ADAL" clId="{F43A5A6F-187B-479A-ACA5-5D516916A61B}" dt="2024-03-21T01:28:57.046" v="45" actId="1076"/>
          <ac:picMkLst>
            <pc:docMk/>
            <pc:sldMk cId="1874090148" sldId="286"/>
            <ac:picMk id="3" creationId="{52F2B68F-BEB0-A064-64B5-D44F1CC37B56}"/>
          </ac:picMkLst>
        </pc:picChg>
        <pc:picChg chg="mod">
          <ac:chgData name="Singhtararaksmey (Joe) Chea" userId="1701668b-4d89-4acc-98f3-689b08ebe07b" providerId="ADAL" clId="{F43A5A6F-187B-479A-ACA5-5D516916A61B}" dt="2024-03-21T01:27:09.436" v="38" actId="1076"/>
          <ac:picMkLst>
            <pc:docMk/>
            <pc:sldMk cId="1874090148" sldId="286"/>
            <ac:picMk id="4" creationId="{DA0B261F-7FCF-0CBC-A8E0-1D927061D16F}"/>
          </ac:picMkLst>
        </pc:picChg>
        <pc:picChg chg="add mod ord">
          <ac:chgData name="Singhtararaksmey (Joe) Chea" userId="1701668b-4d89-4acc-98f3-689b08ebe07b" providerId="ADAL" clId="{F43A5A6F-187B-479A-ACA5-5D516916A61B}" dt="2024-03-21T01:27:15.244" v="40" actId="1076"/>
          <ac:picMkLst>
            <pc:docMk/>
            <pc:sldMk cId="1874090148" sldId="286"/>
            <ac:picMk id="5" creationId="{FB8554EC-8A11-5B55-E7A6-3CDEA7D59677}"/>
          </ac:picMkLst>
        </pc:picChg>
      </pc:sldChg>
      <pc:sldChg chg="addSp delSp modSp add del mod">
        <pc:chgData name="Singhtararaksmey (Joe) Chea" userId="1701668b-4d89-4acc-98f3-689b08ebe07b" providerId="ADAL" clId="{F43A5A6F-187B-479A-ACA5-5D516916A61B}" dt="2024-03-21T01:36:32.750" v="91" actId="2696"/>
        <pc:sldMkLst>
          <pc:docMk/>
          <pc:sldMk cId="1386810798" sldId="287"/>
        </pc:sldMkLst>
        <pc:picChg chg="del mod">
          <ac:chgData name="Singhtararaksmey (Joe) Chea" userId="1701668b-4d89-4acc-98f3-689b08ebe07b" providerId="ADAL" clId="{F43A5A6F-187B-479A-ACA5-5D516916A61B}" dt="2024-03-21T01:29:31.480" v="47" actId="478"/>
          <ac:picMkLst>
            <pc:docMk/>
            <pc:sldMk cId="1386810798" sldId="287"/>
            <ac:picMk id="3" creationId="{52F2B68F-BEB0-A064-64B5-D44F1CC37B56}"/>
          </ac:picMkLst>
        </pc:picChg>
        <pc:picChg chg="ord">
          <ac:chgData name="Singhtararaksmey (Joe) Chea" userId="1701668b-4d89-4acc-98f3-689b08ebe07b" providerId="ADAL" clId="{F43A5A6F-187B-479A-ACA5-5D516916A61B}" dt="2024-03-21T01:29:47.537" v="49" actId="167"/>
          <ac:picMkLst>
            <pc:docMk/>
            <pc:sldMk cId="1386810798" sldId="287"/>
            <ac:picMk id="4" creationId="{DA0B261F-7FCF-0CBC-A8E0-1D927061D16F}"/>
          </ac:picMkLst>
        </pc:picChg>
        <pc:picChg chg="mod">
          <ac:chgData name="Singhtararaksmey (Joe) Chea" userId="1701668b-4d89-4acc-98f3-689b08ebe07b" providerId="ADAL" clId="{F43A5A6F-187B-479A-ACA5-5D516916A61B}" dt="2024-03-21T01:30:01.021" v="58" actId="1035"/>
          <ac:picMkLst>
            <pc:docMk/>
            <pc:sldMk cId="1386810798" sldId="287"/>
            <ac:picMk id="5" creationId="{FB8554EC-8A11-5B55-E7A6-3CDEA7D59677}"/>
          </ac:picMkLst>
        </pc:picChg>
        <pc:picChg chg="add mod ord">
          <ac:chgData name="Singhtararaksmey (Joe) Chea" userId="1701668b-4d89-4acc-98f3-689b08ebe07b" providerId="ADAL" clId="{F43A5A6F-187B-479A-ACA5-5D516916A61B}" dt="2024-03-21T01:30:24.781" v="62" actId="167"/>
          <ac:picMkLst>
            <pc:docMk/>
            <pc:sldMk cId="1386810798" sldId="287"/>
            <ac:picMk id="6" creationId="{88B2D093-8848-39AD-BE3E-F1A4E349404C}"/>
          </ac:picMkLst>
        </pc:picChg>
      </pc:sldChg>
      <pc:sldChg chg="modSp add mod modTransition">
        <pc:chgData name="Singhtararaksmey (Joe) Chea" userId="1701668b-4d89-4acc-98f3-689b08ebe07b" providerId="ADAL" clId="{F43A5A6F-187B-479A-ACA5-5D516916A61B}" dt="2024-03-21T02:06:18.682" v="701" actId="20577"/>
        <pc:sldMkLst>
          <pc:docMk/>
          <pc:sldMk cId="307715417" sldId="288"/>
        </pc:sldMkLst>
        <pc:spChg chg="mod">
          <ac:chgData name="Singhtararaksmey (Joe) Chea" userId="1701668b-4d89-4acc-98f3-689b08ebe07b" providerId="ADAL" clId="{F43A5A6F-187B-479A-ACA5-5D516916A61B}" dt="2024-03-21T02:06:18.682" v="701" actId="20577"/>
          <ac:spMkLst>
            <pc:docMk/>
            <pc:sldMk cId="307715417" sldId="288"/>
            <ac:spMk id="2" creationId="{BF34312C-FDEF-7A67-5917-27113B3B08CE}"/>
          </ac:spMkLst>
        </pc:spChg>
        <pc:picChg chg="ord">
          <ac:chgData name="Singhtararaksmey (Joe) Chea" userId="1701668b-4d89-4acc-98f3-689b08ebe07b" providerId="ADAL" clId="{F43A5A6F-187B-479A-ACA5-5D516916A61B}" dt="2024-03-21T01:31:10.218" v="66" actId="167"/>
          <ac:picMkLst>
            <pc:docMk/>
            <pc:sldMk cId="307715417" sldId="288"/>
            <ac:picMk id="4" creationId="{DA0B261F-7FCF-0CBC-A8E0-1D927061D16F}"/>
          </ac:picMkLst>
        </pc:picChg>
        <pc:picChg chg="mod">
          <ac:chgData name="Singhtararaksmey (Joe) Chea" userId="1701668b-4d89-4acc-98f3-689b08ebe07b" providerId="ADAL" clId="{F43A5A6F-187B-479A-ACA5-5D516916A61B}" dt="2024-03-21T01:31:02.288" v="64" actId="1076"/>
          <ac:picMkLst>
            <pc:docMk/>
            <pc:sldMk cId="307715417" sldId="288"/>
            <ac:picMk id="5" creationId="{FB8554EC-8A11-5B55-E7A6-3CDEA7D59677}"/>
          </ac:picMkLst>
        </pc:picChg>
        <pc:picChg chg="mod">
          <ac:chgData name="Singhtararaksmey (Joe) Chea" userId="1701668b-4d89-4acc-98f3-689b08ebe07b" providerId="ADAL" clId="{F43A5A6F-187B-479A-ACA5-5D516916A61B}" dt="2024-03-21T01:31:20.893" v="77" actId="1037"/>
          <ac:picMkLst>
            <pc:docMk/>
            <pc:sldMk cId="307715417" sldId="288"/>
            <ac:picMk id="6" creationId="{88B2D093-8848-39AD-BE3E-F1A4E349404C}"/>
          </ac:picMkLst>
        </pc:picChg>
      </pc:sldChg>
      <pc:sldChg chg="addSp modSp add mod modTransition">
        <pc:chgData name="Singhtararaksmey (Joe) Chea" userId="1701668b-4d89-4acc-98f3-689b08ebe07b" providerId="ADAL" clId="{F43A5A6F-187B-479A-ACA5-5D516916A61B}" dt="2024-03-21T02:06:14.341" v="700" actId="20577"/>
        <pc:sldMkLst>
          <pc:docMk/>
          <pc:sldMk cId="3028348126" sldId="289"/>
        </pc:sldMkLst>
        <pc:spChg chg="mod">
          <ac:chgData name="Singhtararaksmey (Joe) Chea" userId="1701668b-4d89-4acc-98f3-689b08ebe07b" providerId="ADAL" clId="{F43A5A6F-187B-479A-ACA5-5D516916A61B}" dt="2024-03-21T02:06:14.341" v="700" actId="20577"/>
          <ac:spMkLst>
            <pc:docMk/>
            <pc:sldMk cId="3028348126" sldId="289"/>
            <ac:spMk id="2" creationId="{BF34312C-FDEF-7A67-5917-27113B3B08CE}"/>
          </ac:spMkLst>
        </pc:spChg>
        <pc:picChg chg="mod">
          <ac:chgData name="Singhtararaksmey (Joe) Chea" userId="1701668b-4d89-4acc-98f3-689b08ebe07b" providerId="ADAL" clId="{F43A5A6F-187B-479A-ACA5-5D516916A61B}" dt="2024-03-21T01:35:18.523" v="84" actId="1076"/>
          <ac:picMkLst>
            <pc:docMk/>
            <pc:sldMk cId="3028348126" sldId="289"/>
            <ac:picMk id="3" creationId="{52F2B68F-BEB0-A064-64B5-D44F1CC37B56}"/>
          </ac:picMkLst>
        </pc:picChg>
        <pc:picChg chg="ord">
          <ac:chgData name="Singhtararaksmey (Joe) Chea" userId="1701668b-4d89-4acc-98f3-689b08ebe07b" providerId="ADAL" clId="{F43A5A6F-187B-479A-ACA5-5D516916A61B}" dt="2024-03-21T01:35:22.652" v="85" actId="167"/>
          <ac:picMkLst>
            <pc:docMk/>
            <pc:sldMk cId="3028348126" sldId="289"/>
            <ac:picMk id="4" creationId="{DA0B261F-7FCF-0CBC-A8E0-1D927061D16F}"/>
          </ac:picMkLst>
        </pc:picChg>
        <pc:picChg chg="mod">
          <ac:chgData name="Singhtararaksmey (Joe) Chea" userId="1701668b-4d89-4acc-98f3-689b08ebe07b" providerId="ADAL" clId="{F43A5A6F-187B-479A-ACA5-5D516916A61B}" dt="2024-03-21T01:35:31.410" v="88" actId="1076"/>
          <ac:picMkLst>
            <pc:docMk/>
            <pc:sldMk cId="3028348126" sldId="289"/>
            <ac:picMk id="5" creationId="{415A0E6C-5775-092B-D29C-A33BA9895B43}"/>
          </ac:picMkLst>
        </pc:picChg>
        <pc:picChg chg="add mod ord">
          <ac:chgData name="Singhtararaksmey (Joe) Chea" userId="1701668b-4d89-4acc-98f3-689b08ebe07b" providerId="ADAL" clId="{F43A5A6F-187B-479A-ACA5-5D516916A61B}" dt="2024-03-21T01:35:45.275" v="90" actId="167"/>
          <ac:picMkLst>
            <pc:docMk/>
            <pc:sldMk cId="3028348126" sldId="289"/>
            <ac:picMk id="6" creationId="{E7EEBF76-3EDC-C4DB-0E7C-9BF19CD75E68}"/>
          </ac:picMkLst>
        </pc:picChg>
      </pc:sldChg>
      <pc:sldChg chg="addSp modSp add mod modTransition">
        <pc:chgData name="Singhtararaksmey (Joe) Chea" userId="1701668b-4d89-4acc-98f3-689b08ebe07b" providerId="ADAL" clId="{F43A5A6F-187B-479A-ACA5-5D516916A61B}" dt="2024-03-21T02:06:07.181" v="698" actId="20577"/>
        <pc:sldMkLst>
          <pc:docMk/>
          <pc:sldMk cId="2594770460" sldId="290"/>
        </pc:sldMkLst>
        <pc:spChg chg="mod">
          <ac:chgData name="Singhtararaksmey (Joe) Chea" userId="1701668b-4d89-4acc-98f3-689b08ebe07b" providerId="ADAL" clId="{F43A5A6F-187B-479A-ACA5-5D516916A61B}" dt="2024-03-21T02:06:07.181" v="698" actId="20577"/>
          <ac:spMkLst>
            <pc:docMk/>
            <pc:sldMk cId="2594770460" sldId="290"/>
            <ac:spMk id="2" creationId="{BF34312C-FDEF-7A67-5917-27113B3B08CE}"/>
          </ac:spMkLst>
        </pc:spChg>
        <pc:picChg chg="add mod ord">
          <ac:chgData name="Singhtararaksmey (Joe) Chea" userId="1701668b-4d89-4acc-98f3-689b08ebe07b" providerId="ADAL" clId="{F43A5A6F-187B-479A-ACA5-5D516916A61B}" dt="2024-03-21T01:38:00.453" v="104" actId="167"/>
          <ac:picMkLst>
            <pc:docMk/>
            <pc:sldMk cId="2594770460" sldId="290"/>
            <ac:picMk id="3" creationId="{8C9FF2E3-F569-B0A0-5CF1-814B14EFE768}"/>
          </ac:picMkLst>
        </pc:picChg>
      </pc:sldChg>
      <pc:sldChg chg="addSp delSp modSp add mod">
        <pc:chgData name="Singhtararaksmey (Joe) Chea" userId="1701668b-4d89-4acc-98f3-689b08ebe07b" providerId="ADAL" clId="{F43A5A6F-187B-479A-ACA5-5D516916A61B}" dt="2024-03-21T02:21:01.951" v="726" actId="1036"/>
        <pc:sldMkLst>
          <pc:docMk/>
          <pc:sldMk cId="62395321" sldId="291"/>
        </pc:sldMkLst>
        <pc:spChg chg="add del mod">
          <ac:chgData name="Singhtararaksmey (Joe) Chea" userId="1701668b-4d89-4acc-98f3-689b08ebe07b" providerId="ADAL" clId="{F43A5A6F-187B-479A-ACA5-5D516916A61B}" dt="2024-03-21T01:44:33.430" v="246" actId="478"/>
          <ac:spMkLst>
            <pc:docMk/>
            <pc:sldMk cId="62395321" sldId="291"/>
            <ac:spMk id="5" creationId="{C4516999-D92C-0297-9450-8494AA976B86}"/>
          </ac:spMkLst>
        </pc:spChg>
        <pc:spChg chg="add del mod">
          <ac:chgData name="Singhtararaksmey (Joe) Chea" userId="1701668b-4d89-4acc-98f3-689b08ebe07b" providerId="ADAL" clId="{F43A5A6F-187B-479A-ACA5-5D516916A61B}" dt="2024-03-21T02:21:01.951" v="726" actId="1036"/>
          <ac:spMkLst>
            <pc:docMk/>
            <pc:sldMk cId="62395321" sldId="291"/>
            <ac:spMk id="6" creationId="{05147525-A8C0-6CA6-9EB1-0D1F717D7937}"/>
          </ac:spMkLst>
        </pc:spChg>
        <pc:spChg chg="add del mod">
          <ac:chgData name="Singhtararaksmey (Joe) Chea" userId="1701668b-4d89-4acc-98f3-689b08ebe07b" providerId="ADAL" clId="{F43A5A6F-187B-479A-ACA5-5D516916A61B}" dt="2024-03-21T01:44:34.978" v="247" actId="478"/>
          <ac:spMkLst>
            <pc:docMk/>
            <pc:sldMk cId="62395321" sldId="291"/>
            <ac:spMk id="7" creationId="{9AD1CA1C-4544-EBA1-D3B7-5D0113E38BDB}"/>
          </ac:spMkLst>
        </pc:spChg>
        <pc:spChg chg="add del mod">
          <ac:chgData name="Singhtararaksmey (Joe) Chea" userId="1701668b-4d89-4acc-98f3-689b08ebe07b" providerId="ADAL" clId="{F43A5A6F-187B-479A-ACA5-5D516916A61B}" dt="2024-03-21T01:44:36.186" v="248" actId="478"/>
          <ac:spMkLst>
            <pc:docMk/>
            <pc:sldMk cId="62395321" sldId="291"/>
            <ac:spMk id="8" creationId="{C06D66AD-2271-55A0-2A8B-2846DDC1B8EB}"/>
          </ac:spMkLst>
        </pc:spChg>
        <pc:spChg chg="add del mod">
          <ac:chgData name="Singhtararaksmey (Joe) Chea" userId="1701668b-4d89-4acc-98f3-689b08ebe07b" providerId="ADAL" clId="{F43A5A6F-187B-479A-ACA5-5D516916A61B}" dt="2024-03-21T01:44:37.569" v="249" actId="478"/>
          <ac:spMkLst>
            <pc:docMk/>
            <pc:sldMk cId="62395321" sldId="291"/>
            <ac:spMk id="9" creationId="{8D51C0D3-D0F3-406D-8C9C-E097EF62C836}"/>
          </ac:spMkLst>
        </pc:spChg>
        <pc:spChg chg="add del mod">
          <ac:chgData name="Singhtararaksmey (Joe) Chea" userId="1701668b-4d89-4acc-98f3-689b08ebe07b" providerId="ADAL" clId="{F43A5A6F-187B-479A-ACA5-5D516916A61B}" dt="2024-03-21T01:44:38.965" v="250" actId="478"/>
          <ac:spMkLst>
            <pc:docMk/>
            <pc:sldMk cId="62395321" sldId="291"/>
            <ac:spMk id="10" creationId="{A7E346C9-A9DA-99C0-4A9E-234C0AC6C2E3}"/>
          </ac:spMkLst>
        </pc:spChg>
        <pc:spChg chg="add del mod">
          <ac:chgData name="Singhtararaksmey (Joe) Chea" userId="1701668b-4d89-4acc-98f3-689b08ebe07b" providerId="ADAL" clId="{F43A5A6F-187B-479A-ACA5-5D516916A61B}" dt="2024-03-21T01:57:40.877" v="554" actId="478"/>
          <ac:spMkLst>
            <pc:docMk/>
            <pc:sldMk cId="62395321" sldId="291"/>
            <ac:spMk id="11" creationId="{0D0B68CC-F4B3-76A3-E80C-A2C767E9F424}"/>
          </ac:spMkLst>
        </pc:spChg>
        <pc:spChg chg="add del mod">
          <ac:chgData name="Singhtararaksmey (Joe) Chea" userId="1701668b-4d89-4acc-98f3-689b08ebe07b" providerId="ADAL" clId="{F43A5A6F-187B-479A-ACA5-5D516916A61B}" dt="2024-03-21T01:44:44.517" v="252" actId="478"/>
          <ac:spMkLst>
            <pc:docMk/>
            <pc:sldMk cId="62395321" sldId="291"/>
            <ac:spMk id="12" creationId="{FBCBAFE3-2B6A-5D15-84DA-E6545576A7DE}"/>
          </ac:spMkLst>
        </pc:spChg>
        <pc:spChg chg="add del mod">
          <ac:chgData name="Singhtararaksmey (Joe) Chea" userId="1701668b-4d89-4acc-98f3-689b08ebe07b" providerId="ADAL" clId="{F43A5A6F-187B-479A-ACA5-5D516916A61B}" dt="2024-03-21T02:21:01.951" v="726" actId="1036"/>
          <ac:spMkLst>
            <pc:docMk/>
            <pc:sldMk cId="62395321" sldId="291"/>
            <ac:spMk id="13" creationId="{90CC77A3-2C3A-A2F5-FCF4-91629A81ECDA}"/>
          </ac:spMkLst>
        </pc:spChg>
        <pc:picChg chg="add del mod">
          <ac:chgData name="Singhtararaksmey (Joe) Chea" userId="1701668b-4d89-4acc-98f3-689b08ebe07b" providerId="ADAL" clId="{F43A5A6F-187B-479A-ACA5-5D516916A61B}" dt="2024-03-21T01:42:32.680" v="135" actId="478"/>
          <ac:picMkLst>
            <pc:docMk/>
            <pc:sldMk cId="62395321" sldId="291"/>
            <ac:picMk id="17" creationId="{FA7B5E92-EA2B-C293-0B11-0D3FAEBEE999}"/>
          </ac:picMkLst>
        </pc:picChg>
      </pc:sldChg>
      <pc:sldChg chg="new del">
        <pc:chgData name="Singhtararaksmey (Joe) Chea" userId="1701668b-4d89-4acc-98f3-689b08ebe07b" providerId="ADAL" clId="{F43A5A6F-187B-479A-ACA5-5D516916A61B}" dt="2024-03-21T01:39:50.983" v="108" actId="2696"/>
        <pc:sldMkLst>
          <pc:docMk/>
          <pc:sldMk cId="155762438" sldId="291"/>
        </pc:sldMkLst>
      </pc:sldChg>
      <pc:sldChg chg="modSp add mod modTransition">
        <pc:chgData name="Singhtararaksmey (Joe) Chea" userId="1701668b-4d89-4acc-98f3-689b08ebe07b" providerId="ADAL" clId="{F43A5A6F-187B-479A-ACA5-5D516916A61B}" dt="2024-03-21T02:04:30.806" v="664" actId="20577"/>
        <pc:sldMkLst>
          <pc:docMk/>
          <pc:sldMk cId="1215377302" sldId="292"/>
        </pc:sldMkLst>
        <pc:spChg chg="mod">
          <ac:chgData name="Singhtararaksmey (Joe) Chea" userId="1701668b-4d89-4acc-98f3-689b08ebe07b" providerId="ADAL" clId="{F43A5A6F-187B-479A-ACA5-5D516916A61B}" dt="2024-03-21T02:04:30.806" v="664" actId="20577"/>
          <ac:spMkLst>
            <pc:docMk/>
            <pc:sldMk cId="1215377302" sldId="292"/>
            <ac:spMk id="2" creationId="{818A8372-9B24-CA36-E6D1-90F7FC297FB1}"/>
          </ac:spMkLst>
        </pc:spChg>
        <pc:spChg chg="mod">
          <ac:chgData name="Singhtararaksmey (Joe) Chea" userId="1701668b-4d89-4acc-98f3-689b08ebe07b" providerId="ADAL" clId="{F43A5A6F-187B-479A-ACA5-5D516916A61B}" dt="2024-03-21T01:48:31.826" v="343" actId="1076"/>
          <ac:spMkLst>
            <pc:docMk/>
            <pc:sldMk cId="1215377302" sldId="292"/>
            <ac:spMk id="6" creationId="{05147525-A8C0-6CA6-9EB1-0D1F717D7937}"/>
          </ac:spMkLst>
        </pc:spChg>
        <pc:spChg chg="mod">
          <ac:chgData name="Singhtararaksmey (Joe) Chea" userId="1701668b-4d89-4acc-98f3-689b08ebe07b" providerId="ADAL" clId="{F43A5A6F-187B-479A-ACA5-5D516916A61B}" dt="2024-03-21T01:48:34.693" v="344" actId="1076"/>
          <ac:spMkLst>
            <pc:docMk/>
            <pc:sldMk cId="1215377302" sldId="292"/>
            <ac:spMk id="11" creationId="{0D0B68CC-F4B3-76A3-E80C-A2C767E9F424}"/>
          </ac:spMkLst>
        </pc:spChg>
        <pc:spChg chg="mod">
          <ac:chgData name="Singhtararaksmey (Joe) Chea" userId="1701668b-4d89-4acc-98f3-689b08ebe07b" providerId="ADAL" clId="{F43A5A6F-187B-479A-ACA5-5D516916A61B}" dt="2024-03-21T01:48:49.023" v="348" actId="14100"/>
          <ac:spMkLst>
            <pc:docMk/>
            <pc:sldMk cId="1215377302" sldId="292"/>
            <ac:spMk id="13" creationId="{90CC77A3-2C3A-A2F5-FCF4-91629A81ECDA}"/>
          </ac:spMkLst>
        </pc:spChg>
      </pc:sldChg>
      <pc:sldChg chg="modSp add mod modTransition">
        <pc:chgData name="Singhtararaksmey (Joe) Chea" userId="1701668b-4d89-4acc-98f3-689b08ebe07b" providerId="ADAL" clId="{F43A5A6F-187B-479A-ACA5-5D516916A61B}" dt="2024-03-21T02:04:51.115" v="675" actId="20577"/>
        <pc:sldMkLst>
          <pc:docMk/>
          <pc:sldMk cId="1591439496" sldId="293"/>
        </pc:sldMkLst>
        <pc:spChg chg="mod">
          <ac:chgData name="Singhtararaksmey (Joe) Chea" userId="1701668b-4d89-4acc-98f3-689b08ebe07b" providerId="ADAL" clId="{F43A5A6F-187B-479A-ACA5-5D516916A61B}" dt="2024-03-21T02:04:51.115" v="675" actId="20577"/>
          <ac:spMkLst>
            <pc:docMk/>
            <pc:sldMk cId="1591439496" sldId="293"/>
            <ac:spMk id="2" creationId="{BF34312C-FDEF-7A67-5917-27113B3B08CE}"/>
          </ac:spMkLst>
        </pc:spChg>
      </pc:sldChg>
      <pc:sldChg chg="add del">
        <pc:chgData name="Singhtararaksmey (Joe) Chea" userId="1701668b-4d89-4acc-98f3-689b08ebe07b" providerId="ADAL" clId="{F43A5A6F-187B-479A-ACA5-5D516916A61B}" dt="2024-03-21T02:03:00.711" v="660" actId="2696"/>
        <pc:sldMkLst>
          <pc:docMk/>
          <pc:sldMk cId="946278081" sldId="294"/>
        </pc:sldMkLst>
      </pc:sldChg>
      <pc:sldChg chg="modSp add mod modTransition">
        <pc:chgData name="Singhtararaksmey (Joe) Chea" userId="1701668b-4d89-4acc-98f3-689b08ebe07b" providerId="ADAL" clId="{F43A5A6F-187B-479A-ACA5-5D516916A61B}" dt="2024-03-21T02:04:27.825" v="663" actId="20577"/>
        <pc:sldMkLst>
          <pc:docMk/>
          <pc:sldMk cId="660188505" sldId="295"/>
        </pc:sldMkLst>
        <pc:spChg chg="mod">
          <ac:chgData name="Singhtararaksmey (Joe) Chea" userId="1701668b-4d89-4acc-98f3-689b08ebe07b" providerId="ADAL" clId="{F43A5A6F-187B-479A-ACA5-5D516916A61B}" dt="2024-03-21T02:04:27.825" v="663" actId="20577"/>
          <ac:spMkLst>
            <pc:docMk/>
            <pc:sldMk cId="660188505" sldId="295"/>
            <ac:spMk id="2" creationId="{818A8372-9B24-CA36-E6D1-90F7FC297FB1}"/>
          </ac:spMkLst>
        </pc:spChg>
      </pc:sldChg>
      <pc:sldChg chg="addSp modSp add mod modTransition">
        <pc:chgData name="Singhtararaksmey (Joe) Chea" userId="1701668b-4d89-4acc-98f3-689b08ebe07b" providerId="ADAL" clId="{F43A5A6F-187B-479A-ACA5-5D516916A61B}" dt="2024-03-21T02:05:23.742" v="683" actId="20577"/>
        <pc:sldMkLst>
          <pc:docMk/>
          <pc:sldMk cId="677197944" sldId="296"/>
        </pc:sldMkLst>
        <pc:spChg chg="mod">
          <ac:chgData name="Singhtararaksmey (Joe) Chea" userId="1701668b-4d89-4acc-98f3-689b08ebe07b" providerId="ADAL" clId="{F43A5A6F-187B-479A-ACA5-5D516916A61B}" dt="2024-03-21T02:05:23.742" v="683" actId="20577"/>
          <ac:spMkLst>
            <pc:docMk/>
            <pc:sldMk cId="677197944" sldId="296"/>
            <ac:spMk id="2" creationId="{BF34312C-FDEF-7A67-5917-27113B3B08CE}"/>
          </ac:spMkLst>
        </pc:spChg>
        <pc:spChg chg="add mod">
          <ac:chgData name="Singhtararaksmey (Joe) Chea" userId="1701668b-4d89-4acc-98f3-689b08ebe07b" providerId="ADAL" clId="{F43A5A6F-187B-479A-ACA5-5D516916A61B}" dt="2024-03-21T02:00:02.978" v="581" actId="20577"/>
          <ac:spMkLst>
            <pc:docMk/>
            <pc:sldMk cId="677197944" sldId="296"/>
            <ac:spMk id="3" creationId="{5CD43119-16D9-FC23-272A-212659E39015}"/>
          </ac:spMkLst>
        </pc:spChg>
        <pc:spChg chg="mod">
          <ac:chgData name="Singhtararaksmey (Joe) Chea" userId="1701668b-4d89-4acc-98f3-689b08ebe07b" providerId="ADAL" clId="{F43A5A6F-187B-479A-ACA5-5D516916A61B}" dt="2024-03-21T01:59:43.215" v="565" actId="14100"/>
          <ac:spMkLst>
            <pc:docMk/>
            <pc:sldMk cId="677197944" sldId="296"/>
            <ac:spMk id="4" creationId="{2BB56A76-56AC-8A23-E9A1-7837065033F4}"/>
          </ac:spMkLst>
        </pc:spChg>
      </pc:sldChg>
      <pc:sldChg chg="modSp add mod modTransition">
        <pc:chgData name="Singhtararaksmey (Joe) Chea" userId="1701668b-4d89-4acc-98f3-689b08ebe07b" providerId="ADAL" clId="{F43A5A6F-187B-479A-ACA5-5D516916A61B}" dt="2024-03-21T02:05:27.675" v="684" actId="20577"/>
        <pc:sldMkLst>
          <pc:docMk/>
          <pc:sldMk cId="3114791604" sldId="297"/>
        </pc:sldMkLst>
        <pc:spChg chg="mod">
          <ac:chgData name="Singhtararaksmey (Joe) Chea" userId="1701668b-4d89-4acc-98f3-689b08ebe07b" providerId="ADAL" clId="{F43A5A6F-187B-479A-ACA5-5D516916A61B}" dt="2024-03-21T02:05:27.675" v="684" actId="20577"/>
          <ac:spMkLst>
            <pc:docMk/>
            <pc:sldMk cId="3114791604" sldId="297"/>
            <ac:spMk id="2" creationId="{BF34312C-FDEF-7A67-5917-27113B3B08CE}"/>
          </ac:spMkLst>
        </pc:spChg>
        <pc:spChg chg="mod">
          <ac:chgData name="Singhtararaksmey (Joe) Chea" userId="1701668b-4d89-4acc-98f3-689b08ebe07b" providerId="ADAL" clId="{F43A5A6F-187B-479A-ACA5-5D516916A61B}" dt="2024-03-21T02:01:14.911" v="649" actId="1076"/>
          <ac:spMkLst>
            <pc:docMk/>
            <pc:sldMk cId="3114791604" sldId="297"/>
            <ac:spMk id="3" creationId="{5CD43119-16D9-FC23-272A-212659E39015}"/>
          </ac:spMkLst>
        </pc:spChg>
        <pc:spChg chg="mod">
          <ac:chgData name="Singhtararaksmey (Joe) Chea" userId="1701668b-4d89-4acc-98f3-689b08ebe07b" providerId="ADAL" clId="{F43A5A6F-187B-479A-ACA5-5D516916A61B}" dt="2024-03-21T02:01:24.420" v="651" actId="14100"/>
          <ac:spMkLst>
            <pc:docMk/>
            <pc:sldMk cId="3114791604" sldId="297"/>
            <ac:spMk id="4" creationId="{2BB56A76-56AC-8A23-E9A1-7837065033F4}"/>
          </ac:spMkLst>
        </pc:spChg>
        <pc:spChg chg="mod">
          <ac:chgData name="Singhtararaksmey (Joe) Chea" userId="1701668b-4d89-4acc-98f3-689b08ebe07b" providerId="ADAL" clId="{F43A5A6F-187B-479A-ACA5-5D516916A61B}" dt="2024-03-21T02:01:08.460" v="648" actId="1076"/>
          <ac:spMkLst>
            <pc:docMk/>
            <pc:sldMk cId="3114791604" sldId="297"/>
            <ac:spMk id="19" creationId="{14CC7C04-B090-883C-D3E3-DC8E2EE44C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7D42A7-4E86-41E7-B20A-72F803C91425}" type="datetimeFigureOut">
              <a:rPr lang="en-US" smtClean="0"/>
              <a:t>2024-03-21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D65954F-5A1D-41AB-992A-40E54665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CC77A3-2C3A-A2F5-FCF4-91629A81ECDA}"/>
              </a:ext>
            </a:extLst>
          </p:cNvPr>
          <p:cNvSpPr/>
          <p:nvPr/>
        </p:nvSpPr>
        <p:spPr>
          <a:xfrm>
            <a:off x="1500993" y="1945254"/>
            <a:ext cx="8807570" cy="2222104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List Comprehension – the Pythonic way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47525-A8C0-6CA6-9EB1-0D1F717D7937}"/>
              </a:ext>
            </a:extLst>
          </p:cNvPr>
          <p:cNvSpPr txBox="1"/>
          <p:nvPr/>
        </p:nvSpPr>
        <p:spPr>
          <a:xfrm>
            <a:off x="2521792" y="2228365"/>
            <a:ext cx="45544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num = [1,2,3,4,5]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result = []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 item in num: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result.append(item * 2)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39532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2252936" y="1688913"/>
            <a:ext cx="7788215" cy="4323697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2903026" y="2055189"/>
            <a:ext cx="33650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False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age = 25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 age &gt; 17: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True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else: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False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43119-16D9-FC23-272A-212659E39015}"/>
              </a:ext>
            </a:extLst>
          </p:cNvPr>
          <p:cNvSpPr txBox="1"/>
          <p:nvPr/>
        </p:nvSpPr>
        <p:spPr>
          <a:xfrm>
            <a:off x="2903026" y="516908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# can_vote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67719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2252936" y="2061713"/>
            <a:ext cx="7788215" cy="3001993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2903026" y="241431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age = 25</a:t>
            </a:r>
            <a:endParaRPr lang="en-US" sz="2400" dirty="0">
              <a:solidFill>
                <a:srgbClr val="FFC000"/>
              </a:solidFill>
              <a:latin typeface="Dank Mono" pitchFamily="2" charset="0"/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True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 if age &gt; 17 else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43119-16D9-FC23-272A-212659E39015}"/>
              </a:ext>
            </a:extLst>
          </p:cNvPr>
          <p:cNvSpPr txBox="1"/>
          <p:nvPr/>
        </p:nvSpPr>
        <p:spPr>
          <a:xfrm>
            <a:off x="2903026" y="398726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# can_vote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1147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Inline condition - Syntax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2252936" y="2708694"/>
            <a:ext cx="7788215" cy="1751163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81A46-B174-D42F-ADD0-094BC76811A3}"/>
              </a:ext>
            </a:extLst>
          </p:cNvPr>
          <p:cNvSpPr txBox="1"/>
          <p:nvPr/>
        </p:nvSpPr>
        <p:spPr>
          <a:xfrm>
            <a:off x="3176757" y="334785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truthy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5A05-D20C-B77C-0CCA-7F36B04B2E8D}"/>
              </a:ext>
            </a:extLst>
          </p:cNvPr>
          <p:cNvSpPr txBox="1"/>
          <p:nvPr/>
        </p:nvSpPr>
        <p:spPr>
          <a:xfrm>
            <a:off x="4480370" y="33478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5104310" y="33478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039BB-7381-86B2-1F5D-72A03F462A0F}"/>
              </a:ext>
            </a:extLst>
          </p:cNvPr>
          <p:cNvSpPr txBox="1"/>
          <p:nvPr/>
        </p:nvSpPr>
        <p:spPr>
          <a:xfrm>
            <a:off x="7004066" y="334785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else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4666-0747-8408-848F-01F46F09D038}"/>
              </a:ext>
            </a:extLst>
          </p:cNvPr>
          <p:cNvSpPr txBox="1"/>
          <p:nvPr/>
        </p:nvSpPr>
        <p:spPr>
          <a:xfrm>
            <a:off x="8054230" y="334785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falsy</a:t>
            </a:r>
          </a:p>
        </p:txBody>
      </p:sp>
    </p:spTree>
    <p:extLst>
      <p:ext uri="{BB962C8B-B14F-4D97-AF65-F5344CB8AC3E}">
        <p14:creationId xmlns:p14="http://schemas.microsoft.com/office/powerpoint/2010/main" val="159143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1104181" y="2708693"/>
            <a:ext cx="9868619" cy="2674189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81A46-B174-D42F-ADD0-094BC76811A3}"/>
              </a:ext>
            </a:extLst>
          </p:cNvPr>
          <p:cNvSpPr txBox="1"/>
          <p:nvPr/>
        </p:nvSpPr>
        <p:spPr>
          <a:xfrm>
            <a:off x="3176757" y="334785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truthy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5A05-D20C-B77C-0CCA-7F36B04B2E8D}"/>
              </a:ext>
            </a:extLst>
          </p:cNvPr>
          <p:cNvSpPr txBox="1"/>
          <p:nvPr/>
        </p:nvSpPr>
        <p:spPr>
          <a:xfrm>
            <a:off x="4480370" y="33478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5104310" y="33478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039BB-7381-86B2-1F5D-72A03F462A0F}"/>
              </a:ext>
            </a:extLst>
          </p:cNvPr>
          <p:cNvSpPr txBox="1"/>
          <p:nvPr/>
        </p:nvSpPr>
        <p:spPr>
          <a:xfrm>
            <a:off x="7004066" y="334785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else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4666-0747-8408-848F-01F46F09D038}"/>
              </a:ext>
            </a:extLst>
          </p:cNvPr>
          <p:cNvSpPr txBox="1"/>
          <p:nvPr/>
        </p:nvSpPr>
        <p:spPr>
          <a:xfrm>
            <a:off x="8054230" y="334785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falsy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F2A8A4-D86B-4440-4F13-98258966F835}"/>
              </a:ext>
            </a:extLst>
          </p:cNvPr>
          <p:cNvCxnSpPr>
            <a:cxnSpLocks/>
          </p:cNvCxnSpPr>
          <p:nvPr/>
        </p:nvCxnSpPr>
        <p:spPr>
          <a:xfrm>
            <a:off x="3736677" y="3809516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C8D79C-1CD9-4F61-3590-1BDEA5BD3BED}"/>
              </a:ext>
            </a:extLst>
          </p:cNvPr>
          <p:cNvSpPr txBox="1"/>
          <p:nvPr/>
        </p:nvSpPr>
        <p:spPr>
          <a:xfrm>
            <a:off x="1460740" y="4515129"/>
            <a:ext cx="18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can_vote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9CA19-5053-BA94-77A3-5F08DB8DBED9}"/>
              </a:ext>
            </a:extLst>
          </p:cNvPr>
          <p:cNvSpPr txBox="1"/>
          <p:nvPr/>
        </p:nvSpPr>
        <p:spPr>
          <a:xfrm>
            <a:off x="3296904" y="4498211"/>
            <a:ext cx="87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5848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1104181" y="2708693"/>
            <a:ext cx="9868619" cy="2674189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81A46-B174-D42F-ADD0-094BC76811A3}"/>
              </a:ext>
            </a:extLst>
          </p:cNvPr>
          <p:cNvSpPr txBox="1"/>
          <p:nvPr/>
        </p:nvSpPr>
        <p:spPr>
          <a:xfrm>
            <a:off x="3176757" y="334785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truthy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5A05-D20C-B77C-0CCA-7F36B04B2E8D}"/>
              </a:ext>
            </a:extLst>
          </p:cNvPr>
          <p:cNvSpPr txBox="1"/>
          <p:nvPr/>
        </p:nvSpPr>
        <p:spPr>
          <a:xfrm>
            <a:off x="4480370" y="33478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5104310" y="33478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039BB-7381-86B2-1F5D-72A03F462A0F}"/>
              </a:ext>
            </a:extLst>
          </p:cNvPr>
          <p:cNvSpPr txBox="1"/>
          <p:nvPr/>
        </p:nvSpPr>
        <p:spPr>
          <a:xfrm>
            <a:off x="7004066" y="334785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else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4666-0747-8408-848F-01F46F09D038}"/>
              </a:ext>
            </a:extLst>
          </p:cNvPr>
          <p:cNvSpPr txBox="1"/>
          <p:nvPr/>
        </p:nvSpPr>
        <p:spPr>
          <a:xfrm>
            <a:off x="8054230" y="334785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falsy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F2A8A4-D86B-4440-4F13-98258966F835}"/>
              </a:ext>
            </a:extLst>
          </p:cNvPr>
          <p:cNvCxnSpPr>
            <a:cxnSpLocks/>
          </p:cNvCxnSpPr>
          <p:nvPr/>
        </p:nvCxnSpPr>
        <p:spPr>
          <a:xfrm>
            <a:off x="3736677" y="3809516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C8D79C-1CD9-4F61-3590-1BDEA5BD3BED}"/>
              </a:ext>
            </a:extLst>
          </p:cNvPr>
          <p:cNvSpPr txBox="1"/>
          <p:nvPr/>
        </p:nvSpPr>
        <p:spPr>
          <a:xfrm>
            <a:off x="1460740" y="4515129"/>
            <a:ext cx="18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can_vote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9CA19-5053-BA94-77A3-5F08DB8DBED9}"/>
              </a:ext>
            </a:extLst>
          </p:cNvPr>
          <p:cNvSpPr txBox="1"/>
          <p:nvPr/>
        </p:nvSpPr>
        <p:spPr>
          <a:xfrm>
            <a:off x="3296904" y="4498211"/>
            <a:ext cx="87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True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F270A-3F5E-6658-1A9A-00E988429708}"/>
              </a:ext>
            </a:extLst>
          </p:cNvPr>
          <p:cNvCxnSpPr>
            <a:cxnSpLocks/>
          </p:cNvCxnSpPr>
          <p:nvPr/>
        </p:nvCxnSpPr>
        <p:spPr>
          <a:xfrm>
            <a:off x="5976669" y="3809516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B5988E-6EC7-876E-ADF4-DC4567F8D316}"/>
              </a:ext>
            </a:extLst>
          </p:cNvPr>
          <p:cNvSpPr txBox="1"/>
          <p:nvPr/>
        </p:nvSpPr>
        <p:spPr>
          <a:xfrm>
            <a:off x="5143379" y="4448674"/>
            <a:ext cx="163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age &gt; 17</a:t>
            </a:r>
          </a:p>
        </p:txBody>
      </p:sp>
    </p:spTree>
    <p:extLst>
      <p:ext uri="{BB962C8B-B14F-4D97-AF65-F5344CB8AC3E}">
        <p14:creationId xmlns:p14="http://schemas.microsoft.com/office/powerpoint/2010/main" val="346103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1104181" y="2708693"/>
            <a:ext cx="9868619" cy="2674189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81A46-B174-D42F-ADD0-094BC76811A3}"/>
              </a:ext>
            </a:extLst>
          </p:cNvPr>
          <p:cNvSpPr txBox="1"/>
          <p:nvPr/>
        </p:nvSpPr>
        <p:spPr>
          <a:xfrm>
            <a:off x="3176757" y="334785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truthy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5A05-D20C-B77C-0CCA-7F36B04B2E8D}"/>
              </a:ext>
            </a:extLst>
          </p:cNvPr>
          <p:cNvSpPr txBox="1"/>
          <p:nvPr/>
        </p:nvSpPr>
        <p:spPr>
          <a:xfrm>
            <a:off x="4480370" y="33478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5104310" y="33478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039BB-7381-86B2-1F5D-72A03F462A0F}"/>
              </a:ext>
            </a:extLst>
          </p:cNvPr>
          <p:cNvSpPr txBox="1"/>
          <p:nvPr/>
        </p:nvSpPr>
        <p:spPr>
          <a:xfrm>
            <a:off x="7004066" y="334785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else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4666-0747-8408-848F-01F46F09D038}"/>
              </a:ext>
            </a:extLst>
          </p:cNvPr>
          <p:cNvSpPr txBox="1"/>
          <p:nvPr/>
        </p:nvSpPr>
        <p:spPr>
          <a:xfrm>
            <a:off x="8054230" y="334785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falsy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F2A8A4-D86B-4440-4F13-98258966F835}"/>
              </a:ext>
            </a:extLst>
          </p:cNvPr>
          <p:cNvCxnSpPr>
            <a:cxnSpLocks/>
          </p:cNvCxnSpPr>
          <p:nvPr/>
        </p:nvCxnSpPr>
        <p:spPr>
          <a:xfrm>
            <a:off x="3736677" y="3809516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C8D79C-1CD9-4F61-3590-1BDEA5BD3BED}"/>
              </a:ext>
            </a:extLst>
          </p:cNvPr>
          <p:cNvSpPr txBox="1"/>
          <p:nvPr/>
        </p:nvSpPr>
        <p:spPr>
          <a:xfrm>
            <a:off x="1460740" y="4515129"/>
            <a:ext cx="18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can_vote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9CA19-5053-BA94-77A3-5F08DB8DBED9}"/>
              </a:ext>
            </a:extLst>
          </p:cNvPr>
          <p:cNvSpPr txBox="1"/>
          <p:nvPr/>
        </p:nvSpPr>
        <p:spPr>
          <a:xfrm>
            <a:off x="3296904" y="4498211"/>
            <a:ext cx="87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True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F270A-3F5E-6658-1A9A-00E988429708}"/>
              </a:ext>
            </a:extLst>
          </p:cNvPr>
          <p:cNvCxnSpPr>
            <a:cxnSpLocks/>
          </p:cNvCxnSpPr>
          <p:nvPr/>
        </p:nvCxnSpPr>
        <p:spPr>
          <a:xfrm>
            <a:off x="5976669" y="3809516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B5988E-6EC7-876E-ADF4-DC4567F8D316}"/>
              </a:ext>
            </a:extLst>
          </p:cNvPr>
          <p:cNvSpPr txBox="1"/>
          <p:nvPr/>
        </p:nvSpPr>
        <p:spPr>
          <a:xfrm>
            <a:off x="5143379" y="4448674"/>
            <a:ext cx="163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age &gt; 17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90AF0C-443D-3062-D834-44D16D48D404}"/>
              </a:ext>
            </a:extLst>
          </p:cNvPr>
          <p:cNvCxnSpPr>
            <a:cxnSpLocks/>
          </p:cNvCxnSpPr>
          <p:nvPr/>
        </p:nvCxnSpPr>
        <p:spPr>
          <a:xfrm>
            <a:off x="8578971" y="3809516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E79274-6E40-E53F-11FE-CFE36967AB7A}"/>
              </a:ext>
            </a:extLst>
          </p:cNvPr>
          <p:cNvSpPr txBox="1"/>
          <p:nvPr/>
        </p:nvSpPr>
        <p:spPr>
          <a:xfrm>
            <a:off x="8061842" y="4448674"/>
            <a:ext cx="103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9848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List vs Iterator</a:t>
            </a:r>
            <a:endParaRPr lang="en-US" sz="3200" dirty="0"/>
          </a:p>
        </p:txBody>
      </p:sp>
      <p:pic>
        <p:nvPicPr>
          <p:cNvPr id="5" name="Picture 4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5E48D99D-8232-FE9A-8B2B-70618E3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2679414"/>
            <a:ext cx="3514693" cy="2370106"/>
          </a:xfrm>
          <a:prstGeom prst="rect">
            <a:avLst/>
          </a:prstGeom>
        </p:spPr>
      </p:pic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22" y="1788160"/>
            <a:ext cx="4612559" cy="36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888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List</a:t>
            </a:r>
            <a:endParaRPr lang="en-US" sz="3200" dirty="0"/>
          </a:p>
        </p:txBody>
      </p:sp>
      <p:pic>
        <p:nvPicPr>
          <p:cNvPr id="5" name="Picture 4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5E48D99D-8232-FE9A-8B2B-70618E3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4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5" name="Picture 4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5E48D99D-8232-FE9A-8B2B-70618E3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4" name="Picture 3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C0F56A98-1BFE-4444-AA3C-374D6FE91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35" y="1976756"/>
            <a:ext cx="1543050" cy="1543050"/>
          </a:xfrm>
          <a:prstGeom prst="rect">
            <a:avLst/>
          </a:prstGeom>
        </p:spPr>
      </p:pic>
      <p:pic>
        <p:nvPicPr>
          <p:cNvPr id="10" name="Picture 9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4B197E85-1709-75C2-8E20-4A70C26B1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348">
            <a:off x="840530" y="2130423"/>
            <a:ext cx="1934210" cy="1934210"/>
          </a:xfrm>
          <a:prstGeom prst="rect">
            <a:avLst/>
          </a:prstGeom>
        </p:spPr>
      </p:pic>
      <p:pic>
        <p:nvPicPr>
          <p:cNvPr id="14" name="Picture 13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CFF5EEEA-5B9F-AA6D-EF2B-DBF5EA059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103">
            <a:off x="1018397" y="1701688"/>
            <a:ext cx="2797280" cy="27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5" name="Picture 4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5E48D99D-8232-FE9A-8B2B-70618E3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4" name="Picture 3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C0F56A98-1BFE-4444-AA3C-374D6FE91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35" y="1976756"/>
            <a:ext cx="1543050" cy="1543050"/>
          </a:xfrm>
          <a:prstGeom prst="rect">
            <a:avLst/>
          </a:prstGeom>
        </p:spPr>
      </p:pic>
      <p:pic>
        <p:nvPicPr>
          <p:cNvPr id="10" name="Picture 9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4B197E85-1709-75C2-8E20-4A70C26B1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348">
            <a:off x="840530" y="2130423"/>
            <a:ext cx="1934210" cy="1934210"/>
          </a:xfrm>
          <a:prstGeom prst="rect">
            <a:avLst/>
          </a:prstGeom>
        </p:spPr>
      </p:pic>
      <p:pic>
        <p:nvPicPr>
          <p:cNvPr id="14" name="Picture 13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CFF5EEEA-5B9F-AA6D-EF2B-DBF5EA059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103">
            <a:off x="8013955" y="2127036"/>
            <a:ext cx="2797280" cy="27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CC77A3-2C3A-A2F5-FCF4-91629A81ECDA}"/>
              </a:ext>
            </a:extLst>
          </p:cNvPr>
          <p:cNvSpPr/>
          <p:nvPr/>
        </p:nvSpPr>
        <p:spPr>
          <a:xfrm>
            <a:off x="1500993" y="1755475"/>
            <a:ext cx="8807570" cy="3347049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47525-A8C0-6CA6-9EB1-0D1F717D7937}"/>
              </a:ext>
            </a:extLst>
          </p:cNvPr>
          <p:cNvSpPr txBox="1"/>
          <p:nvPr/>
        </p:nvSpPr>
        <p:spPr>
          <a:xfrm>
            <a:off x="2521792" y="2038587"/>
            <a:ext cx="45544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num = [1,2,3,4,5]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result = []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 item in num: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result.append(item * 2)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B68CC-F4B3-76A3-E80C-A2C767E9F424}"/>
              </a:ext>
            </a:extLst>
          </p:cNvPr>
          <p:cNvSpPr txBox="1"/>
          <p:nvPr/>
        </p:nvSpPr>
        <p:spPr>
          <a:xfrm>
            <a:off x="2521792" y="402985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# result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66018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5" name="Picture 4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5E48D99D-8232-FE9A-8B2B-70618E3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4" name="Picture 3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C0F56A98-1BFE-4444-AA3C-374D6FE91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35" y="1976756"/>
            <a:ext cx="1543050" cy="1543050"/>
          </a:xfrm>
          <a:prstGeom prst="rect">
            <a:avLst/>
          </a:prstGeom>
        </p:spPr>
      </p:pic>
      <p:pic>
        <p:nvPicPr>
          <p:cNvPr id="14" name="Picture 13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CFF5EEEA-5B9F-AA6D-EF2B-DBF5EA059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103">
            <a:off x="8013955" y="2127036"/>
            <a:ext cx="2797280" cy="2791685"/>
          </a:xfrm>
          <a:prstGeom prst="rect">
            <a:avLst/>
          </a:prstGeom>
        </p:spPr>
      </p:pic>
      <p:pic>
        <p:nvPicPr>
          <p:cNvPr id="10" name="Picture 9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4B197E85-1709-75C2-8E20-4A70C26B1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3484">
            <a:off x="9037434" y="2587163"/>
            <a:ext cx="1934210" cy="19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5" name="Picture 4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5E48D99D-8232-FE9A-8B2B-70618E33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4" name="Picture 13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CFF5EEEA-5B9F-AA6D-EF2B-DBF5EA059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103">
            <a:off x="8013955" y="2127036"/>
            <a:ext cx="2797280" cy="2791685"/>
          </a:xfrm>
          <a:prstGeom prst="rect">
            <a:avLst/>
          </a:prstGeom>
        </p:spPr>
      </p:pic>
      <p:pic>
        <p:nvPicPr>
          <p:cNvPr id="10" name="Picture 9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4B197E85-1709-75C2-8E20-4A70C26B1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3484">
            <a:off x="9037434" y="2587163"/>
            <a:ext cx="1934210" cy="1934210"/>
          </a:xfrm>
          <a:prstGeom prst="rect">
            <a:avLst/>
          </a:prstGeom>
        </p:spPr>
      </p:pic>
      <p:pic>
        <p:nvPicPr>
          <p:cNvPr id="4" name="Picture 3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C0F56A98-1BFE-4444-AA3C-374D6FE91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061">
            <a:off x="8941633" y="2782743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Iterator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4" name="Picture 3" descr="A person standing in a green shirt&#10;&#10;Description automatically generated">
            <a:extLst>
              <a:ext uri="{FF2B5EF4-FFF2-40B4-BE49-F238E27FC236}">
                <a16:creationId xmlns:a16="http://schemas.microsoft.com/office/drawing/2014/main" id="{DA0B261F-7FCF-0CBC-A8E0-1D927061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5" y="1822445"/>
            <a:ext cx="5726646" cy="41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6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8C9FF2E3-F569-B0A0-5CF1-814B14EF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861">
            <a:off x="726366" y="1968885"/>
            <a:ext cx="2797280" cy="2791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4" name="Picture 3" descr="A person standing in a green shirt&#10;&#10;Description automatically generated">
            <a:extLst>
              <a:ext uri="{FF2B5EF4-FFF2-40B4-BE49-F238E27FC236}">
                <a16:creationId xmlns:a16="http://schemas.microsoft.com/office/drawing/2014/main" id="{DA0B261F-7FCF-0CBC-A8E0-1D927061D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5" y="1822445"/>
            <a:ext cx="5726646" cy="41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415A0E6C-5775-092B-D29C-A33BA9895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988">
            <a:off x="1149447" y="2669206"/>
            <a:ext cx="1934210" cy="1934210"/>
          </a:xfrm>
          <a:prstGeom prst="rect">
            <a:avLst/>
          </a:prstGeom>
        </p:spPr>
      </p:pic>
      <p:pic>
        <p:nvPicPr>
          <p:cNvPr id="4" name="Picture 3" descr="A person standing in a green shirt&#10;&#10;Description automatically generated">
            <a:extLst>
              <a:ext uri="{FF2B5EF4-FFF2-40B4-BE49-F238E27FC236}">
                <a16:creationId xmlns:a16="http://schemas.microsoft.com/office/drawing/2014/main" id="{DA0B261F-7FCF-0CBC-A8E0-1D927061D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5" y="1822445"/>
            <a:ext cx="5726646" cy="4129419"/>
          </a:xfrm>
          <a:prstGeom prst="rect">
            <a:avLst/>
          </a:prstGeom>
        </p:spPr>
      </p:pic>
      <p:pic>
        <p:nvPicPr>
          <p:cNvPr id="3" name="Picture 2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52F2B68F-BEB0-A064-64B5-D44F1CC37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376">
            <a:off x="4215691" y="1845197"/>
            <a:ext cx="2797280" cy="2791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6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E7EEBF76-3EDC-C4DB-0E7C-9BF19CD7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181">
            <a:off x="1207978" y="2670306"/>
            <a:ext cx="1543050" cy="1543050"/>
          </a:xfrm>
          <a:prstGeom prst="rect">
            <a:avLst/>
          </a:prstGeom>
        </p:spPr>
      </p:pic>
      <p:pic>
        <p:nvPicPr>
          <p:cNvPr id="4" name="Picture 3" descr="A person standing in a green shirt&#10;&#10;Description automatically generated">
            <a:extLst>
              <a:ext uri="{FF2B5EF4-FFF2-40B4-BE49-F238E27FC236}">
                <a16:creationId xmlns:a16="http://schemas.microsoft.com/office/drawing/2014/main" id="{DA0B261F-7FCF-0CBC-A8E0-1D927061D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5" y="1822445"/>
            <a:ext cx="5726646" cy="4129419"/>
          </a:xfrm>
          <a:prstGeom prst="rect">
            <a:avLst/>
          </a:prstGeom>
        </p:spPr>
      </p:pic>
      <p:pic>
        <p:nvPicPr>
          <p:cNvPr id="5" name="Picture 4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415A0E6C-5775-092B-D29C-A33BA9895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47" y="2324386"/>
            <a:ext cx="1934210" cy="1934210"/>
          </a:xfrm>
          <a:prstGeom prst="rect">
            <a:avLst/>
          </a:prstGeom>
        </p:spPr>
      </p:pic>
      <p:pic>
        <p:nvPicPr>
          <p:cNvPr id="3" name="Picture 2" descr="A pink shirt on a black background&#10;&#10;Description automatically generated">
            <a:extLst>
              <a:ext uri="{FF2B5EF4-FFF2-40B4-BE49-F238E27FC236}">
                <a16:creationId xmlns:a16="http://schemas.microsoft.com/office/drawing/2014/main" id="{52F2B68F-BEB0-A064-64B5-D44F1CC37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376">
            <a:off x="5033839" y="7331597"/>
            <a:ext cx="2797280" cy="2791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a green shirt&#10;&#10;Description automatically generated">
            <a:extLst>
              <a:ext uri="{FF2B5EF4-FFF2-40B4-BE49-F238E27FC236}">
                <a16:creationId xmlns:a16="http://schemas.microsoft.com/office/drawing/2014/main" id="{DA0B261F-7FCF-0CBC-A8E0-1D927061D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5" y="1822445"/>
            <a:ext cx="5726646" cy="4129419"/>
          </a:xfrm>
          <a:prstGeom prst="rect">
            <a:avLst/>
          </a:prstGeom>
        </p:spPr>
      </p:pic>
      <p:pic>
        <p:nvPicPr>
          <p:cNvPr id="6" name="Picture 5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88B2D093-8848-39AD-BE3E-F1A4E3494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29" y="2377764"/>
            <a:ext cx="1543050" cy="1543050"/>
          </a:xfrm>
          <a:prstGeom prst="rect">
            <a:avLst/>
          </a:prstGeom>
        </p:spPr>
      </p:pic>
      <p:pic>
        <p:nvPicPr>
          <p:cNvPr id="5" name="Picture 4" descr="A black t-shirt on a black background&#10;&#10;Description automatically generated">
            <a:extLst>
              <a:ext uri="{FF2B5EF4-FFF2-40B4-BE49-F238E27FC236}">
                <a16:creationId xmlns:a16="http://schemas.microsoft.com/office/drawing/2014/main" id="{FB8554EC-8A11-5B55-E7A6-3CDEA7D59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225">
            <a:off x="4778263" y="7054800"/>
            <a:ext cx="1934210" cy="1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  <a:endParaRPr lang="en-US" sz="3200" dirty="0"/>
          </a:p>
        </p:txBody>
      </p:sp>
      <p:pic>
        <p:nvPicPr>
          <p:cNvPr id="7" name="Picture 6" descr="A wooden cabinet with drawers&#10;&#10;Description automatically generated">
            <a:extLst>
              <a:ext uri="{FF2B5EF4-FFF2-40B4-BE49-F238E27FC236}">
                <a16:creationId xmlns:a16="http://schemas.microsoft.com/office/drawing/2014/main" id="{8C56E9FF-C794-7D96-88D5-E4BA2B3B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19" y="2324386"/>
            <a:ext cx="3281281" cy="2623851"/>
          </a:xfrm>
          <a:prstGeom prst="rect">
            <a:avLst/>
          </a:prstGeom>
        </p:spPr>
      </p:pic>
      <p:pic>
        <p:nvPicPr>
          <p:cNvPr id="12" name="Picture 11" descr="A brown cardboard box with a black background&#10;&#10;Description automatically generated">
            <a:extLst>
              <a:ext uri="{FF2B5EF4-FFF2-40B4-BE49-F238E27FC236}">
                <a16:creationId xmlns:a16="http://schemas.microsoft.com/office/drawing/2014/main" id="{8970F797-2F7F-273B-9E9D-EC02DC265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3241040"/>
            <a:ext cx="2079182" cy="1402080"/>
          </a:xfrm>
          <a:prstGeom prst="rect">
            <a:avLst/>
          </a:prstGeom>
        </p:spPr>
      </p:pic>
      <p:pic>
        <p:nvPicPr>
          <p:cNvPr id="4" name="Picture 3" descr="A person standing in a green shirt&#10;&#10;Description automatically generated">
            <a:extLst>
              <a:ext uri="{FF2B5EF4-FFF2-40B4-BE49-F238E27FC236}">
                <a16:creationId xmlns:a16="http://schemas.microsoft.com/office/drawing/2014/main" id="{DA0B261F-7FCF-0CBC-A8E0-1D927061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45" y="1822445"/>
            <a:ext cx="5726646" cy="4129419"/>
          </a:xfrm>
          <a:prstGeom prst="rect">
            <a:avLst/>
          </a:prstGeom>
        </p:spPr>
      </p:pic>
      <p:pic>
        <p:nvPicPr>
          <p:cNvPr id="13" name="Picture 12" descr="A red shirt on a black background&#10;&#10;Description automatically generated">
            <a:extLst>
              <a:ext uri="{FF2B5EF4-FFF2-40B4-BE49-F238E27FC236}">
                <a16:creationId xmlns:a16="http://schemas.microsoft.com/office/drawing/2014/main" id="{B90AEFF1-99B1-0480-D737-A229BD92B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20" y="7430754"/>
            <a:ext cx="1543050" cy="154305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7E97B22-AAF8-B753-1EC5-9FD19BBB3737}"/>
              </a:ext>
            </a:extLst>
          </p:cNvPr>
          <p:cNvSpPr/>
          <p:nvPr/>
        </p:nvSpPr>
        <p:spPr>
          <a:xfrm rot="470224">
            <a:off x="1985069" y="1962434"/>
            <a:ext cx="2165172" cy="1416739"/>
          </a:xfrm>
          <a:prstGeom prst="wedgeEllipse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Dank Mono" pitchFamily="2" charset="0"/>
              </a:rPr>
              <a:t>Buy more cloth!</a:t>
            </a:r>
          </a:p>
        </p:txBody>
      </p:sp>
    </p:spTree>
    <p:extLst>
      <p:ext uri="{BB962C8B-B14F-4D97-AF65-F5344CB8AC3E}">
        <p14:creationId xmlns:p14="http://schemas.microsoft.com/office/powerpoint/2010/main" val="151995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CC77A3-2C3A-A2F5-FCF4-91629A81ECDA}"/>
              </a:ext>
            </a:extLst>
          </p:cNvPr>
          <p:cNvSpPr/>
          <p:nvPr/>
        </p:nvSpPr>
        <p:spPr>
          <a:xfrm>
            <a:off x="1500993" y="2303253"/>
            <a:ext cx="8807570" cy="2139351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\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47525-A8C0-6CA6-9EB1-0D1F717D7937}"/>
              </a:ext>
            </a:extLst>
          </p:cNvPr>
          <p:cNvSpPr txBox="1"/>
          <p:nvPr/>
        </p:nvSpPr>
        <p:spPr>
          <a:xfrm>
            <a:off x="2332011" y="2598002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result = [ item * 2 for item in [1,2,3,4,5]]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B68CC-F4B3-76A3-E80C-A2C767E9F424}"/>
              </a:ext>
            </a:extLst>
          </p:cNvPr>
          <p:cNvSpPr txBox="1"/>
          <p:nvPr/>
        </p:nvSpPr>
        <p:spPr>
          <a:xfrm>
            <a:off x="2332011" y="357326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# result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21537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CC77A3-2C3A-A2F5-FCF4-91629A81ECDA}"/>
              </a:ext>
            </a:extLst>
          </p:cNvPr>
          <p:cNvSpPr/>
          <p:nvPr/>
        </p:nvSpPr>
        <p:spPr>
          <a:xfrm>
            <a:off x="1621763" y="2794959"/>
            <a:ext cx="8807570" cy="1481511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List Comprehension –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6999-D92C-0297-9450-8494AA976B86}"/>
              </a:ext>
            </a:extLst>
          </p:cNvPr>
          <p:cNvSpPr txBox="1"/>
          <p:nvPr/>
        </p:nvSpPr>
        <p:spPr>
          <a:xfrm>
            <a:off x="1974774" y="33058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[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47525-A8C0-6CA6-9EB1-0D1F717D7937}"/>
              </a:ext>
            </a:extLst>
          </p:cNvPr>
          <p:cNvSpPr txBox="1"/>
          <p:nvPr/>
        </p:nvSpPr>
        <p:spPr>
          <a:xfrm>
            <a:off x="2260347" y="330584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CA1C-4544-EBA1-D3B7-5D0113E38BDB}"/>
              </a:ext>
            </a:extLst>
          </p:cNvPr>
          <p:cNvSpPr txBox="1"/>
          <p:nvPr/>
        </p:nvSpPr>
        <p:spPr>
          <a:xfrm>
            <a:off x="4144196" y="330584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D66AD-2271-55A0-2A8B-2846DDC1B8EB}"/>
              </a:ext>
            </a:extLst>
          </p:cNvPr>
          <p:cNvSpPr txBox="1"/>
          <p:nvPr/>
        </p:nvSpPr>
        <p:spPr>
          <a:xfrm>
            <a:off x="4839572" y="330584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1C0D3-D0F3-406D-8C9C-E097EF62C836}"/>
              </a:ext>
            </a:extLst>
          </p:cNvPr>
          <p:cNvSpPr txBox="1"/>
          <p:nvPr/>
        </p:nvSpPr>
        <p:spPr>
          <a:xfrm>
            <a:off x="5703911" y="330584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346C9-A9DA-99C0-4A9E-234C0AC6C2E3}"/>
              </a:ext>
            </a:extLst>
          </p:cNvPr>
          <p:cNvSpPr txBox="1"/>
          <p:nvPr/>
        </p:nvSpPr>
        <p:spPr>
          <a:xfrm>
            <a:off x="6228414" y="3305846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iterable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B68CC-F4B3-76A3-E80C-A2C767E9F424}"/>
              </a:ext>
            </a:extLst>
          </p:cNvPr>
          <p:cNvSpPr txBox="1"/>
          <p:nvPr/>
        </p:nvSpPr>
        <p:spPr>
          <a:xfrm>
            <a:off x="7772426" y="330584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AFE3-2B6A-5D15-84DA-E6545576A7DE}"/>
              </a:ext>
            </a:extLst>
          </p:cNvPr>
          <p:cNvSpPr txBox="1"/>
          <p:nvPr/>
        </p:nvSpPr>
        <p:spPr>
          <a:xfrm>
            <a:off x="9840941" y="33058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7B5E92-EA2B-C293-0B11-0D3FAEBE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77" y="5140818"/>
            <a:ext cx="19907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5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\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160281-6312-08DE-69AD-114DE09B06B1}"/>
              </a:ext>
            </a:extLst>
          </p:cNvPr>
          <p:cNvSpPr/>
          <p:nvPr/>
        </p:nvSpPr>
        <p:spPr>
          <a:xfrm>
            <a:off x="1692215" y="2329132"/>
            <a:ext cx="8807570" cy="2406770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C23FA-C15D-15CD-5F7F-2A504ED4478C}"/>
              </a:ext>
            </a:extLst>
          </p:cNvPr>
          <p:cNvSpPr txBox="1"/>
          <p:nvPr/>
        </p:nvSpPr>
        <p:spPr>
          <a:xfrm>
            <a:off x="2045226" y="28400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00EE9-CC80-5C6A-0778-25992DB83E11}"/>
              </a:ext>
            </a:extLst>
          </p:cNvPr>
          <p:cNvSpPr txBox="1"/>
          <p:nvPr/>
        </p:nvSpPr>
        <p:spPr>
          <a:xfrm>
            <a:off x="2330799" y="284002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6642C-0279-C4A0-F019-5468415E5EB6}"/>
              </a:ext>
            </a:extLst>
          </p:cNvPr>
          <p:cNvSpPr txBox="1"/>
          <p:nvPr/>
        </p:nvSpPr>
        <p:spPr>
          <a:xfrm>
            <a:off x="4214648" y="28400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13670-4D69-8FCB-8D70-65638231D670}"/>
              </a:ext>
            </a:extLst>
          </p:cNvPr>
          <p:cNvSpPr txBox="1"/>
          <p:nvPr/>
        </p:nvSpPr>
        <p:spPr>
          <a:xfrm>
            <a:off x="4910024" y="284001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FC1C3-5DF5-68F2-2451-11D9AD9433D4}"/>
              </a:ext>
            </a:extLst>
          </p:cNvPr>
          <p:cNvSpPr txBox="1"/>
          <p:nvPr/>
        </p:nvSpPr>
        <p:spPr>
          <a:xfrm>
            <a:off x="5774363" y="28400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78744-AA58-392F-6475-1FFF096EA327}"/>
              </a:ext>
            </a:extLst>
          </p:cNvPr>
          <p:cNvSpPr txBox="1"/>
          <p:nvPr/>
        </p:nvSpPr>
        <p:spPr>
          <a:xfrm>
            <a:off x="6298866" y="28400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iterable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7C26D-E4A5-ECE8-D176-7B6BFDC36A82}"/>
              </a:ext>
            </a:extLst>
          </p:cNvPr>
          <p:cNvSpPr txBox="1"/>
          <p:nvPr/>
        </p:nvSpPr>
        <p:spPr>
          <a:xfrm>
            <a:off x="7842878" y="284001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 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A5D26-D55E-F0C3-95AB-6BC211B89773}"/>
              </a:ext>
            </a:extLst>
          </p:cNvPr>
          <p:cNvSpPr txBox="1"/>
          <p:nvPr/>
        </p:nvSpPr>
        <p:spPr>
          <a:xfrm>
            <a:off x="9911393" y="28400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3AB738-48A2-63E0-281D-803163A39071}"/>
              </a:ext>
            </a:extLst>
          </p:cNvPr>
          <p:cNvCxnSpPr>
            <a:cxnSpLocks/>
          </p:cNvCxnSpPr>
          <p:nvPr/>
        </p:nvCxnSpPr>
        <p:spPr>
          <a:xfrm>
            <a:off x="3124201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1AA8DF-714D-2976-858B-85AA7B7ACE97}"/>
              </a:ext>
            </a:extLst>
          </p:cNvPr>
          <p:cNvSpPr txBox="1"/>
          <p:nvPr/>
        </p:nvSpPr>
        <p:spPr>
          <a:xfrm>
            <a:off x="2607072" y="38560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item * 2</a:t>
            </a:r>
          </a:p>
        </p:txBody>
      </p:sp>
    </p:spTree>
    <p:extLst>
      <p:ext uri="{BB962C8B-B14F-4D97-AF65-F5344CB8AC3E}">
        <p14:creationId xmlns:p14="http://schemas.microsoft.com/office/powerpoint/2010/main" val="410224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\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160281-6312-08DE-69AD-114DE09B06B1}"/>
              </a:ext>
            </a:extLst>
          </p:cNvPr>
          <p:cNvSpPr/>
          <p:nvPr/>
        </p:nvSpPr>
        <p:spPr>
          <a:xfrm>
            <a:off x="1692215" y="2329132"/>
            <a:ext cx="8807570" cy="2406770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C23FA-C15D-15CD-5F7F-2A504ED4478C}"/>
              </a:ext>
            </a:extLst>
          </p:cNvPr>
          <p:cNvSpPr txBox="1"/>
          <p:nvPr/>
        </p:nvSpPr>
        <p:spPr>
          <a:xfrm>
            <a:off x="2045226" y="28400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ank Mono" pitchFamily="2" charset="0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00EE9-CC80-5C6A-0778-25992DB83E11}"/>
              </a:ext>
            </a:extLst>
          </p:cNvPr>
          <p:cNvSpPr txBox="1"/>
          <p:nvPr/>
        </p:nvSpPr>
        <p:spPr>
          <a:xfrm>
            <a:off x="2330799" y="284002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6642C-0279-C4A0-F019-5468415E5EB6}"/>
              </a:ext>
            </a:extLst>
          </p:cNvPr>
          <p:cNvSpPr txBox="1"/>
          <p:nvPr/>
        </p:nvSpPr>
        <p:spPr>
          <a:xfrm>
            <a:off x="4214648" y="28400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13670-4D69-8FCB-8D70-65638231D670}"/>
              </a:ext>
            </a:extLst>
          </p:cNvPr>
          <p:cNvSpPr txBox="1"/>
          <p:nvPr/>
        </p:nvSpPr>
        <p:spPr>
          <a:xfrm>
            <a:off x="4910024" y="284001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FC1C3-5DF5-68F2-2451-11D9AD9433D4}"/>
              </a:ext>
            </a:extLst>
          </p:cNvPr>
          <p:cNvSpPr txBox="1"/>
          <p:nvPr/>
        </p:nvSpPr>
        <p:spPr>
          <a:xfrm>
            <a:off x="5774363" y="28400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78744-AA58-392F-6475-1FFF096EA327}"/>
              </a:ext>
            </a:extLst>
          </p:cNvPr>
          <p:cNvSpPr txBox="1"/>
          <p:nvPr/>
        </p:nvSpPr>
        <p:spPr>
          <a:xfrm>
            <a:off x="6298866" y="28400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iterable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7C26D-E4A5-ECE8-D176-7B6BFDC36A82}"/>
              </a:ext>
            </a:extLst>
          </p:cNvPr>
          <p:cNvSpPr txBox="1"/>
          <p:nvPr/>
        </p:nvSpPr>
        <p:spPr>
          <a:xfrm>
            <a:off x="7842878" y="284001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 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A5D26-D55E-F0C3-95AB-6BC211B89773}"/>
              </a:ext>
            </a:extLst>
          </p:cNvPr>
          <p:cNvSpPr txBox="1"/>
          <p:nvPr/>
        </p:nvSpPr>
        <p:spPr>
          <a:xfrm>
            <a:off x="9911393" y="28400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3AB738-48A2-63E0-281D-803163A39071}"/>
              </a:ext>
            </a:extLst>
          </p:cNvPr>
          <p:cNvCxnSpPr>
            <a:cxnSpLocks/>
          </p:cNvCxnSpPr>
          <p:nvPr/>
        </p:nvCxnSpPr>
        <p:spPr>
          <a:xfrm>
            <a:off x="3124201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1AA8DF-714D-2976-858B-85AA7B7ACE97}"/>
              </a:ext>
            </a:extLst>
          </p:cNvPr>
          <p:cNvSpPr txBox="1"/>
          <p:nvPr/>
        </p:nvSpPr>
        <p:spPr>
          <a:xfrm>
            <a:off x="2607072" y="38560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item *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FE76EE-58FE-11DD-0BD8-FF2FB9C45408}"/>
              </a:ext>
            </a:extLst>
          </p:cNvPr>
          <p:cNvCxnSpPr>
            <a:cxnSpLocks/>
          </p:cNvCxnSpPr>
          <p:nvPr/>
        </p:nvCxnSpPr>
        <p:spPr>
          <a:xfrm>
            <a:off x="7089476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EC49D-D769-5FBC-A53D-B151E5711532}"/>
              </a:ext>
            </a:extLst>
          </p:cNvPr>
          <p:cNvSpPr txBox="1"/>
          <p:nvPr/>
        </p:nvSpPr>
        <p:spPr>
          <a:xfrm>
            <a:off x="6205327" y="38560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[1,2,3,4,5]</a:t>
            </a:r>
          </a:p>
        </p:txBody>
      </p:sp>
    </p:spTree>
    <p:extLst>
      <p:ext uri="{BB962C8B-B14F-4D97-AF65-F5344CB8AC3E}">
        <p14:creationId xmlns:p14="http://schemas.microsoft.com/office/powerpoint/2010/main" val="128109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\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160281-6312-08DE-69AD-114DE09B06B1}"/>
              </a:ext>
            </a:extLst>
          </p:cNvPr>
          <p:cNvSpPr/>
          <p:nvPr/>
        </p:nvSpPr>
        <p:spPr>
          <a:xfrm>
            <a:off x="1692215" y="2329132"/>
            <a:ext cx="8807570" cy="2406770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C23FA-C15D-15CD-5F7F-2A504ED4478C}"/>
              </a:ext>
            </a:extLst>
          </p:cNvPr>
          <p:cNvSpPr txBox="1"/>
          <p:nvPr/>
        </p:nvSpPr>
        <p:spPr>
          <a:xfrm>
            <a:off x="2045226" y="28400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00EE9-CC80-5C6A-0778-25992DB83E11}"/>
              </a:ext>
            </a:extLst>
          </p:cNvPr>
          <p:cNvSpPr txBox="1"/>
          <p:nvPr/>
        </p:nvSpPr>
        <p:spPr>
          <a:xfrm>
            <a:off x="2330799" y="284002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6642C-0279-C4A0-F019-5468415E5EB6}"/>
              </a:ext>
            </a:extLst>
          </p:cNvPr>
          <p:cNvSpPr txBox="1"/>
          <p:nvPr/>
        </p:nvSpPr>
        <p:spPr>
          <a:xfrm>
            <a:off x="4214648" y="28400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13670-4D69-8FCB-8D70-65638231D670}"/>
              </a:ext>
            </a:extLst>
          </p:cNvPr>
          <p:cNvSpPr txBox="1"/>
          <p:nvPr/>
        </p:nvSpPr>
        <p:spPr>
          <a:xfrm>
            <a:off x="4910024" y="284001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FC1C3-5DF5-68F2-2451-11D9AD9433D4}"/>
              </a:ext>
            </a:extLst>
          </p:cNvPr>
          <p:cNvSpPr txBox="1"/>
          <p:nvPr/>
        </p:nvSpPr>
        <p:spPr>
          <a:xfrm>
            <a:off x="5774363" y="28400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78744-AA58-392F-6475-1FFF096EA327}"/>
              </a:ext>
            </a:extLst>
          </p:cNvPr>
          <p:cNvSpPr txBox="1"/>
          <p:nvPr/>
        </p:nvSpPr>
        <p:spPr>
          <a:xfrm>
            <a:off x="6298866" y="28400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iterable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7C26D-E4A5-ECE8-D176-7B6BFDC36A82}"/>
              </a:ext>
            </a:extLst>
          </p:cNvPr>
          <p:cNvSpPr txBox="1"/>
          <p:nvPr/>
        </p:nvSpPr>
        <p:spPr>
          <a:xfrm>
            <a:off x="7842878" y="284001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</a:t>
            </a:r>
            <a:r>
              <a:rPr lang="en-US" sz="2400" dirty="0">
                <a:latin typeface="Dank Mono" pitchFamily="2" charset="0"/>
              </a:rPr>
              <a:t> </a:t>
            </a:r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A5D26-D55E-F0C3-95AB-6BC211B89773}"/>
              </a:ext>
            </a:extLst>
          </p:cNvPr>
          <p:cNvSpPr txBox="1"/>
          <p:nvPr/>
        </p:nvSpPr>
        <p:spPr>
          <a:xfrm>
            <a:off x="9911393" y="28400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ank Mono" pitchFamily="2" charset="0"/>
              </a:rPr>
              <a:t>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3AB738-48A2-63E0-281D-803163A39071}"/>
              </a:ext>
            </a:extLst>
          </p:cNvPr>
          <p:cNvCxnSpPr>
            <a:cxnSpLocks/>
          </p:cNvCxnSpPr>
          <p:nvPr/>
        </p:nvCxnSpPr>
        <p:spPr>
          <a:xfrm>
            <a:off x="3124201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1AA8DF-714D-2976-858B-85AA7B7ACE97}"/>
              </a:ext>
            </a:extLst>
          </p:cNvPr>
          <p:cNvSpPr txBox="1"/>
          <p:nvPr/>
        </p:nvSpPr>
        <p:spPr>
          <a:xfrm>
            <a:off x="2607072" y="38560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item *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FE76EE-58FE-11DD-0BD8-FF2FB9C45408}"/>
              </a:ext>
            </a:extLst>
          </p:cNvPr>
          <p:cNvCxnSpPr>
            <a:cxnSpLocks/>
          </p:cNvCxnSpPr>
          <p:nvPr/>
        </p:nvCxnSpPr>
        <p:spPr>
          <a:xfrm>
            <a:off x="7089476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EC49D-D769-5FBC-A53D-B151E5711532}"/>
              </a:ext>
            </a:extLst>
          </p:cNvPr>
          <p:cNvSpPr txBox="1"/>
          <p:nvPr/>
        </p:nvSpPr>
        <p:spPr>
          <a:xfrm>
            <a:off x="6205327" y="38560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[1,2,3,4,5]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955F51-E820-B24F-D823-4813DBBCCFBD}"/>
              </a:ext>
            </a:extLst>
          </p:cNvPr>
          <p:cNvCxnSpPr>
            <a:cxnSpLocks/>
          </p:cNvCxnSpPr>
          <p:nvPr/>
        </p:nvCxnSpPr>
        <p:spPr>
          <a:xfrm>
            <a:off x="9286337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6964A5-75FE-5E8B-7F92-59E1896CBC4D}"/>
              </a:ext>
            </a:extLst>
          </p:cNvPr>
          <p:cNvSpPr txBox="1"/>
          <p:nvPr/>
        </p:nvSpPr>
        <p:spPr>
          <a:xfrm>
            <a:off x="8607433" y="38560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item &gt; 1</a:t>
            </a:r>
          </a:p>
        </p:txBody>
      </p:sp>
    </p:spTree>
    <p:extLst>
      <p:ext uri="{BB962C8B-B14F-4D97-AF65-F5344CB8AC3E}">
        <p14:creationId xmlns:p14="http://schemas.microsoft.com/office/powerpoint/2010/main" val="339097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372-9B24-CA36-E6D1-90F7FC29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\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160281-6312-08DE-69AD-114DE09B06B1}"/>
              </a:ext>
            </a:extLst>
          </p:cNvPr>
          <p:cNvSpPr/>
          <p:nvPr/>
        </p:nvSpPr>
        <p:spPr>
          <a:xfrm>
            <a:off x="1692215" y="2329132"/>
            <a:ext cx="8807570" cy="3700732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C23FA-C15D-15CD-5F7F-2A504ED4478C}"/>
              </a:ext>
            </a:extLst>
          </p:cNvPr>
          <p:cNvSpPr txBox="1"/>
          <p:nvPr/>
        </p:nvSpPr>
        <p:spPr>
          <a:xfrm>
            <a:off x="2045226" y="28400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00EE9-CC80-5C6A-0778-25992DB83E11}"/>
              </a:ext>
            </a:extLst>
          </p:cNvPr>
          <p:cNvSpPr txBox="1"/>
          <p:nvPr/>
        </p:nvSpPr>
        <p:spPr>
          <a:xfrm>
            <a:off x="2330799" y="284002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6642C-0279-C4A0-F019-5468415E5EB6}"/>
              </a:ext>
            </a:extLst>
          </p:cNvPr>
          <p:cNvSpPr txBox="1"/>
          <p:nvPr/>
        </p:nvSpPr>
        <p:spPr>
          <a:xfrm>
            <a:off x="4214648" y="28400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13670-4D69-8FCB-8D70-65638231D670}"/>
              </a:ext>
            </a:extLst>
          </p:cNvPr>
          <p:cNvSpPr txBox="1"/>
          <p:nvPr/>
        </p:nvSpPr>
        <p:spPr>
          <a:xfrm>
            <a:off x="4910024" y="284001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FC1C3-5DF5-68F2-2451-11D9AD9433D4}"/>
              </a:ext>
            </a:extLst>
          </p:cNvPr>
          <p:cNvSpPr txBox="1"/>
          <p:nvPr/>
        </p:nvSpPr>
        <p:spPr>
          <a:xfrm>
            <a:off x="5774363" y="28400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78744-AA58-392F-6475-1FFF096EA327}"/>
              </a:ext>
            </a:extLst>
          </p:cNvPr>
          <p:cNvSpPr txBox="1"/>
          <p:nvPr/>
        </p:nvSpPr>
        <p:spPr>
          <a:xfrm>
            <a:off x="6298866" y="28400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iterable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7C26D-E4A5-ECE8-D176-7B6BFDC36A82}"/>
              </a:ext>
            </a:extLst>
          </p:cNvPr>
          <p:cNvSpPr txBox="1"/>
          <p:nvPr/>
        </p:nvSpPr>
        <p:spPr>
          <a:xfrm>
            <a:off x="7842878" y="284001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</a:t>
            </a:r>
            <a:r>
              <a:rPr lang="en-US" sz="2400" dirty="0">
                <a:latin typeface="Dank Mono" pitchFamily="2" charset="0"/>
              </a:rPr>
              <a:t> </a:t>
            </a:r>
            <a:r>
              <a:rPr lang="en-US" sz="2400" u="sng" dirty="0">
                <a:solidFill>
                  <a:srgbClr val="FFC000"/>
                </a:solidFill>
                <a:latin typeface="Dank Mono" pitchFamily="2" charset="0"/>
              </a:rPr>
              <a:t>condition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A5D26-D55E-F0C3-95AB-6BC211B89773}"/>
              </a:ext>
            </a:extLst>
          </p:cNvPr>
          <p:cNvSpPr txBox="1"/>
          <p:nvPr/>
        </p:nvSpPr>
        <p:spPr>
          <a:xfrm>
            <a:off x="9911393" y="28400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3AB738-48A2-63E0-281D-803163A39071}"/>
              </a:ext>
            </a:extLst>
          </p:cNvPr>
          <p:cNvCxnSpPr>
            <a:cxnSpLocks/>
          </p:cNvCxnSpPr>
          <p:nvPr/>
        </p:nvCxnSpPr>
        <p:spPr>
          <a:xfrm>
            <a:off x="3124201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1AA8DF-714D-2976-858B-85AA7B7ACE97}"/>
              </a:ext>
            </a:extLst>
          </p:cNvPr>
          <p:cNvSpPr txBox="1"/>
          <p:nvPr/>
        </p:nvSpPr>
        <p:spPr>
          <a:xfrm>
            <a:off x="2607072" y="38560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item *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FE76EE-58FE-11DD-0BD8-FF2FB9C45408}"/>
              </a:ext>
            </a:extLst>
          </p:cNvPr>
          <p:cNvCxnSpPr>
            <a:cxnSpLocks/>
          </p:cNvCxnSpPr>
          <p:nvPr/>
        </p:nvCxnSpPr>
        <p:spPr>
          <a:xfrm>
            <a:off x="7089476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EC49D-D769-5FBC-A53D-B151E5711532}"/>
              </a:ext>
            </a:extLst>
          </p:cNvPr>
          <p:cNvSpPr txBox="1"/>
          <p:nvPr/>
        </p:nvSpPr>
        <p:spPr>
          <a:xfrm>
            <a:off x="6205327" y="38560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[1,2,3,4,5]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955F51-E820-B24F-D823-4813DBBCCFBD}"/>
              </a:ext>
            </a:extLst>
          </p:cNvPr>
          <p:cNvCxnSpPr>
            <a:cxnSpLocks/>
          </p:cNvCxnSpPr>
          <p:nvPr/>
        </p:nvCxnSpPr>
        <p:spPr>
          <a:xfrm>
            <a:off x="9286337" y="3301682"/>
            <a:ext cx="0" cy="5543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6964A5-75FE-5E8B-7F92-59E1896CBC4D}"/>
              </a:ext>
            </a:extLst>
          </p:cNvPr>
          <p:cNvSpPr txBox="1"/>
          <p:nvPr/>
        </p:nvSpPr>
        <p:spPr>
          <a:xfrm>
            <a:off x="8607433" y="38560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item &gt;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A4457-510A-8D43-A593-FB29B7D03B79}"/>
              </a:ext>
            </a:extLst>
          </p:cNvPr>
          <p:cNvSpPr txBox="1"/>
          <p:nvPr/>
        </p:nvSpPr>
        <p:spPr>
          <a:xfrm>
            <a:off x="2222518" y="5043577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# result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 [4,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723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12C-FDEF-7A67-5917-27113B3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MonoLisa-Regular" panose="00000500000000000000" pitchFamily="2" charset="0"/>
              </a:rPr>
              <a:t>Inline condition</a:t>
            </a: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B56A76-56AC-8A23-E9A1-7837065033F4}"/>
              </a:ext>
            </a:extLst>
          </p:cNvPr>
          <p:cNvSpPr/>
          <p:nvPr/>
        </p:nvSpPr>
        <p:spPr>
          <a:xfrm>
            <a:off x="2252936" y="1688914"/>
            <a:ext cx="7788215" cy="3762980"/>
          </a:xfrm>
          <a:prstGeom prst="roundRect">
            <a:avLst/>
          </a:prstGeom>
          <a:solidFill>
            <a:srgbClr val="193549"/>
          </a:solidFill>
          <a:ln>
            <a:solidFill>
              <a:srgbClr val="19354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C7C04-B090-883C-D3E3-DC8E2EE44C78}"/>
              </a:ext>
            </a:extLst>
          </p:cNvPr>
          <p:cNvSpPr txBox="1"/>
          <p:nvPr/>
        </p:nvSpPr>
        <p:spPr>
          <a:xfrm>
            <a:off x="2903026" y="2055189"/>
            <a:ext cx="33650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False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age = 25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if age &gt; 17: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True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else: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Dank Mono" pitchFamily="2" charset="0"/>
              </a:rPr>
              <a:t>	can_vote = </a:t>
            </a:r>
            <a:r>
              <a:rPr lang="en-US" sz="2400" dirty="0">
                <a:solidFill>
                  <a:srgbClr val="FFC000"/>
                </a:solidFill>
                <a:latin typeface="Dank Mono" pitchFamily="2" charset="0"/>
              </a:rPr>
              <a:t>False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Dank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0845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334</Words>
  <Application>Microsoft Office PowerPoint</Application>
  <PresentationFormat>Widescreen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Dank Mono</vt:lpstr>
      <vt:lpstr>MonoLisa-Regular</vt:lpstr>
      <vt:lpstr>Office Theme</vt:lpstr>
      <vt:lpstr>List Comprehension – the Pythonic way </vt:lpstr>
      <vt:lpstr>\</vt:lpstr>
      <vt:lpstr>\</vt:lpstr>
      <vt:lpstr>List Comprehension – Syntax</vt:lpstr>
      <vt:lpstr>\</vt:lpstr>
      <vt:lpstr>\</vt:lpstr>
      <vt:lpstr>\</vt:lpstr>
      <vt:lpstr>\</vt:lpstr>
      <vt:lpstr>Inline condition</vt:lpstr>
      <vt:lpstr>\</vt:lpstr>
      <vt:lpstr>\</vt:lpstr>
      <vt:lpstr>Inline condition - Syntax</vt:lpstr>
      <vt:lpstr>\</vt:lpstr>
      <vt:lpstr>\</vt:lpstr>
      <vt:lpstr>\</vt:lpstr>
      <vt:lpstr>List vs Iterator</vt:lpstr>
      <vt:lpstr>List</vt:lpstr>
      <vt:lpstr>\</vt:lpstr>
      <vt:lpstr>\</vt:lpstr>
      <vt:lpstr>\</vt:lpstr>
      <vt:lpstr>\</vt:lpstr>
      <vt:lpstr>Iterator</vt:lpstr>
      <vt:lpstr>\</vt:lpstr>
      <vt:lpstr>\</vt:lpstr>
      <vt:lpstr>\</vt:lpstr>
      <vt:lpstr>\</vt:lpstr>
      <vt:lpstr>\</vt:lpstr>
      <vt:lpstr>\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 – the Pythonic way </dc:title>
  <dc:creator>Singhtararaksmey (Joe) Chea</dc:creator>
  <cp:lastModifiedBy>Singhtararaksmey (Joe) Chea</cp:lastModifiedBy>
  <cp:revision>1</cp:revision>
  <dcterms:created xsi:type="dcterms:W3CDTF">2024-03-20T03:43:17Z</dcterms:created>
  <dcterms:modified xsi:type="dcterms:W3CDTF">2024-03-21T02:21:09Z</dcterms:modified>
</cp:coreProperties>
</file>