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F7CFD-4D0D-4526-AC79-CC59E6099991}" v="7" dt="2020-09-25T04:16:52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Choong" userId="abbc937f-8487-4946-8402-8a849bc9a46e" providerId="ADAL" clId="{A89F7CFD-4D0D-4526-AC79-CC59E6099991}"/>
    <pc:docChg chg="undo custSel mod addSld modSld">
      <pc:chgData name="Joe Choong" userId="abbc937f-8487-4946-8402-8a849bc9a46e" providerId="ADAL" clId="{A89F7CFD-4D0D-4526-AC79-CC59E6099991}" dt="2020-09-25T04:22:36.199" v="819" actId="5793"/>
      <pc:docMkLst>
        <pc:docMk/>
      </pc:docMkLst>
      <pc:sldChg chg="addSp delSp modSp mod setBg setClrOvrMap">
        <pc:chgData name="Joe Choong" userId="abbc937f-8487-4946-8402-8a849bc9a46e" providerId="ADAL" clId="{A89F7CFD-4D0D-4526-AC79-CC59E6099991}" dt="2020-09-25T04:22:36.199" v="819" actId="5793"/>
        <pc:sldMkLst>
          <pc:docMk/>
          <pc:sldMk cId="109857222" sldId="256"/>
        </pc:sldMkLst>
        <pc:spChg chg="del">
          <ac:chgData name="Joe Choong" userId="abbc937f-8487-4946-8402-8a849bc9a46e" providerId="ADAL" clId="{A89F7CFD-4D0D-4526-AC79-CC59E6099991}" dt="2020-09-25T03:11:47.430" v="0" actId="478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Joe Choong" userId="abbc937f-8487-4946-8402-8a849bc9a46e" providerId="ADAL" clId="{A89F7CFD-4D0D-4526-AC79-CC59E6099991}" dt="2020-09-25T03:11:49.274" v="1" actId="478"/>
          <ac:spMkLst>
            <pc:docMk/>
            <pc:sldMk cId="109857222" sldId="256"/>
            <ac:spMk id="3" creationId="{00000000-0000-0000-0000-000000000000}"/>
          </ac:spMkLst>
        </pc:spChg>
        <pc:spChg chg="add del mod ord">
          <ac:chgData name="Joe Choong" userId="abbc937f-8487-4946-8402-8a849bc9a46e" providerId="ADAL" clId="{A89F7CFD-4D0D-4526-AC79-CC59E6099991}" dt="2020-09-25T04:00:40.964" v="564" actId="26606"/>
          <ac:spMkLst>
            <pc:docMk/>
            <pc:sldMk cId="109857222" sldId="256"/>
            <ac:spMk id="5" creationId="{AA0E7494-CFAA-408C-A406-05006F06E14D}"/>
          </ac:spMkLst>
        </pc:spChg>
        <pc:spChg chg="add mod ord">
          <ac:chgData name="Joe Choong" userId="abbc937f-8487-4946-8402-8a849bc9a46e" providerId="ADAL" clId="{A89F7CFD-4D0D-4526-AC79-CC59E6099991}" dt="2020-09-25T04:01:47.577" v="568" actId="2711"/>
          <ac:spMkLst>
            <pc:docMk/>
            <pc:sldMk cId="109857222" sldId="256"/>
            <ac:spMk id="6" creationId="{971613C0-933A-4C29-AACD-2BEFB77F1AEC}"/>
          </ac:spMkLst>
        </pc:spChg>
        <pc:spChg chg="add del">
          <ac:chgData name="Joe Choong" userId="abbc937f-8487-4946-8402-8a849bc9a46e" providerId="ADAL" clId="{A89F7CFD-4D0D-4526-AC79-CC59E6099991}" dt="2020-09-25T04:00:11.963" v="549" actId="26606"/>
          <ac:spMkLst>
            <pc:docMk/>
            <pc:sldMk cId="109857222" sldId="256"/>
            <ac:spMk id="13" creationId="{EE1FC7B4-E4A7-4452-B413-1A623E3A7230}"/>
          </ac:spMkLst>
        </pc:spChg>
        <pc:spChg chg="add mod">
          <ac:chgData name="Joe Choong" userId="abbc937f-8487-4946-8402-8a849bc9a46e" providerId="ADAL" clId="{A89F7CFD-4D0D-4526-AC79-CC59E6099991}" dt="2020-09-25T04:22:36.199" v="819" actId="5793"/>
          <ac:spMkLst>
            <pc:docMk/>
            <pc:sldMk cId="109857222" sldId="256"/>
            <ac:spMk id="14" creationId="{AA0E7494-CFAA-408C-A406-05006F06E14D}"/>
          </ac:spMkLst>
        </pc:spChg>
        <pc:spChg chg="add del">
          <ac:chgData name="Joe Choong" userId="abbc937f-8487-4946-8402-8a849bc9a46e" providerId="ADAL" clId="{A89F7CFD-4D0D-4526-AC79-CC59E6099991}" dt="2020-09-25T04:00:11.963" v="549" actId="26606"/>
          <ac:spMkLst>
            <pc:docMk/>
            <pc:sldMk cId="109857222" sldId="256"/>
            <ac:spMk id="15" creationId="{E0709AF0-24F0-4486-B189-BE6386BDB198}"/>
          </ac:spMkLst>
        </pc:spChg>
        <pc:spChg chg="add">
          <ac:chgData name="Joe Choong" userId="abbc937f-8487-4946-8402-8a849bc9a46e" providerId="ADAL" clId="{A89F7CFD-4D0D-4526-AC79-CC59E6099991}" dt="2020-09-25T04:00:40.964" v="564" actId="26606"/>
          <ac:spMkLst>
            <pc:docMk/>
            <pc:sldMk cId="109857222" sldId="256"/>
            <ac:spMk id="16" creationId="{59A309A7-1751-4ABE-A3C1-EEC40366AD89}"/>
          </ac:spMkLst>
        </pc:spChg>
        <pc:spChg chg="add del">
          <ac:chgData name="Joe Choong" userId="abbc937f-8487-4946-8402-8a849bc9a46e" providerId="ADAL" clId="{A89F7CFD-4D0D-4526-AC79-CC59E6099991}" dt="2020-09-25T04:00:11.963" v="549" actId="26606"/>
          <ac:spMkLst>
            <pc:docMk/>
            <pc:sldMk cId="109857222" sldId="256"/>
            <ac:spMk id="17" creationId="{FBE3B62F-5853-4A3C-B050-6186351A7176}"/>
          </ac:spMkLst>
        </pc:spChg>
        <pc:spChg chg="add">
          <ac:chgData name="Joe Choong" userId="abbc937f-8487-4946-8402-8a849bc9a46e" providerId="ADAL" clId="{A89F7CFD-4D0D-4526-AC79-CC59E6099991}" dt="2020-09-25T04:00:40.964" v="564" actId="26606"/>
          <ac:spMkLst>
            <pc:docMk/>
            <pc:sldMk cId="109857222" sldId="256"/>
            <ac:spMk id="18" creationId="{967D8EB6-EAE1-4F9C-B398-83321E287204}"/>
          </ac:spMkLst>
        </pc:spChg>
        <pc:spChg chg="add del">
          <ac:chgData name="Joe Choong" userId="abbc937f-8487-4946-8402-8a849bc9a46e" providerId="ADAL" clId="{A89F7CFD-4D0D-4526-AC79-CC59E6099991}" dt="2020-09-25T04:00:17.114" v="551" actId="26606"/>
          <ac:spMkLst>
            <pc:docMk/>
            <pc:sldMk cId="109857222" sldId="256"/>
            <ac:spMk id="19" creationId="{E3B84B34-D587-4097-8D19-50D86EB960AE}"/>
          </ac:spMkLst>
        </pc:spChg>
        <pc:spChg chg="add del">
          <ac:chgData name="Joe Choong" userId="abbc937f-8487-4946-8402-8a849bc9a46e" providerId="ADAL" clId="{A89F7CFD-4D0D-4526-AC79-CC59E6099991}" dt="2020-09-25T04:00:17.114" v="551" actId="26606"/>
          <ac:spMkLst>
            <pc:docMk/>
            <pc:sldMk cId="109857222" sldId="256"/>
            <ac:spMk id="20" creationId="{61DF0D52-C7EB-4160-AF4A-64FAD17F702E}"/>
          </ac:spMkLst>
        </pc:spChg>
        <pc:spChg chg="add del">
          <ac:chgData name="Joe Choong" userId="abbc937f-8487-4946-8402-8a849bc9a46e" providerId="ADAL" clId="{A89F7CFD-4D0D-4526-AC79-CC59E6099991}" dt="2020-09-25T04:00:17.114" v="551" actId="26606"/>
          <ac:spMkLst>
            <pc:docMk/>
            <pc:sldMk cId="109857222" sldId="256"/>
            <ac:spMk id="21" creationId="{8CEBB63E-FF19-493F-9618-BFFB451DF4C5}"/>
          </ac:spMkLst>
        </pc:spChg>
        <pc:spChg chg="add del">
          <ac:chgData name="Joe Choong" userId="abbc937f-8487-4946-8402-8a849bc9a46e" providerId="ADAL" clId="{A89F7CFD-4D0D-4526-AC79-CC59E6099991}" dt="2020-09-25T04:00:20.142" v="553" actId="26606"/>
          <ac:spMkLst>
            <pc:docMk/>
            <pc:sldMk cId="109857222" sldId="256"/>
            <ac:spMk id="23" creationId="{E364580B-B24D-4448-B898-C13F15482BC5}"/>
          </ac:spMkLst>
        </pc:spChg>
        <pc:spChg chg="add del">
          <ac:chgData name="Joe Choong" userId="abbc937f-8487-4946-8402-8a849bc9a46e" providerId="ADAL" clId="{A89F7CFD-4D0D-4526-AC79-CC59E6099991}" dt="2020-09-25T04:00:20.142" v="553" actId="26606"/>
          <ac:spMkLst>
            <pc:docMk/>
            <pc:sldMk cId="109857222" sldId="256"/>
            <ac:spMk id="24" creationId="{8CEBB63E-FF19-493F-9618-BFFB451DF4C5}"/>
          </ac:spMkLst>
        </pc:spChg>
        <pc:spChg chg="add del">
          <ac:chgData name="Joe Choong" userId="abbc937f-8487-4946-8402-8a849bc9a46e" providerId="ADAL" clId="{A89F7CFD-4D0D-4526-AC79-CC59E6099991}" dt="2020-09-25T04:00:21.946" v="555" actId="26606"/>
          <ac:spMkLst>
            <pc:docMk/>
            <pc:sldMk cId="109857222" sldId="256"/>
            <ac:spMk id="26" creationId="{59719A3D-C737-40BD-A9F1-5E2A0B695CB8}"/>
          </ac:spMkLst>
        </pc:spChg>
        <pc:spChg chg="add del">
          <ac:chgData name="Joe Choong" userId="abbc937f-8487-4946-8402-8a849bc9a46e" providerId="ADAL" clId="{A89F7CFD-4D0D-4526-AC79-CC59E6099991}" dt="2020-09-25T04:00:21.946" v="555" actId="26606"/>
          <ac:spMkLst>
            <pc:docMk/>
            <pc:sldMk cId="109857222" sldId="256"/>
            <ac:spMk id="27" creationId="{51B487B4-225A-46A6-83D3-A2CC948C6FC9}"/>
          </ac:spMkLst>
        </pc:spChg>
        <pc:spChg chg="add del">
          <ac:chgData name="Joe Choong" userId="abbc937f-8487-4946-8402-8a849bc9a46e" providerId="ADAL" clId="{A89F7CFD-4D0D-4526-AC79-CC59E6099991}" dt="2020-09-25T04:00:21.946" v="555" actId="26606"/>
          <ac:spMkLst>
            <pc:docMk/>
            <pc:sldMk cId="109857222" sldId="256"/>
            <ac:spMk id="28" creationId="{EF0068E0-ED29-4438-A358-71D77F571A0B}"/>
          </ac:spMkLst>
        </pc:spChg>
        <pc:spChg chg="add del">
          <ac:chgData name="Joe Choong" userId="abbc937f-8487-4946-8402-8a849bc9a46e" providerId="ADAL" clId="{A89F7CFD-4D0D-4526-AC79-CC59E6099991}" dt="2020-09-25T04:00:24.726" v="557" actId="26606"/>
          <ac:spMkLst>
            <pc:docMk/>
            <pc:sldMk cId="109857222" sldId="256"/>
            <ac:spMk id="31" creationId="{0D7C0CB9-1B26-4A22-A90B-1EE6BFFD50C4}"/>
          </ac:spMkLst>
        </pc:spChg>
        <pc:spChg chg="add del">
          <ac:chgData name="Joe Choong" userId="abbc937f-8487-4946-8402-8a849bc9a46e" providerId="ADAL" clId="{A89F7CFD-4D0D-4526-AC79-CC59E6099991}" dt="2020-09-25T04:00:24.726" v="557" actId="26606"/>
          <ac:spMkLst>
            <pc:docMk/>
            <pc:sldMk cId="109857222" sldId="256"/>
            <ac:spMk id="32" creationId="{28143209-FADD-4B7E-A49A-BBA97A4E6E67}"/>
          </ac:spMkLst>
        </pc:spChg>
        <pc:spChg chg="add del">
          <ac:chgData name="Joe Choong" userId="abbc937f-8487-4946-8402-8a849bc9a46e" providerId="ADAL" clId="{A89F7CFD-4D0D-4526-AC79-CC59E6099991}" dt="2020-09-25T04:00:27.451" v="559" actId="26606"/>
          <ac:spMkLst>
            <pc:docMk/>
            <pc:sldMk cId="109857222" sldId="256"/>
            <ac:spMk id="34" creationId="{F51B89E8-F88B-40A4-A39E-3946440B168F}"/>
          </ac:spMkLst>
        </pc:spChg>
        <pc:spChg chg="add del">
          <ac:chgData name="Joe Choong" userId="abbc937f-8487-4946-8402-8a849bc9a46e" providerId="ADAL" clId="{A89F7CFD-4D0D-4526-AC79-CC59E6099991}" dt="2020-09-25T04:00:27.451" v="559" actId="26606"/>
          <ac:spMkLst>
            <pc:docMk/>
            <pc:sldMk cId="109857222" sldId="256"/>
            <ac:spMk id="35" creationId="{B335AE8D-B60B-4BC5-98A0-ADB3712C8D8D}"/>
          </ac:spMkLst>
        </pc:spChg>
        <pc:graphicFrameChg chg="add del">
          <ac:chgData name="Joe Choong" userId="abbc937f-8487-4946-8402-8a849bc9a46e" providerId="ADAL" clId="{A89F7CFD-4D0D-4526-AC79-CC59E6099991}" dt="2020-09-25T04:00:32.491" v="561" actId="26606"/>
          <ac:graphicFrameMkLst>
            <pc:docMk/>
            <pc:sldMk cId="109857222" sldId="256"/>
            <ac:graphicFrameMk id="10" creationId="{59BF5AEB-436F-4733-8B4C-703696E4D49C}"/>
          </ac:graphicFrameMkLst>
        </pc:graphicFrameChg>
        <pc:graphicFrameChg chg="add del">
          <ac:chgData name="Joe Choong" userId="abbc937f-8487-4946-8402-8a849bc9a46e" providerId="ADAL" clId="{A89F7CFD-4D0D-4526-AC79-CC59E6099991}" dt="2020-09-25T04:00:40.957" v="563" actId="26606"/>
          <ac:graphicFrameMkLst>
            <pc:docMk/>
            <pc:sldMk cId="109857222" sldId="256"/>
            <ac:graphicFrameMk id="12" creationId="{510E1A7B-855C-4A53-B650-992AE0508146}"/>
          </ac:graphicFrameMkLst>
        </pc:graphicFrameChg>
        <pc:picChg chg="add mod">
          <ac:chgData name="Joe Choong" userId="abbc937f-8487-4946-8402-8a849bc9a46e" providerId="ADAL" clId="{A89F7CFD-4D0D-4526-AC79-CC59E6099991}" dt="2020-09-25T04:00:40.964" v="564" actId="26606"/>
          <ac:picMkLst>
            <pc:docMk/>
            <pc:sldMk cId="109857222" sldId="256"/>
            <ac:picMk id="8" creationId="{E6E2860C-3F68-4624-8E39-FE2B9DE18A66}"/>
          </ac:picMkLst>
        </pc:picChg>
        <pc:picChg chg="add del">
          <ac:chgData name="Joe Choong" userId="abbc937f-8487-4946-8402-8a849bc9a46e" providerId="ADAL" clId="{A89F7CFD-4D0D-4526-AC79-CC59E6099991}" dt="2020-09-25T04:00:21.946" v="555" actId="26606"/>
          <ac:picMkLst>
            <pc:docMk/>
            <pc:sldMk cId="109857222" sldId="256"/>
            <ac:picMk id="29" creationId="{071D5281-4C71-4ECC-8D0D-B991115CB7AB}"/>
          </ac:picMkLst>
        </pc:picChg>
      </pc:sldChg>
      <pc:sldChg chg="addSp modSp new mod">
        <pc:chgData name="Joe Choong" userId="abbc937f-8487-4946-8402-8a849bc9a46e" providerId="ADAL" clId="{A89F7CFD-4D0D-4526-AC79-CC59E6099991}" dt="2020-09-25T04:21:23.938" v="808" actId="20577"/>
        <pc:sldMkLst>
          <pc:docMk/>
          <pc:sldMk cId="1431798815" sldId="257"/>
        </pc:sldMkLst>
        <pc:spChg chg="add mod">
          <ac:chgData name="Joe Choong" userId="abbc937f-8487-4946-8402-8a849bc9a46e" providerId="ADAL" clId="{A89F7CFD-4D0D-4526-AC79-CC59E6099991}" dt="2020-09-25T04:21:23.938" v="808" actId="20577"/>
          <ac:spMkLst>
            <pc:docMk/>
            <pc:sldMk cId="1431798815" sldId="257"/>
            <ac:spMk id="4" creationId="{32FEB444-7B50-4CDE-9B97-8D0C43753679}"/>
          </ac:spMkLst>
        </pc:spChg>
        <pc:spChg chg="add mod">
          <ac:chgData name="Joe Choong" userId="abbc937f-8487-4946-8402-8a849bc9a46e" providerId="ADAL" clId="{A89F7CFD-4D0D-4526-AC79-CC59E6099991}" dt="2020-09-25T04:16:44.346" v="739" actId="1076"/>
          <ac:spMkLst>
            <pc:docMk/>
            <pc:sldMk cId="1431798815" sldId="257"/>
            <ac:spMk id="7" creationId="{DA7CF535-2455-448A-A7E4-00A42EBE023D}"/>
          </ac:spMkLst>
        </pc:spChg>
        <pc:spChg chg="add mod">
          <ac:chgData name="Joe Choong" userId="abbc937f-8487-4946-8402-8a849bc9a46e" providerId="ADAL" clId="{A89F7CFD-4D0D-4526-AC79-CC59E6099991}" dt="2020-09-25T03:53:07.829" v="227" actId="1076"/>
          <ac:spMkLst>
            <pc:docMk/>
            <pc:sldMk cId="1431798815" sldId="257"/>
            <ac:spMk id="8" creationId="{6BF2E604-14C5-46D3-A82C-BB6B26914193}"/>
          </ac:spMkLst>
        </pc:spChg>
        <pc:spChg chg="add mod">
          <ac:chgData name="Joe Choong" userId="abbc937f-8487-4946-8402-8a849bc9a46e" providerId="ADAL" clId="{A89F7CFD-4D0D-4526-AC79-CC59E6099991}" dt="2020-09-25T03:27:11.663" v="177" actId="1076"/>
          <ac:spMkLst>
            <pc:docMk/>
            <pc:sldMk cId="1431798815" sldId="257"/>
            <ac:spMk id="9" creationId="{EA8AC9B6-D058-4C80-A9BC-795B91FF555F}"/>
          </ac:spMkLst>
        </pc:spChg>
        <pc:spChg chg="add mod">
          <ac:chgData name="Joe Choong" userId="abbc937f-8487-4946-8402-8a849bc9a46e" providerId="ADAL" clId="{A89F7CFD-4D0D-4526-AC79-CC59E6099991}" dt="2020-09-25T04:05:24.899" v="592" actId="1076"/>
          <ac:spMkLst>
            <pc:docMk/>
            <pc:sldMk cId="1431798815" sldId="257"/>
            <ac:spMk id="22" creationId="{59A1B01F-C783-4950-AC8B-5776FDA207FA}"/>
          </ac:spMkLst>
        </pc:spChg>
        <pc:spChg chg="add mod">
          <ac:chgData name="Joe Choong" userId="abbc937f-8487-4946-8402-8a849bc9a46e" providerId="ADAL" clId="{A89F7CFD-4D0D-4526-AC79-CC59E6099991}" dt="2020-09-25T04:18:11.179" v="766" actId="1076"/>
          <ac:spMkLst>
            <pc:docMk/>
            <pc:sldMk cId="1431798815" sldId="257"/>
            <ac:spMk id="34" creationId="{C473A542-D078-4916-89F5-F5EA912D67BA}"/>
          </ac:spMkLst>
        </pc:spChg>
        <pc:picChg chg="add mod">
          <ac:chgData name="Joe Choong" userId="abbc937f-8487-4946-8402-8a849bc9a46e" providerId="ADAL" clId="{A89F7CFD-4D0D-4526-AC79-CC59E6099991}" dt="2020-09-25T03:23:11.981" v="50" actId="1076"/>
          <ac:picMkLst>
            <pc:docMk/>
            <pc:sldMk cId="1431798815" sldId="257"/>
            <ac:picMk id="3" creationId="{7D808E4C-8D48-4B58-9C03-14D63224D2AB}"/>
          </ac:picMkLst>
        </pc:picChg>
        <pc:picChg chg="add mod">
          <ac:chgData name="Joe Choong" userId="abbc937f-8487-4946-8402-8a849bc9a46e" providerId="ADAL" clId="{A89F7CFD-4D0D-4526-AC79-CC59E6099991}" dt="2020-09-25T03:32:46.881" v="222" actId="1076"/>
          <ac:picMkLst>
            <pc:docMk/>
            <pc:sldMk cId="1431798815" sldId="257"/>
            <ac:picMk id="6" creationId="{FD66FBC0-E981-4E16-87B7-BA6E37A5BB76}"/>
          </ac:picMkLst>
        </pc:picChg>
        <pc:picChg chg="add mod">
          <ac:chgData name="Joe Choong" userId="abbc937f-8487-4946-8402-8a849bc9a46e" providerId="ADAL" clId="{A89F7CFD-4D0D-4526-AC79-CC59E6099991}" dt="2020-09-25T04:04:07.693" v="573" actId="1076"/>
          <ac:picMkLst>
            <pc:docMk/>
            <pc:sldMk cId="1431798815" sldId="257"/>
            <ac:picMk id="11" creationId="{A4C1DDF5-2766-4649-A836-53330A28C6C0}"/>
          </ac:picMkLst>
        </pc:picChg>
        <pc:picChg chg="add mod">
          <ac:chgData name="Joe Choong" userId="abbc937f-8487-4946-8402-8a849bc9a46e" providerId="ADAL" clId="{A89F7CFD-4D0D-4526-AC79-CC59E6099991}" dt="2020-09-25T04:05:55.600" v="596" actId="1076"/>
          <ac:picMkLst>
            <pc:docMk/>
            <pc:sldMk cId="1431798815" sldId="257"/>
            <ac:picMk id="21" creationId="{31711B13-D503-4511-8B16-90ABF6D3E0C0}"/>
          </ac:picMkLst>
        </pc:picChg>
        <pc:picChg chg="add mod">
          <ac:chgData name="Joe Choong" userId="abbc937f-8487-4946-8402-8a849bc9a46e" providerId="ADAL" clId="{A89F7CFD-4D0D-4526-AC79-CC59E6099991}" dt="2020-09-25T04:13:39.007" v="714" actId="1076"/>
          <ac:picMkLst>
            <pc:docMk/>
            <pc:sldMk cId="1431798815" sldId="257"/>
            <ac:picMk id="27" creationId="{289B0D76-A1E0-4846-A48D-5927C0D91183}"/>
          </ac:picMkLst>
        </pc:picChg>
        <pc:cxnChg chg="add mod">
          <ac:chgData name="Joe Choong" userId="abbc937f-8487-4946-8402-8a849bc9a46e" providerId="ADAL" clId="{A89F7CFD-4D0D-4526-AC79-CC59E6099991}" dt="2020-09-25T04:04:07.693" v="573" actId="1076"/>
          <ac:cxnSpMkLst>
            <pc:docMk/>
            <pc:sldMk cId="1431798815" sldId="257"/>
            <ac:cxnSpMk id="13" creationId="{95195250-DB7A-4B5D-B096-555E9D424676}"/>
          </ac:cxnSpMkLst>
        </pc:cxnChg>
        <pc:cxnChg chg="add mod">
          <ac:chgData name="Joe Choong" userId="abbc937f-8487-4946-8402-8a849bc9a46e" providerId="ADAL" clId="{A89F7CFD-4D0D-4526-AC79-CC59E6099991}" dt="2020-09-25T04:18:27.159" v="768" actId="1076"/>
          <ac:cxnSpMkLst>
            <pc:docMk/>
            <pc:sldMk cId="1431798815" sldId="257"/>
            <ac:cxnSpMk id="15" creationId="{C870A0DC-0220-4923-B2E3-F7830EB4BF39}"/>
          </ac:cxnSpMkLst>
        </pc:cxnChg>
        <pc:cxnChg chg="add mod">
          <ac:chgData name="Joe Choong" userId="abbc937f-8487-4946-8402-8a849bc9a46e" providerId="ADAL" clId="{A89F7CFD-4D0D-4526-AC79-CC59E6099991}" dt="2020-09-25T04:18:17.662" v="767" actId="1076"/>
          <ac:cxnSpMkLst>
            <pc:docMk/>
            <pc:sldMk cId="1431798815" sldId="257"/>
            <ac:cxnSpMk id="17" creationId="{793D4A10-1F97-463A-B58E-8701082973AE}"/>
          </ac:cxnSpMkLst>
        </pc:cxnChg>
        <pc:cxnChg chg="add mod">
          <ac:chgData name="Joe Choong" userId="abbc937f-8487-4946-8402-8a849bc9a46e" providerId="ADAL" clId="{A89F7CFD-4D0D-4526-AC79-CC59E6099991}" dt="2020-09-25T04:18:29.143" v="769" actId="1076"/>
          <ac:cxnSpMkLst>
            <pc:docMk/>
            <pc:sldMk cId="1431798815" sldId="257"/>
            <ac:cxnSpMk id="19" creationId="{CE4CF8C0-6124-4CD7-BEB6-857CC5D04542}"/>
          </ac:cxnSpMkLst>
        </pc:cxnChg>
        <pc:cxnChg chg="add mod">
          <ac:chgData name="Joe Choong" userId="abbc937f-8487-4946-8402-8a849bc9a46e" providerId="ADAL" clId="{A89F7CFD-4D0D-4526-AC79-CC59E6099991}" dt="2020-09-25T04:05:52.728" v="595" actId="14100"/>
          <ac:cxnSpMkLst>
            <pc:docMk/>
            <pc:sldMk cId="1431798815" sldId="257"/>
            <ac:cxnSpMk id="24" creationId="{FD96AACB-D18C-44F1-A76E-FBC8B9631625}"/>
          </ac:cxnSpMkLst>
        </pc:cxnChg>
        <pc:cxnChg chg="add">
          <ac:chgData name="Joe Choong" userId="abbc937f-8487-4946-8402-8a849bc9a46e" providerId="ADAL" clId="{A89F7CFD-4D0D-4526-AC79-CC59E6099991}" dt="2020-09-25T04:13:50.098" v="715" actId="11529"/>
          <ac:cxnSpMkLst>
            <pc:docMk/>
            <pc:sldMk cId="1431798815" sldId="257"/>
            <ac:cxnSpMk id="29" creationId="{A79A1565-9C42-413D-B1A8-8390ED5A4FD5}"/>
          </ac:cxnSpMkLst>
        </pc:cxnChg>
        <pc:cxnChg chg="add">
          <ac:chgData name="Joe Choong" userId="abbc937f-8487-4946-8402-8a849bc9a46e" providerId="ADAL" clId="{A89F7CFD-4D0D-4526-AC79-CC59E6099991}" dt="2020-09-25T04:13:59.831" v="716" actId="11529"/>
          <ac:cxnSpMkLst>
            <pc:docMk/>
            <pc:sldMk cId="1431798815" sldId="257"/>
            <ac:cxnSpMk id="31" creationId="{DB6FE3F6-D756-45F7-ABE9-E39CC9ECB8C6}"/>
          </ac:cxnSpMkLst>
        </pc:cxnChg>
        <pc:cxnChg chg="add mod">
          <ac:chgData name="Joe Choong" userId="abbc937f-8487-4946-8402-8a849bc9a46e" providerId="ADAL" clId="{A89F7CFD-4D0D-4526-AC79-CC59E6099991}" dt="2020-09-25T04:18:07.024" v="765" actId="14100"/>
          <ac:cxnSpMkLst>
            <pc:docMk/>
            <pc:sldMk cId="1431798815" sldId="257"/>
            <ac:cxnSpMk id="36" creationId="{E0295D4D-4CC7-4BAE-ABEF-C23DE3CC89E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1613C0-933A-4C29-AACD-2BEFB77F1AEC}"/>
              </a:ext>
            </a:extLst>
          </p:cNvPr>
          <p:cNvSpPr txBox="1"/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</a:rPr>
              <a:t>Agenda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AA0E7494-CFAA-408C-A406-05006F06E14D}"/>
              </a:ext>
            </a:extLst>
          </p:cNvPr>
          <p:cNvSpPr txBox="1"/>
          <p:nvPr/>
        </p:nvSpPr>
        <p:spPr>
          <a:xfrm>
            <a:off x="1065408" y="1953127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Introduction of case 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Pipeline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EDA and Unsupervised learning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Train, metric selected and explain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Model for differential privacy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Train, tuning, monitor and deploy on AWS platform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8DB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E2860C-3F68-4624-8E39-FE2B9DE18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27205"/>
            <a:ext cx="1462088" cy="80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08E4C-8D48-4B58-9C03-14D63224D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0317"/>
            <a:ext cx="6657975" cy="2381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EB444-7B50-4CDE-9B97-8D0C43753679}"/>
              </a:ext>
            </a:extLst>
          </p:cNvPr>
          <p:cNvSpPr txBox="1"/>
          <p:nvPr/>
        </p:nvSpPr>
        <p:spPr>
          <a:xfrm>
            <a:off x="6470744" y="2385251"/>
            <a:ext cx="21475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Development platform-</a:t>
            </a:r>
          </a:p>
          <a:p>
            <a:r>
              <a:rPr lang="en-US" sz="1400" dirty="0"/>
              <a:t>Train, tuning and monitor </a:t>
            </a:r>
          </a:p>
          <a:p>
            <a:r>
              <a:rPr lang="en-US" sz="1400" dirty="0"/>
              <a:t>models with </a:t>
            </a:r>
            <a:r>
              <a:rPr lang="en-US" sz="1400" dirty="0" err="1"/>
              <a:t>Sagemaker</a:t>
            </a:r>
            <a:r>
              <a:rPr lang="en-US" sz="1400" dirty="0"/>
              <a:t>  </a:t>
            </a:r>
            <a:endParaRPr lang="en-MY" sz="1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6FBC0-E981-4E16-87B7-BA6E37A5B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36" y="3213675"/>
            <a:ext cx="942975" cy="800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7CF535-2455-448A-A7E4-00A42EBE023D}"/>
              </a:ext>
            </a:extLst>
          </p:cNvPr>
          <p:cNvSpPr txBox="1"/>
          <p:nvPr/>
        </p:nvSpPr>
        <p:spPr>
          <a:xfrm>
            <a:off x="8425387" y="3389332"/>
            <a:ext cx="105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Extract and </a:t>
            </a:r>
          </a:p>
          <a:p>
            <a:r>
              <a:rPr lang="en-US" sz="1400" dirty="0"/>
              <a:t>upload files</a:t>
            </a:r>
            <a:endParaRPr lang="en-MY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2E604-14C5-46D3-A82C-BB6B26914193}"/>
              </a:ext>
            </a:extLst>
          </p:cNvPr>
          <p:cNvSpPr txBox="1"/>
          <p:nvPr/>
        </p:nvSpPr>
        <p:spPr>
          <a:xfrm>
            <a:off x="2347217" y="806613"/>
            <a:ext cx="7497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END TO END MACHINE LEARNING PIPELINE</a:t>
            </a:r>
            <a:endParaRPr lang="en-MY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AC9B6-D058-4C80-A9BC-795B91FF555F}"/>
              </a:ext>
            </a:extLst>
          </p:cNvPr>
          <p:cNvSpPr txBox="1"/>
          <p:nvPr/>
        </p:nvSpPr>
        <p:spPr>
          <a:xfrm>
            <a:off x="10666426" y="4199138"/>
            <a:ext cx="95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PC</a:t>
            </a:r>
            <a:endParaRPr lang="en-MY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C1DDF5-2766-4649-A836-53330A28C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311" y="3289177"/>
            <a:ext cx="857250" cy="7429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195250-DB7A-4B5D-B096-555E9D424676}"/>
              </a:ext>
            </a:extLst>
          </p:cNvPr>
          <p:cNvCxnSpPr>
            <a:stCxn id="11" idx="0"/>
          </p:cNvCxnSpPr>
          <p:nvPr/>
        </p:nvCxnSpPr>
        <p:spPr>
          <a:xfrm flipV="1">
            <a:off x="7374936" y="3074522"/>
            <a:ext cx="0" cy="21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70A0DC-0220-4923-B2E3-F7830EB4BF39}"/>
              </a:ext>
            </a:extLst>
          </p:cNvPr>
          <p:cNvCxnSpPr/>
          <p:nvPr/>
        </p:nvCxnSpPr>
        <p:spPr>
          <a:xfrm flipH="1">
            <a:off x="7996762" y="3613725"/>
            <a:ext cx="428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3D4A10-1F97-463A-B58E-8701082973AE}"/>
              </a:ext>
            </a:extLst>
          </p:cNvPr>
          <p:cNvCxnSpPr>
            <a:cxnSpLocks/>
          </p:cNvCxnSpPr>
          <p:nvPr/>
        </p:nvCxnSpPr>
        <p:spPr>
          <a:xfrm flipH="1">
            <a:off x="10415810" y="3560972"/>
            <a:ext cx="288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4CF8C0-6124-4CD7-BEB6-857CC5D04542}"/>
              </a:ext>
            </a:extLst>
          </p:cNvPr>
          <p:cNvCxnSpPr>
            <a:cxnSpLocks/>
          </p:cNvCxnSpPr>
          <p:nvPr/>
        </p:nvCxnSpPr>
        <p:spPr>
          <a:xfrm flipH="1">
            <a:off x="6551720" y="3613725"/>
            <a:ext cx="417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1711B13-D503-4511-8B16-90ABF6D3E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175" y="4730478"/>
            <a:ext cx="1241253" cy="4310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9A1B01F-C783-4950-AC8B-5776FDA207FA}"/>
              </a:ext>
            </a:extLst>
          </p:cNvPr>
          <p:cNvSpPr txBox="1"/>
          <p:nvPr/>
        </p:nvSpPr>
        <p:spPr>
          <a:xfrm>
            <a:off x="1568158" y="5050417"/>
            <a:ext cx="779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Test </a:t>
            </a:r>
            <a:r>
              <a:rPr lang="en-US" sz="1400" dirty="0" err="1"/>
              <a:t>api</a:t>
            </a:r>
            <a:r>
              <a:rPr lang="en-US" sz="1400" dirty="0"/>
              <a:t> </a:t>
            </a:r>
            <a:endParaRPr lang="en-MY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96AACB-D18C-44F1-A76E-FBC8B9631625}"/>
              </a:ext>
            </a:extLst>
          </p:cNvPr>
          <p:cNvCxnSpPr>
            <a:cxnSpLocks/>
          </p:cNvCxnSpPr>
          <p:nvPr/>
        </p:nvCxnSpPr>
        <p:spPr>
          <a:xfrm flipV="1">
            <a:off x="1961965" y="3827358"/>
            <a:ext cx="455463" cy="93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289B0D76-A1E0-4846-A48D-5927C0D91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796" y="4501571"/>
            <a:ext cx="857250" cy="66141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9A1565-9C42-413D-B1A8-8390ED5A4FD5}"/>
              </a:ext>
            </a:extLst>
          </p:cNvPr>
          <p:cNvCxnSpPr>
            <a:stCxn id="11" idx="2"/>
          </p:cNvCxnSpPr>
          <p:nvPr/>
        </p:nvCxnSpPr>
        <p:spPr>
          <a:xfrm>
            <a:off x="7374936" y="4032127"/>
            <a:ext cx="0" cy="35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6FE3F6-D756-45F7-ABE9-E39CC9ECB8C6}"/>
              </a:ext>
            </a:extLst>
          </p:cNvPr>
          <p:cNvCxnSpPr/>
          <p:nvPr/>
        </p:nvCxnSpPr>
        <p:spPr>
          <a:xfrm flipH="1" flipV="1">
            <a:off x="6551720" y="3746377"/>
            <a:ext cx="365076" cy="63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473A542-D078-4916-89F5-F5EA912D67BA}"/>
              </a:ext>
            </a:extLst>
          </p:cNvPr>
          <p:cNvSpPr txBox="1"/>
          <p:nvPr/>
        </p:nvSpPr>
        <p:spPr>
          <a:xfrm>
            <a:off x="9646960" y="3352115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Git repo</a:t>
            </a:r>
          </a:p>
          <a:p>
            <a:r>
              <a:rPr lang="en-US" sz="1400" dirty="0"/>
              <a:t>Add/push</a:t>
            </a:r>
            <a:endParaRPr lang="en-MY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295D4D-4CC7-4BAE-ABEF-C23DE3CC89E9}"/>
              </a:ext>
            </a:extLst>
          </p:cNvPr>
          <p:cNvCxnSpPr>
            <a:cxnSpLocks/>
          </p:cNvCxnSpPr>
          <p:nvPr/>
        </p:nvCxnSpPr>
        <p:spPr>
          <a:xfrm flipH="1">
            <a:off x="9415268" y="3559865"/>
            <a:ext cx="275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79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Choong</dc:creator>
  <cp:lastModifiedBy>Joe Choong</cp:lastModifiedBy>
  <cp:revision>1</cp:revision>
  <dcterms:created xsi:type="dcterms:W3CDTF">2020-09-25T04:00:40Z</dcterms:created>
  <dcterms:modified xsi:type="dcterms:W3CDTF">2020-09-25T04:22:47Z</dcterms:modified>
</cp:coreProperties>
</file>