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DE1F54-5E7D-44DB-95F0-0B43FAF3339B}">
  <a:tblStyle styleId="{60DE1F54-5E7D-44DB-95F0-0B43FAF33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4a5d06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4a5d06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406bec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406bec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406bec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406bec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406becb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406becb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406becb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406becb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d5e97f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d5e97f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406bec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406bec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d5e97fc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d5e97fc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406becb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406becb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GoKidGoWeb 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Chudzik &amp; Reid Holben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all produces a dendogram showing the different clusters and it will update accordingly.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last bit of the app yet to be finished is showing a leaflet map with the different routes that changes along with the sliders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63" y="2936118"/>
            <a:ext cx="3688475" cy="20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Google’s APIs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using Google’s Maps API, it was easy to make a free account on their API webpage. There are some limitations however, the biggest distance matrix we could make was a 100 limiting us to 10 destinations and 10 pick-up locations.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R, we used a package called maps api that allowed for the creations of destination </a:t>
            </a:r>
            <a:r>
              <a:rPr lang="en"/>
              <a:t>matrices</a:t>
            </a:r>
            <a:r>
              <a:rPr lang="en"/>
              <a:t> and routes.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25" y="3160175"/>
            <a:ext cx="4051375" cy="1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8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72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~400 entries in real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limitations only allowing max of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Created through random name generator found online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Addresses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Milwaukee’s OpenData Master Address Index (MAI)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Randomly selecting destinations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9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data - simulation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00" y="1981700"/>
            <a:ext cx="7102800" cy="79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902450" y="2813900"/>
            <a:ext cx="70959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Repeat above vectors to create over 400 elements, randomize, then truncate at 400</a:t>
            </a:r>
            <a:endParaRPr sz="11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902450" y="3786950"/>
            <a:ext cx="76887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Calculate offset between 10 and 60 minutes then add to not allow (earliest time = latest time)</a:t>
            </a:r>
            <a:endParaRPr sz="11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979650" y="1316875"/>
            <a:ext cx="76887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Build vectors by 15 minute increments and convert to seconds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Pickup between 7am - 10am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off between 12pm - 5pm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00" y="3129625"/>
            <a:ext cx="7095899" cy="55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650" y="4092175"/>
            <a:ext cx="7095899" cy="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57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data - final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0" y="1984825"/>
            <a:ext cx="8839200" cy="14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hclust basics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56800"/>
            <a:ext cx="32994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a distance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 the 2 smallest distances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 the next closest distance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50" y="1318650"/>
            <a:ext cx="3040642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5593400" y="1981400"/>
            <a:ext cx="671400" cy="46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334775" y="1285325"/>
            <a:ext cx="419100" cy="999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1334777">
            <a:off x="5259509" y="1905740"/>
            <a:ext cx="1054707" cy="161237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924255">
            <a:off x="6325575" y="3031652"/>
            <a:ext cx="1627466" cy="67774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1201569">
            <a:off x="5099406" y="1925290"/>
            <a:ext cx="2798082" cy="210964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640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30" name="Google Shape;130;p18"/>
          <p:cNvSpPr/>
          <p:nvPr/>
        </p:nvSpPr>
        <p:spPr>
          <a:xfrm>
            <a:off x="4993350" y="1001875"/>
            <a:ext cx="3220800" cy="324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57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hclust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342950"/>
            <a:ext cx="76887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already there, but needed to add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make things easier, calculated pairwise distance and time - “pdis” &amp; “ptim”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50" y="2361250"/>
            <a:ext cx="4545876" cy="19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175" y="2361245"/>
            <a:ext cx="3943350" cy="2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hclust - the deciding function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873325" y="1627600"/>
            <a:ext cx="4890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003700" y="1627600"/>
            <a:ext cx="4890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134063" y="1627600"/>
            <a:ext cx="4890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264425" y="1627600"/>
            <a:ext cx="4890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</a:t>
            </a:r>
            <a:endParaRPr/>
          </a:p>
        </p:txBody>
      </p:sp>
      <p:cxnSp>
        <p:nvCxnSpPr>
          <p:cNvPr id="148" name="Google Shape;148;p20"/>
          <p:cNvCxnSpPr>
            <a:stCxn id="144" idx="3"/>
            <a:endCxn id="145" idx="1"/>
          </p:cNvCxnSpPr>
          <p:nvPr/>
        </p:nvCxnSpPr>
        <p:spPr>
          <a:xfrm>
            <a:off x="1362325" y="1833700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3623075" y="1833700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2492700" y="1833700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2589888" y="1547200"/>
            <a:ext cx="4470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459513" y="1547200"/>
            <a:ext cx="4470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720250" y="1547200"/>
            <a:ext cx="4470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730125" y="21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{60DE1F54-5E7D-44DB-95F0-0B43FAF3339B}</a:tableStyleId>
              </a:tblPr>
              <a:tblGrid>
                <a:gridCol w="1041975"/>
                <a:gridCol w="1041975"/>
                <a:gridCol w="1041975"/>
                <a:gridCol w="1041975"/>
              </a:tblGrid>
              <a:tr h="3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20"/>
          <p:cNvGraphicFramePr/>
          <p:nvPr/>
        </p:nvGraphicFramePr>
        <p:xfrm>
          <a:off x="729450" y="32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{60DE1F54-5E7D-44DB-95F0-0B43FAF3339B}</a:tableStyleId>
              </a:tblPr>
              <a:tblGrid>
                <a:gridCol w="1041975"/>
                <a:gridCol w="1041975"/>
                <a:gridCol w="1041975"/>
                <a:gridCol w="1041975"/>
              </a:tblGrid>
              <a:tr h="3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0"/>
          <p:cNvSpPr txBox="1"/>
          <p:nvPr/>
        </p:nvSpPr>
        <p:spPr>
          <a:xfrm>
            <a:off x="7837725" y="2228375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67575" y="2148575"/>
            <a:ext cx="489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67575" y="2571750"/>
            <a:ext cx="489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67575" y="3284800"/>
            <a:ext cx="489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est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67575" y="3645000"/>
            <a:ext cx="489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104475" y="1561150"/>
            <a:ext cx="6048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709275" y="1452275"/>
            <a:ext cx="3478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dtime = cumulative distance sum = [0, 40, 70, 110]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 rot="5400000">
            <a:off x="4725600" y="1924500"/>
            <a:ext cx="1488000" cy="114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164" name="Google Shape;164;p20"/>
          <p:cNvGraphicFramePr/>
          <p:nvPr/>
        </p:nvGraphicFramePr>
        <p:xfrm>
          <a:off x="729450" y="42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{60DE1F54-5E7D-44DB-95F0-0B43FAF3339B}</a:tableStyleId>
              </a:tblPr>
              <a:tblGrid>
                <a:gridCol w="1041975"/>
                <a:gridCol w="1041975"/>
                <a:gridCol w="1041975"/>
                <a:gridCol w="104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62725" y="4262500"/>
            <a:ext cx="8106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cumin.lst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20"/>
          <p:cNvCxnSpPr>
            <a:endCxn id="167" idx="1"/>
          </p:cNvCxnSpPr>
          <p:nvPr/>
        </p:nvCxnSpPr>
        <p:spPr>
          <a:xfrm flipH="1" rot="10800000">
            <a:off x="4896750" y="2871800"/>
            <a:ext cx="1145700" cy="56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20"/>
          <p:cNvCxnSpPr>
            <a:endCxn id="167" idx="1"/>
          </p:cNvCxnSpPr>
          <p:nvPr/>
        </p:nvCxnSpPr>
        <p:spPr>
          <a:xfrm rot="-5400000">
            <a:off x="4701750" y="3074000"/>
            <a:ext cx="1542900" cy="113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6042450" y="2306750"/>
            <a:ext cx="23193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if( est &lt; cumin.lst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Yay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Nay :(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5879925" y="345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{60DE1F54-5E7D-44DB-95F0-0B43FAF3339B}</a:tableStyleId>
              </a:tblPr>
              <a:tblGrid>
                <a:gridCol w="784375"/>
                <a:gridCol w="784375"/>
                <a:gridCol w="784375"/>
                <a:gridCol w="784375"/>
              </a:tblGrid>
              <a:tr h="3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8:30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0"/>
          <p:cNvSpPr txBox="1"/>
          <p:nvPr/>
        </p:nvSpPr>
        <p:spPr>
          <a:xfrm>
            <a:off x="5490725" y="344652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572725" y="4276525"/>
            <a:ext cx="30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970225" y="3842975"/>
            <a:ext cx="10926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cumin.lst+ dtime (eq1)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 flipH="1" rot="-5400000">
            <a:off x="6849375" y="2811550"/>
            <a:ext cx="716100" cy="52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3326700" y="4710075"/>
            <a:ext cx="5598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And finally, we can find the cost: sum( cost[i] = (1-weight)*pdis[path[i], path[i+1]] + weight*(eq1)[i] 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critical part of the shiny app is bringing interactivity to the determination of routes.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able to control time factor (how much emphasis you want to put on time) as well as the amount of clusters/drivers you need for your code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3114300"/>
            <a:ext cx="7401352" cy="10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