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Find a good solution for clustering Docker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0551287 </a:t>
            </a:r>
            <a:r>
              <a:rPr lang="zh-TW" altLang="en-US" dirty="0" smtClean="0"/>
              <a:t>張</a:t>
            </a:r>
            <a:r>
              <a:rPr lang="zh-TW" altLang="en-US" dirty="0" smtClean="0"/>
              <a:t>為舜</a:t>
            </a:r>
            <a:endParaRPr lang="en-US" altLang="zh-TW" dirty="0" smtClean="0"/>
          </a:p>
          <a:p>
            <a:r>
              <a:rPr lang="en-US" altLang="zh-TW" dirty="0" smtClean="0"/>
              <a:t>0551290</a:t>
            </a:r>
            <a:r>
              <a:rPr lang="zh-TW" altLang="en-US" dirty="0" smtClean="0"/>
              <a:t> </a:t>
            </a:r>
            <a:r>
              <a:rPr lang="zh-TW" altLang="en-US" dirty="0" smtClean="0"/>
              <a:t>黃柏程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3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測試三種不同的分散式檔案系統在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下的處理速度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安裝三種不同的分散式檔案系統</a:t>
            </a:r>
            <a:endParaRPr lang="en-US" altLang="zh-TW" dirty="0" smtClean="0"/>
          </a:p>
          <a:p>
            <a:r>
              <a:rPr lang="en-US" altLang="zh-TW" dirty="0" smtClean="0"/>
              <a:t>Container</a:t>
            </a:r>
            <a:r>
              <a:rPr lang="zh-TW" altLang="en-US" dirty="0" smtClean="0"/>
              <a:t>分別擔任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端、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端下指令</a:t>
            </a:r>
            <a:r>
              <a:rPr lang="en-US" altLang="zh-TW" dirty="0" smtClean="0"/>
              <a:t>(Workload)</a:t>
            </a:r>
            <a:r>
              <a:rPr lang="zh-TW" altLang="en-US" dirty="0" smtClean="0"/>
              <a:t>，觀察各個</a:t>
            </a:r>
            <a:r>
              <a:rPr lang="en-US" altLang="zh-TW" dirty="0" smtClean="0"/>
              <a:t>DFS</a:t>
            </a:r>
            <a:r>
              <a:rPr lang="zh-TW" altLang="en-US" dirty="0" smtClean="0"/>
              <a:t>存取的速度差異、單</a:t>
            </a:r>
            <a:r>
              <a:rPr lang="zh-TW" altLang="en-US" dirty="0"/>
              <a:t>個</a:t>
            </a:r>
            <a:r>
              <a:rPr lang="zh-TW" altLang="en-US" dirty="0" smtClean="0"/>
              <a:t>檔案大小的影響、檔案數量的影</a:t>
            </a:r>
            <a:r>
              <a:rPr lang="zh-TW" altLang="en-US" dirty="0"/>
              <a:t>響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0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040" y="644106"/>
            <a:ext cx="9905998" cy="1905000"/>
          </a:xfrm>
        </p:spPr>
        <p:txBody>
          <a:bodyPr/>
          <a:lstStyle/>
          <a:p>
            <a:r>
              <a:rPr lang="en-US" altLang="zh-TW" dirty="0" smtClean="0"/>
              <a:t>Distributed file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0040" y="2694675"/>
            <a:ext cx="9905998" cy="3124201"/>
          </a:xfrm>
        </p:spPr>
        <p:txBody>
          <a:bodyPr/>
          <a:lstStyle/>
          <a:p>
            <a:r>
              <a:rPr lang="en-US" altLang="zh-TW" dirty="0" err="1" smtClean="0"/>
              <a:t>GlusterFS</a:t>
            </a:r>
            <a:endParaRPr lang="en-US" altLang="zh-TW" dirty="0" smtClean="0"/>
          </a:p>
          <a:p>
            <a:r>
              <a:rPr lang="en-US" altLang="zh-TW" dirty="0" smtClean="0"/>
              <a:t>BTSYNC</a:t>
            </a:r>
          </a:p>
          <a:p>
            <a:r>
              <a:rPr lang="en-US" altLang="zh-TW" dirty="0" smtClean="0"/>
              <a:t>Network File System(NFS)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「network file system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54" y="39153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glusterfs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67" y="1022588"/>
            <a:ext cx="3053437" cy="23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BTSYNC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15" y="39153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 smtClean="0"/>
              <a:t>dd</a:t>
            </a:r>
            <a:r>
              <a:rPr lang="zh-TW" altLang="en-US" dirty="0" smtClean="0"/>
              <a:t>指令</a:t>
            </a:r>
            <a:r>
              <a:rPr lang="zh-TW" altLang="en-US" dirty="0">
                <a:effectLst/>
              </a:rPr>
              <a:t>從 </a:t>
            </a:r>
            <a:r>
              <a:rPr lang="en-US" altLang="zh-TW" dirty="0">
                <a:effectLst/>
              </a:rPr>
              <a:t>/dev/zero </a:t>
            </a:r>
            <a:r>
              <a:rPr lang="zh-TW" altLang="en-US" dirty="0">
                <a:effectLst/>
              </a:rPr>
              <a:t>讀空白</a:t>
            </a:r>
            <a:r>
              <a:rPr lang="zh-TW" altLang="en-US" dirty="0" smtClean="0">
                <a:effectLst/>
              </a:rPr>
              <a:t>資料，寫到目的地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time </a:t>
            </a:r>
            <a:r>
              <a:rPr lang="en-US" altLang="zh-TW" dirty="0" err="1"/>
              <a:t>dd</a:t>
            </a:r>
            <a:r>
              <a:rPr lang="en-US" altLang="zh-TW" dirty="0"/>
              <a:t> if=/dev/zero of=./dd_1G </a:t>
            </a:r>
            <a:r>
              <a:rPr lang="en-US" altLang="zh-TW" dirty="0" err="1"/>
              <a:t>bs</a:t>
            </a:r>
            <a:r>
              <a:rPr lang="en-US" altLang="zh-TW" dirty="0"/>
              <a:t>=1M </a:t>
            </a:r>
            <a:r>
              <a:rPr lang="en-US" altLang="zh-TW" dirty="0" smtClean="0"/>
              <a:t>count=1024</a:t>
            </a:r>
          </a:p>
          <a:p>
            <a:r>
              <a:rPr lang="zh-TW" altLang="en-US" dirty="0" smtClean="0"/>
              <a:t>藉由改變</a:t>
            </a:r>
            <a:r>
              <a:rPr lang="en-US" altLang="zh-TW" dirty="0" smtClean="0"/>
              <a:t>BS</a:t>
            </a:r>
            <a:r>
              <a:rPr lang="zh-TW" altLang="en-US" dirty="0" smtClean="0"/>
              <a:t>值改變單個的檔案大小</a:t>
            </a:r>
            <a:endParaRPr lang="en-US" altLang="zh-TW" dirty="0" smtClean="0"/>
          </a:p>
          <a:p>
            <a:r>
              <a:rPr lang="en-US" altLang="zh-TW" dirty="0" smtClean="0"/>
              <a:t>Count</a:t>
            </a:r>
            <a:r>
              <a:rPr lang="zh-TW" altLang="en-US" dirty="0" smtClean="0"/>
              <a:t>值控制傳出的數量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3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Workload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42559"/>
            <a:ext cx="9687505" cy="22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速率比較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631466"/>
              </p:ext>
            </p:extLst>
          </p:nvPr>
        </p:nvGraphicFramePr>
        <p:xfrm>
          <a:off x="1141413" y="2247181"/>
          <a:ext cx="9906000" cy="4111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1646">
                <a:tc rowSpan="2">
                  <a:txBody>
                    <a:bodyPr/>
                    <a:lstStyle/>
                    <a:p>
                      <a:r>
                        <a:rPr lang="zh-TW" altLang="en-US" dirty="0" smtClean="0"/>
                        <a:t>總傳輸量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dirty="0" smtClean="0"/>
                        <a:t>每個檔案大小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dirty="0" smtClean="0"/>
                        <a:t>總數量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TW" altLang="en-US" dirty="0" smtClean="0"/>
                        <a:t>傳輸速率 </a:t>
                      </a:r>
                      <a:r>
                        <a:rPr lang="en-US" altLang="zh-TW" dirty="0" smtClean="0"/>
                        <a:t>(MB/S)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GlusterFS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BTSYNC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NFS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91.4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71.8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39.3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70.6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1048576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78.8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72.0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4194304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34.5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33.5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2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89.4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2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31.7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3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493274"/>
            <a:ext cx="9905998" cy="1905000"/>
          </a:xfrm>
        </p:spPr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473035"/>
            <a:ext cx="9905998" cy="3124201"/>
          </a:xfrm>
        </p:spPr>
        <p:txBody>
          <a:bodyPr/>
          <a:lstStyle/>
          <a:p>
            <a:r>
              <a:rPr lang="en-US" altLang="zh-TW" dirty="0" err="1" smtClean="0"/>
              <a:t>GlusterFS</a:t>
            </a:r>
            <a:r>
              <a:rPr lang="zh-TW" altLang="en-US" dirty="0" smtClean="0"/>
              <a:t>在單一大型檔案傳輸方面，速度最快，其他方面則是表現較差</a:t>
            </a:r>
            <a:endParaRPr lang="en-US" altLang="zh-TW" dirty="0" smtClean="0"/>
          </a:p>
          <a:p>
            <a:r>
              <a:rPr lang="en-US" altLang="zh-TW" dirty="0" smtClean="0"/>
              <a:t>BTSYNC</a:t>
            </a:r>
            <a:r>
              <a:rPr lang="zh-TW" altLang="en-US" dirty="0" smtClean="0"/>
              <a:t>在</a:t>
            </a:r>
            <a:r>
              <a:rPr lang="zh-TW" altLang="en-US" dirty="0"/>
              <a:t>小檔案傳輸</a:t>
            </a:r>
            <a:r>
              <a:rPr lang="zh-TW" altLang="en-US" dirty="0" smtClean="0"/>
              <a:t>上表現最佳，其他項目也有一定水準</a:t>
            </a:r>
            <a:endParaRPr lang="en-US" altLang="zh-TW" dirty="0" smtClean="0"/>
          </a:p>
          <a:p>
            <a:r>
              <a:rPr lang="en-US" altLang="zh-TW" dirty="0" smtClean="0"/>
              <a:t>NFS</a:t>
            </a:r>
            <a:r>
              <a:rPr lang="zh-TW" altLang="en-US" dirty="0" smtClean="0"/>
              <a:t>在各方面都表現不錯</a:t>
            </a:r>
            <a:endParaRPr lang="en-US" altLang="zh-TW" dirty="0" smtClean="0"/>
          </a:p>
          <a:p>
            <a:r>
              <a:rPr lang="zh-TW" altLang="en-US" dirty="0" smtClean="0"/>
              <a:t>操作難易度：</a:t>
            </a:r>
            <a:r>
              <a:rPr lang="en-US" altLang="zh-TW" dirty="0" smtClean="0"/>
              <a:t>NFS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GlusterFS</a:t>
            </a:r>
            <a:r>
              <a:rPr lang="en-US" altLang="zh-TW" dirty="0" smtClean="0"/>
              <a:t> </a:t>
            </a:r>
            <a:r>
              <a:rPr lang="en-US" altLang="zh-TW" dirty="0"/>
              <a:t>&gt; BTSYNC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5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網線</Template>
  <TotalTime>418</TotalTime>
  <Words>234</Words>
  <Application>Microsoft Office PowerPoint</Application>
  <PresentationFormat>寬螢幕</PresentationFormat>
  <Paragraphs>69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Century Gothic</vt:lpstr>
      <vt:lpstr>網狀</vt:lpstr>
      <vt:lpstr>Find a good solution for clustering Docker</vt:lpstr>
      <vt:lpstr>方法</vt:lpstr>
      <vt:lpstr>Distributed file system</vt:lpstr>
      <vt:lpstr>WORKLOAD</vt:lpstr>
      <vt:lpstr>Workload</vt:lpstr>
      <vt:lpstr>速率比較</vt:lpstr>
      <vt:lpstr>結論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 good solution for clustering Docker</dc:title>
  <dc:creator>Taitan</dc:creator>
  <cp:lastModifiedBy>User</cp:lastModifiedBy>
  <cp:revision>27</cp:revision>
  <dcterms:created xsi:type="dcterms:W3CDTF">2017-01-04T19:11:29Z</dcterms:created>
  <dcterms:modified xsi:type="dcterms:W3CDTF">2017-01-05T02:42:46Z</dcterms:modified>
</cp:coreProperties>
</file>