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42" r:id="rId2"/>
    <p:sldId id="430" r:id="rId3"/>
    <p:sldId id="446" r:id="rId4"/>
    <p:sldId id="447" r:id="rId5"/>
    <p:sldId id="448" r:id="rId6"/>
    <p:sldId id="352" r:id="rId7"/>
    <p:sldId id="369" r:id="rId8"/>
    <p:sldId id="367" r:id="rId9"/>
    <p:sldId id="368" r:id="rId10"/>
    <p:sldId id="312" r:id="rId11"/>
    <p:sldId id="443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00"/>
    <a:srgbClr val="FF50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32"/>
    <p:restoredTop sz="90841"/>
  </p:normalViewPr>
  <p:slideViewPr>
    <p:cSldViewPr>
      <p:cViewPr>
        <p:scale>
          <a:sx n="100" d="100"/>
          <a:sy n="100" d="100"/>
        </p:scale>
        <p:origin x="144" y="-10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11E8B6-120A-A348-9217-E8E1652592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7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9E3F5D-81E7-464A-93F1-AF7D996690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78DB45-EDC3-5842-AD69-0E8DB3C95E87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7724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079" name="Picture 7" descr="footerd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footerdark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143000"/>
          </a:xfrm>
        </p:spPr>
        <p:txBody>
          <a:bodyPr/>
          <a:lstStyle/>
          <a:p>
            <a:r>
              <a:rPr lang="en-US" dirty="0" smtClean="0"/>
              <a:t>Bash Scripting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CIRC Summer School 2016</a:t>
            </a:r>
          </a:p>
          <a:p>
            <a:r>
              <a:rPr lang="en-US" dirty="0" smtClean="0"/>
              <a:t>Baowei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err="1" smtClean="0"/>
              <a:t>sed</a:t>
            </a:r>
            <a:r>
              <a:rPr lang="en-US" dirty="0" smtClean="0"/>
              <a:t> and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dirty="0" smtClean="0"/>
              <a:t>Stream editor for parses and transform text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sed</a:t>
            </a:r>
            <a:r>
              <a:rPr lang="en-US" dirty="0" smtClean="0">
                <a:solidFill>
                  <a:srgbClr val="00B050"/>
                </a:solidFill>
              </a:rPr>
              <a:t> ‘</a:t>
            </a:r>
            <a:r>
              <a:rPr lang="en-US" dirty="0" err="1" smtClean="0">
                <a:solidFill>
                  <a:srgbClr val="00B050"/>
                </a:solidFill>
              </a:rPr>
              <a:t>s/abc/xyz</a:t>
            </a:r>
            <a:r>
              <a:rPr lang="en-US" dirty="0" smtClean="0">
                <a:solidFill>
                  <a:srgbClr val="00B050"/>
                </a:solidFill>
              </a:rPr>
              <a:t>’ File</a:t>
            </a:r>
            <a:r>
              <a:rPr lang="en-US" dirty="0" smtClean="0"/>
              <a:t>: All occurrences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sed</a:t>
            </a:r>
            <a:r>
              <a:rPr lang="en-US" dirty="0" smtClean="0">
                <a:solidFill>
                  <a:srgbClr val="00B050"/>
                </a:solidFill>
              </a:rPr>
              <a:t> ‘5,10s/abc/xyz’ File</a:t>
            </a:r>
            <a:r>
              <a:rPr lang="en-US" dirty="0" smtClean="0"/>
              <a:t>:  range, specified lines 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Sed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‘0~2 </a:t>
            </a:r>
            <a:r>
              <a:rPr lang="en-US" dirty="0" smtClean="0">
                <a:solidFill>
                  <a:srgbClr val="00B050"/>
                </a:solidFill>
              </a:rPr>
              <a:t>s/</a:t>
            </a:r>
            <a:r>
              <a:rPr lang="en-US" dirty="0" err="1" smtClean="0">
                <a:solidFill>
                  <a:srgbClr val="00B050"/>
                </a:solidFill>
              </a:rPr>
              <a:t>abc</a:t>
            </a:r>
            <a:r>
              <a:rPr lang="en-US" dirty="0" smtClean="0">
                <a:solidFill>
                  <a:srgbClr val="00B050"/>
                </a:solidFill>
              </a:rPr>
              <a:t>/xyz/’ File</a:t>
            </a:r>
            <a:r>
              <a:rPr lang="en-US" dirty="0" smtClean="0"/>
              <a:t>: </a:t>
            </a:r>
            <a:r>
              <a:rPr lang="en-US" dirty="0" smtClean="0"/>
              <a:t>Every other line starting 0 or even lines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914400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dirty="0" smtClean="0"/>
              <a:t>Write a Bash script to </a:t>
            </a:r>
            <a:r>
              <a:rPr lang="en-US" dirty="0" smtClean="0"/>
              <a:t>black out sensitive information</a:t>
            </a:r>
            <a:r>
              <a:rPr lang="en-US" dirty="0" smtClean="0"/>
              <a:t> buried in the files under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files</a:t>
            </a:r>
            <a:r>
              <a:rPr lang="en-US" dirty="0" smtClean="0">
                <a:solidFill>
                  <a:srgbClr val="00B050"/>
                </a:solidFill>
              </a:rPr>
              <a:t>/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./</a:t>
            </a:r>
            <a:r>
              <a:rPr lang="en-US" dirty="0" err="1" smtClean="0">
                <a:solidFill>
                  <a:srgbClr val="00B050"/>
                </a:solidFill>
              </a:rPr>
              <a:t>shareFiles.sh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finalProject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/>
              <a:t>Key </a:t>
            </a:r>
            <a:r>
              <a:rPr lang="en-US" dirty="0" smtClean="0"/>
              <a:t>tech: </a:t>
            </a:r>
            <a:r>
              <a:rPr lang="en-US" dirty="0" smtClean="0">
                <a:solidFill>
                  <a:srgbClr val="92D050"/>
                </a:solidFill>
              </a:rPr>
              <a:t>editor, </a:t>
            </a:r>
            <a:r>
              <a:rPr lang="en-US" dirty="0" err="1" smtClean="0">
                <a:solidFill>
                  <a:srgbClr val="92D050"/>
                </a:solidFill>
              </a:rPr>
              <a:t>chmod</a:t>
            </a:r>
            <a:r>
              <a:rPr lang="en-US" dirty="0" smtClean="0">
                <a:solidFill>
                  <a:srgbClr val="92D050"/>
                </a:solidFill>
              </a:rPr>
              <a:t>, command substitution, for loop, </a:t>
            </a:r>
            <a:r>
              <a:rPr lang="en-US" dirty="0" smtClean="0">
                <a:solidFill>
                  <a:srgbClr val="92D050"/>
                </a:solidFill>
              </a:rPr>
              <a:t>echo</a:t>
            </a:r>
            <a:r>
              <a:rPr lang="en-US" dirty="0" smtClean="0">
                <a:solidFill>
                  <a:srgbClr val="92D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sed</a:t>
            </a:r>
            <a:r>
              <a:rPr lang="en-US" dirty="0" smtClean="0">
                <a:solidFill>
                  <a:srgbClr val="00B050"/>
                </a:solidFill>
              </a:rPr>
              <a:t>, regular expression, i/o redirection</a:t>
            </a: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to </a:t>
            </a:r>
            <a:r>
              <a:rPr lang="en-US" dirty="0" err="1" smtClean="0"/>
              <a:t>bluehive</a:t>
            </a:r>
            <a:endParaRPr lang="en-US" dirty="0" smtClean="0"/>
          </a:p>
          <a:p>
            <a:r>
              <a:rPr lang="en-US" dirty="0" err="1" smtClean="0"/>
              <a:t>cd</a:t>
            </a:r>
            <a:r>
              <a:rPr lang="en-US" dirty="0" smtClean="0"/>
              <a:t> your directory for this class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./</a:t>
            </a:r>
            <a:r>
              <a:rPr lang="en-US" dirty="0" err="1" smtClean="0">
                <a:solidFill>
                  <a:srgbClr val="00B050"/>
                </a:solidFill>
              </a:rPr>
              <a:t>shareFiles.sh</a:t>
            </a:r>
            <a:r>
              <a:rPr lang="en-US" dirty="0" smtClean="0">
                <a:solidFill>
                  <a:srgbClr val="00B050"/>
                </a:solidFill>
              </a:rPr>
              <a:t> Day3</a:t>
            </a:r>
          </a:p>
        </p:txBody>
      </p:sp>
    </p:spTree>
    <p:extLst>
      <p:ext uri="{BB962C8B-B14F-4D97-AF65-F5344CB8AC3E}">
        <p14:creationId xmlns:p14="http://schemas.microsoft.com/office/powerpoint/2010/main" val="13831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dirty="0" err="1" smtClean="0"/>
              <a:t>Stdin</a:t>
            </a:r>
            <a:r>
              <a:rPr lang="en-US" dirty="0" smtClean="0"/>
              <a:t>, </a:t>
            </a:r>
            <a:r>
              <a:rPr lang="en-US" dirty="0" err="1" smtClean="0"/>
              <a:t>stdout</a:t>
            </a:r>
            <a:r>
              <a:rPr lang="en-US" dirty="0" smtClean="0"/>
              <a:t> and </a:t>
            </a:r>
            <a:r>
              <a:rPr lang="en-US" dirty="0" err="1" smtClean="0"/>
              <a:t>stderr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sz="2400" dirty="0" smtClean="0"/>
              <a:t>File descriptor(FD): a handle to access a file</a:t>
            </a:r>
            <a:endParaRPr lang="en-US" sz="2400" dirty="0" smtClean="0"/>
          </a:p>
          <a:p>
            <a:r>
              <a:rPr lang="en-US" sz="2400" dirty="0" err="1"/>
              <a:t>S</a:t>
            </a:r>
            <a:r>
              <a:rPr lang="en-US" sz="2400" dirty="0" err="1" smtClean="0"/>
              <a:t>tdin</a:t>
            </a:r>
            <a:r>
              <a:rPr lang="en-US" sz="2400" dirty="0" smtClean="0"/>
              <a:t>: </a:t>
            </a:r>
            <a:r>
              <a:rPr lang="en-US" sz="2400" dirty="0" smtClean="0"/>
              <a:t> standard input stream (e.g. keyboard) –FD:</a:t>
            </a:r>
            <a:r>
              <a:rPr lang="en-US" sz="2400" dirty="0" smtClean="0">
                <a:solidFill>
                  <a:srgbClr val="00B050"/>
                </a:solidFill>
              </a:rPr>
              <a:t>0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err="1" smtClean="0"/>
              <a:t>Stdout</a:t>
            </a:r>
            <a:r>
              <a:rPr lang="en-US" sz="2400" dirty="0" smtClean="0"/>
              <a:t>: </a:t>
            </a:r>
            <a:r>
              <a:rPr lang="en-US" sz="2400" dirty="0" smtClean="0"/>
              <a:t>standard output stream (e.g. </a:t>
            </a:r>
            <a:r>
              <a:rPr lang="en-US" sz="2400" dirty="0"/>
              <a:t>monitor) –</a:t>
            </a:r>
            <a:r>
              <a:rPr lang="en-US" sz="2400" dirty="0" smtClean="0"/>
              <a:t>FD: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 smtClean="0"/>
          </a:p>
          <a:p>
            <a:r>
              <a:rPr lang="en-US" sz="2400" dirty="0" err="1" smtClean="0"/>
              <a:t>Stderr</a:t>
            </a:r>
            <a:r>
              <a:rPr lang="en-US" sz="2400" dirty="0" smtClean="0"/>
              <a:t>: </a:t>
            </a:r>
            <a:r>
              <a:rPr lang="en-US" sz="2400" dirty="0" smtClean="0"/>
              <a:t>standard error output stream (usually also on </a:t>
            </a:r>
            <a:r>
              <a:rPr lang="en-US" sz="2400" dirty="0"/>
              <a:t>monitor) ) –</a:t>
            </a:r>
            <a:r>
              <a:rPr lang="en-US" sz="2400" dirty="0" smtClean="0"/>
              <a:t>FD:</a:t>
            </a:r>
            <a:r>
              <a:rPr lang="en-US" sz="2400" dirty="0" smtClean="0">
                <a:solidFill>
                  <a:srgbClr val="00B050"/>
                </a:solidFill>
              </a:rPr>
              <a:t>2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642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620000" cy="533400"/>
          </a:xfrm>
        </p:spPr>
        <p:txBody>
          <a:bodyPr/>
          <a:lstStyle/>
          <a:p>
            <a:r>
              <a:rPr lang="en-US" sz="3600" dirty="0" smtClean="0"/>
              <a:t>I/O Redirection: Redirecting to a file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r>
              <a:rPr lang="en-US" sz="2400" dirty="0" smtClean="0"/>
              <a:t>R</a:t>
            </a:r>
            <a:r>
              <a:rPr lang="en-US" sz="2400" dirty="0" smtClean="0"/>
              <a:t>edirect </a:t>
            </a:r>
            <a:r>
              <a:rPr lang="en-US" sz="2400" dirty="0" smtClean="0"/>
              <a:t>between files including the three file descriptors, </a:t>
            </a:r>
            <a:r>
              <a:rPr lang="en-US" sz="2400" dirty="0" err="1" smtClean="0"/>
              <a:t>stdin</a:t>
            </a:r>
            <a:r>
              <a:rPr lang="en-US" sz="2400" dirty="0" smtClean="0"/>
              <a:t>, </a:t>
            </a:r>
            <a:r>
              <a:rPr lang="en-US" sz="2400" dirty="0" err="1" smtClean="0"/>
              <a:t>stdout</a:t>
            </a:r>
            <a:r>
              <a:rPr lang="en-US" sz="2400" dirty="0" smtClean="0"/>
              <a:t> and </a:t>
            </a:r>
            <a:r>
              <a:rPr lang="en-US" sz="2400" dirty="0" err="1" smtClean="0"/>
              <a:t>stder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Redirecting output: </a:t>
            </a:r>
            <a:r>
              <a:rPr lang="en-US" sz="2400" dirty="0" smtClean="0">
                <a:solidFill>
                  <a:srgbClr val="00B050"/>
                </a:solidFill>
              </a:rPr>
              <a:t>date &gt; file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    </a:t>
            </a:r>
            <a:r>
              <a:rPr lang="en-US" sz="2400" dirty="0" smtClean="0"/>
              <a:t>Appending redirecting </a:t>
            </a:r>
            <a:r>
              <a:rPr lang="en-US" sz="2400" dirty="0"/>
              <a:t>output: </a:t>
            </a:r>
            <a:r>
              <a:rPr lang="en-US" sz="2400" dirty="0">
                <a:solidFill>
                  <a:srgbClr val="00B050"/>
                </a:solidFill>
              </a:rPr>
              <a:t>date </a:t>
            </a:r>
            <a:r>
              <a:rPr lang="en-US" sz="2400" dirty="0" smtClean="0">
                <a:solidFill>
                  <a:srgbClr val="00B050"/>
                </a:solidFill>
              </a:rPr>
              <a:t>&gt;&gt; file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    </a:t>
            </a:r>
            <a:r>
              <a:rPr lang="en-US" sz="2400" dirty="0" smtClean="0"/>
              <a:t>Redirecting input: </a:t>
            </a:r>
            <a:r>
              <a:rPr lang="en-US" sz="2400" dirty="0" smtClean="0">
                <a:solidFill>
                  <a:srgbClr val="00B0F0"/>
                </a:solidFill>
              </a:rPr>
              <a:t>Command &lt; input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3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620000" cy="533400"/>
          </a:xfrm>
        </p:spPr>
        <p:txBody>
          <a:bodyPr/>
          <a:lstStyle/>
          <a:p>
            <a:r>
              <a:rPr lang="en-US" dirty="0"/>
              <a:t>I/O </a:t>
            </a:r>
            <a:r>
              <a:rPr lang="en-US" dirty="0" smtClean="0"/>
              <a:t>Redirection: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r>
              <a:rPr lang="en-US" sz="2400" dirty="0" smtClean="0"/>
              <a:t>Pipes connect the standard output of one command to the standard input of another with the pipe symbol </a:t>
            </a:r>
            <a:r>
              <a:rPr lang="en-US" sz="2400" dirty="0" smtClean="0">
                <a:solidFill>
                  <a:srgbClr val="00B050"/>
                </a:solidFill>
              </a:rPr>
              <a:t>|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B050"/>
                </a:solidFill>
              </a:rPr>
              <a:t>command1 | command2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9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96200" cy="914400"/>
          </a:xfrm>
        </p:spPr>
        <p:txBody>
          <a:bodyPr/>
          <a:lstStyle/>
          <a:p>
            <a:r>
              <a:rPr lang="en-US" dirty="0" smtClean="0"/>
              <a:t>Filename Expansion / </a:t>
            </a:r>
            <a:r>
              <a:rPr lang="en-US" dirty="0" err="1" smtClean="0"/>
              <a:t>Globbing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r>
              <a:rPr lang="en-US" sz="2800" dirty="0" smtClean="0"/>
              <a:t>Expanding filenames containing special characters</a:t>
            </a:r>
          </a:p>
          <a:p>
            <a:r>
              <a:rPr lang="en-US" sz="2800" dirty="0" smtClean="0"/>
              <a:t>Wild cards * </a:t>
            </a:r>
            <a:r>
              <a:rPr lang="en-US" sz="2800" dirty="0" smtClean="0"/>
              <a:t>?</a:t>
            </a:r>
            <a:endParaRPr lang="en-US" sz="2800" dirty="0" smtClean="0"/>
          </a:p>
          <a:p>
            <a:r>
              <a:rPr lang="en-US" sz="2800" dirty="0" smtClean="0"/>
              <a:t>Square brackets [set]: “-”</a:t>
            </a:r>
          </a:p>
          <a:p>
            <a:r>
              <a:rPr lang="en-US" sz="2800" dirty="0" smtClean="0"/>
              <a:t>Special characters: ! (other than)</a:t>
            </a:r>
          </a:p>
          <a:p>
            <a:r>
              <a:rPr lang="en-US" sz="2800" dirty="0" smtClean="0"/>
              <a:t>Escaping </a:t>
            </a:r>
            <a:r>
              <a:rPr lang="en-US" sz="2800" dirty="0" smtClean="0"/>
              <a:t>backslash: protect a subsequent special character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315200" cy="838200"/>
          </a:xfrm>
        </p:spPr>
        <p:txBody>
          <a:bodyPr/>
          <a:lstStyle/>
          <a:p>
            <a:r>
              <a:rPr lang="en-US" dirty="0" smtClean="0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: search for matches to a pattern in a file and print the matched line to </a:t>
            </a:r>
            <a:r>
              <a:rPr lang="en-US" dirty="0" err="1" smtClean="0"/>
              <a:t>stdout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00B050"/>
                </a:solidFill>
              </a:rPr>
              <a:t>grep </a:t>
            </a:r>
            <a:r>
              <a:rPr lang="en-US" dirty="0" smtClean="0">
                <a:solidFill>
                  <a:srgbClr val="00B050"/>
                </a:solidFill>
              </a:rPr>
              <a:t>Pattern</a:t>
            </a:r>
            <a:r>
              <a:rPr lang="en-US" dirty="0" smtClean="0">
                <a:solidFill>
                  <a:srgbClr val="00B050"/>
                </a:solidFill>
              </a:rPr>
              <a:t> file</a:t>
            </a:r>
          </a:p>
          <a:p>
            <a:r>
              <a:rPr lang="en-US" dirty="0" smtClean="0"/>
              <a:t> Pattern could be simple strings or regular expressions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696200" cy="762000"/>
          </a:xfrm>
        </p:spPr>
        <p:txBody>
          <a:bodyPr/>
          <a:lstStyle/>
          <a:p>
            <a:r>
              <a:rPr lang="en-US" sz="4000" dirty="0" smtClean="0"/>
              <a:t>Regular Expression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z="2800" dirty="0"/>
              <a:t>Regular Expression: </a:t>
            </a:r>
            <a:r>
              <a:rPr lang="en-US" sz="2800" dirty="0" err="1"/>
              <a:t>globbing</a:t>
            </a:r>
            <a:r>
              <a:rPr lang="en-US" sz="2800" dirty="0"/>
              <a:t> pattern used for text</a:t>
            </a:r>
          </a:p>
          <a:p>
            <a:r>
              <a:rPr lang="en-US" sz="2800" dirty="0" smtClean="0"/>
              <a:t>.  </a:t>
            </a:r>
            <a:r>
              <a:rPr lang="en-US" sz="2800" dirty="0" smtClean="0"/>
              <a:t>: Equivalent to ? in filename expansion</a:t>
            </a:r>
          </a:p>
          <a:p>
            <a:r>
              <a:rPr lang="en-US" sz="2800" dirty="0" smtClean="0"/>
              <a:t>.*: any string. Equivalent to * in filename expansion</a:t>
            </a:r>
          </a:p>
          <a:p>
            <a:r>
              <a:rPr lang="en-US" sz="2800" dirty="0" smtClean="0"/>
              <a:t>* : zero or more times, a* will match </a:t>
            </a:r>
            <a:r>
              <a:rPr lang="en-US" sz="2800" dirty="0" err="1" smtClean="0"/>
              <a:t>a,aa</a:t>
            </a:r>
            <a:r>
              <a:rPr lang="en-US" sz="2800" dirty="0" smtClean="0"/>
              <a:t>,…but not </a:t>
            </a:r>
            <a:r>
              <a:rPr lang="en-US" sz="2800" dirty="0" err="1" smtClean="0"/>
              <a:t>ab</a:t>
            </a:r>
            <a:endParaRPr lang="en-US" sz="2800" dirty="0" smtClean="0"/>
          </a:p>
          <a:p>
            <a:r>
              <a:rPr lang="en-US" sz="2800" dirty="0" smtClean="0"/>
              <a:t>^: starting with, ^</a:t>
            </a:r>
            <a:r>
              <a:rPr lang="en-US" sz="2800" dirty="0" err="1" smtClean="0"/>
              <a:t>ab</a:t>
            </a:r>
            <a:endParaRPr lang="en-US" sz="2800" dirty="0" smtClean="0"/>
          </a:p>
          <a:p>
            <a:r>
              <a:rPr lang="en-US" sz="2800" dirty="0" smtClean="0"/>
              <a:t>$: ending with, </a:t>
            </a:r>
            <a:r>
              <a:rPr lang="en-US" sz="2800" dirty="0" err="1" smtClean="0"/>
              <a:t>ab</a:t>
            </a:r>
            <a:r>
              <a:rPr lang="en-US" sz="2800" dirty="0" smtClean="0"/>
              <a:t>$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96200" cy="762000"/>
          </a:xfrm>
        </p:spPr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dirty="0" smtClean="0"/>
              <a:t>[]: “-”</a:t>
            </a:r>
          </a:p>
          <a:p>
            <a:r>
              <a:rPr lang="en-US" dirty="0" smtClean="0"/>
              <a:t>\&lt; \&gt;: exact word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.lightbackgrnd">
  <a:themeElements>
    <a:clrScheme name="Office Theme 1">
      <a:dk1>
        <a:srgbClr val="000000"/>
      </a:dk1>
      <a:lt1>
        <a:srgbClr val="E8EAE9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2F3F2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Office Theme">
      <a:majorFont>
        <a:latin typeface="Times New Roman"/>
        <a:ea typeface="MS Pゴシック"/>
        <a:cs typeface="MS Pゴシック"/>
      </a:majorFont>
      <a:minorFont>
        <a:latin typeface="Times New Roman"/>
        <a:ea typeface="MS Pゴシック"/>
        <a:cs typeface="MS P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MS Pゴシック" pitchFamily="-92" charset="-128"/>
            <a:cs typeface="MS Pゴシック" pitchFamily="-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MS Pゴシック" pitchFamily="-92" charset="-128"/>
            <a:cs typeface="MS Pゴシック" pitchFamily="-9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E8EAE9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2F3F2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E8EAE9"/>
        </a:lt1>
        <a:dk2>
          <a:srgbClr val="000000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F2F3F2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UR.lightbackgrnd.pot</Template>
  <TotalTime>58247</TotalTime>
  <Words>364</Words>
  <Application>Microsoft Macintosh PowerPoint</Application>
  <PresentationFormat>On-screen Show (4:3)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MS Pゴシック</vt:lpstr>
      <vt:lpstr>Times New Roman</vt:lpstr>
      <vt:lpstr>Wingdings</vt:lpstr>
      <vt:lpstr>Arial</vt:lpstr>
      <vt:lpstr>UR.lightbackgrnd</vt:lpstr>
      <vt:lpstr>Bash Scripting</vt:lpstr>
      <vt:lpstr>Day 3 Examples</vt:lpstr>
      <vt:lpstr>Stdin, stdout and stderr</vt:lpstr>
      <vt:lpstr>I/O Redirection: Redirecting to a file</vt:lpstr>
      <vt:lpstr>I/O Redirection: Pipes</vt:lpstr>
      <vt:lpstr>Filename Expansion / Globbing</vt:lpstr>
      <vt:lpstr>grep</vt:lpstr>
      <vt:lpstr>Regular Expression</vt:lpstr>
      <vt:lpstr>Regular Expression</vt:lpstr>
      <vt:lpstr>sed and Regular Expressions</vt:lpstr>
      <vt:lpstr>Project</vt:lpstr>
    </vt:vector>
  </TitlesOfParts>
  <Manager/>
  <Company>University of Rochester</Company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Baowei Liu</dc:creator>
  <cp:keywords/>
  <dc:description/>
  <cp:lastModifiedBy>Liu, Baowei</cp:lastModifiedBy>
  <cp:revision>522</cp:revision>
  <cp:lastPrinted>1904-01-01T00:00:00Z</cp:lastPrinted>
  <dcterms:created xsi:type="dcterms:W3CDTF">2016-02-04T14:52:59Z</dcterms:created>
  <dcterms:modified xsi:type="dcterms:W3CDTF">2016-08-04T19:37:07Z</dcterms:modified>
  <cp:category/>
</cp:coreProperties>
</file>