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15967C-C357-4A04-99CF-49852960DFD8}" v="14" dt="2024-02-27T01:17:14.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6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Cooney" userId="13333dc2-6972-4681-8864-39fe96d1e958" providerId="ADAL" clId="{F215967C-C357-4A04-99CF-49852960DFD8}"/>
    <pc:docChg chg="undo custSel addSld delSld modSld">
      <pc:chgData name="Joe Cooney" userId="13333dc2-6972-4681-8864-39fe96d1e958" providerId="ADAL" clId="{F215967C-C357-4A04-99CF-49852960DFD8}" dt="2024-02-28T19:49:49.909" v="957" actId="1076"/>
      <pc:docMkLst>
        <pc:docMk/>
      </pc:docMkLst>
      <pc:sldChg chg="addSp delSp modSp new mod modTransition chgLayout">
        <pc:chgData name="Joe Cooney" userId="13333dc2-6972-4681-8864-39fe96d1e958" providerId="ADAL" clId="{F215967C-C357-4A04-99CF-49852960DFD8}" dt="2024-02-26T19:29:04.418" v="771" actId="20577"/>
        <pc:sldMkLst>
          <pc:docMk/>
          <pc:sldMk cId="18441351" sldId="256"/>
        </pc:sldMkLst>
        <pc:spChg chg="del mod">
          <ac:chgData name="Joe Cooney" userId="13333dc2-6972-4681-8864-39fe96d1e958" providerId="ADAL" clId="{F215967C-C357-4A04-99CF-49852960DFD8}" dt="2024-02-26T18:50:38.781" v="2" actId="26606"/>
          <ac:spMkLst>
            <pc:docMk/>
            <pc:sldMk cId="18441351" sldId="256"/>
            <ac:spMk id="2" creationId="{B4AEB72D-ECC5-1EEF-7060-5412554B44A8}"/>
          </ac:spMkLst>
        </pc:spChg>
        <pc:spChg chg="del mod">
          <ac:chgData name="Joe Cooney" userId="13333dc2-6972-4681-8864-39fe96d1e958" providerId="ADAL" clId="{F215967C-C357-4A04-99CF-49852960DFD8}" dt="2024-02-26T18:50:38.781" v="2" actId="26606"/>
          <ac:spMkLst>
            <pc:docMk/>
            <pc:sldMk cId="18441351" sldId="256"/>
            <ac:spMk id="3" creationId="{EE57C661-C6CB-4779-EDB5-FA6BB8B561A9}"/>
          </ac:spMkLst>
        </pc:spChg>
        <pc:spChg chg="add mod">
          <ac:chgData name="Joe Cooney" userId="13333dc2-6972-4681-8864-39fe96d1e958" providerId="ADAL" clId="{F215967C-C357-4A04-99CF-49852960DFD8}" dt="2024-02-26T19:28:26.691" v="720" actId="20577"/>
          <ac:spMkLst>
            <pc:docMk/>
            <pc:sldMk cId="18441351" sldId="256"/>
            <ac:spMk id="8" creationId="{C7541A17-5EA0-D7DC-A803-DA61D4510B0C}"/>
          </ac:spMkLst>
        </pc:spChg>
        <pc:spChg chg="add mod">
          <ac:chgData name="Joe Cooney" userId="13333dc2-6972-4681-8864-39fe96d1e958" providerId="ADAL" clId="{F215967C-C357-4A04-99CF-49852960DFD8}" dt="2024-02-26T19:28:44.231" v="749" actId="20577"/>
          <ac:spMkLst>
            <pc:docMk/>
            <pc:sldMk cId="18441351" sldId="256"/>
            <ac:spMk id="10" creationId="{CEFDCCE9-A5A7-AF54-45DA-A03F8828538F}"/>
          </ac:spMkLst>
        </pc:spChg>
        <pc:spChg chg="add mod">
          <ac:chgData name="Joe Cooney" userId="13333dc2-6972-4681-8864-39fe96d1e958" providerId="ADAL" clId="{F215967C-C357-4A04-99CF-49852960DFD8}" dt="2024-02-26T19:29:04.418" v="771" actId="20577"/>
          <ac:spMkLst>
            <pc:docMk/>
            <pc:sldMk cId="18441351" sldId="256"/>
            <ac:spMk id="12" creationId="{A9E60785-932E-D8EE-0371-0D6E3F0D4A79}"/>
          </ac:spMkLst>
        </pc:spChg>
      </pc:sldChg>
      <pc:sldChg chg="addSp delSp modSp new mod modClrScheme chgLayout">
        <pc:chgData name="Joe Cooney" userId="13333dc2-6972-4681-8864-39fe96d1e958" providerId="ADAL" clId="{F215967C-C357-4A04-99CF-49852960DFD8}" dt="2024-02-26T19:25:45.389" v="463" actId="20577"/>
        <pc:sldMkLst>
          <pc:docMk/>
          <pc:sldMk cId="1119682500" sldId="257"/>
        </pc:sldMkLst>
        <pc:spChg chg="del mod ord">
          <ac:chgData name="Joe Cooney" userId="13333dc2-6972-4681-8864-39fe96d1e958" providerId="ADAL" clId="{F215967C-C357-4A04-99CF-49852960DFD8}" dt="2024-02-26T18:52:39.350" v="8" actId="700"/>
          <ac:spMkLst>
            <pc:docMk/>
            <pc:sldMk cId="1119682500" sldId="257"/>
            <ac:spMk id="2" creationId="{5C43F4C4-F768-77B1-85D2-283AF52F5A5B}"/>
          </ac:spMkLst>
        </pc:spChg>
        <pc:spChg chg="del mod ord">
          <ac:chgData name="Joe Cooney" userId="13333dc2-6972-4681-8864-39fe96d1e958" providerId="ADAL" clId="{F215967C-C357-4A04-99CF-49852960DFD8}" dt="2024-02-26T18:52:39.350" v="8" actId="700"/>
          <ac:spMkLst>
            <pc:docMk/>
            <pc:sldMk cId="1119682500" sldId="257"/>
            <ac:spMk id="3" creationId="{810B3134-7E4B-68FB-BF2D-3CA8ECED1D18}"/>
          </ac:spMkLst>
        </pc:spChg>
        <pc:spChg chg="add del mod ord">
          <ac:chgData name="Joe Cooney" userId="13333dc2-6972-4681-8864-39fe96d1e958" providerId="ADAL" clId="{F215967C-C357-4A04-99CF-49852960DFD8}" dt="2024-02-26T18:53:37.683" v="9" actId="700"/>
          <ac:spMkLst>
            <pc:docMk/>
            <pc:sldMk cId="1119682500" sldId="257"/>
            <ac:spMk id="4" creationId="{F5728269-608A-3730-552E-BE9296B10769}"/>
          </ac:spMkLst>
        </pc:spChg>
        <pc:spChg chg="add del mod ord">
          <ac:chgData name="Joe Cooney" userId="13333dc2-6972-4681-8864-39fe96d1e958" providerId="ADAL" clId="{F215967C-C357-4A04-99CF-49852960DFD8}" dt="2024-02-26T18:53:37.683" v="9" actId="700"/>
          <ac:spMkLst>
            <pc:docMk/>
            <pc:sldMk cId="1119682500" sldId="257"/>
            <ac:spMk id="5" creationId="{33DCE1EF-D745-1305-6420-A588B2D82A9C}"/>
          </ac:spMkLst>
        </pc:spChg>
        <pc:spChg chg="add del mod ord">
          <ac:chgData name="Joe Cooney" userId="13333dc2-6972-4681-8864-39fe96d1e958" providerId="ADAL" clId="{F215967C-C357-4A04-99CF-49852960DFD8}" dt="2024-02-26T18:53:37.683" v="9" actId="700"/>
          <ac:spMkLst>
            <pc:docMk/>
            <pc:sldMk cId="1119682500" sldId="257"/>
            <ac:spMk id="6" creationId="{9288EB8A-5E30-0722-FD91-9D270CE9672F}"/>
          </ac:spMkLst>
        </pc:spChg>
        <pc:spChg chg="add del mod ord">
          <ac:chgData name="Joe Cooney" userId="13333dc2-6972-4681-8864-39fe96d1e958" providerId="ADAL" clId="{F215967C-C357-4A04-99CF-49852960DFD8}" dt="2024-02-26T18:54:00.375" v="10" actId="700"/>
          <ac:spMkLst>
            <pc:docMk/>
            <pc:sldMk cId="1119682500" sldId="257"/>
            <ac:spMk id="7" creationId="{EABFD0C4-85EE-DCE3-A61C-E6A18A503042}"/>
          </ac:spMkLst>
        </pc:spChg>
        <pc:spChg chg="add del mod ord">
          <ac:chgData name="Joe Cooney" userId="13333dc2-6972-4681-8864-39fe96d1e958" providerId="ADAL" clId="{F215967C-C357-4A04-99CF-49852960DFD8}" dt="2024-02-26T18:54:00.375" v="10" actId="700"/>
          <ac:spMkLst>
            <pc:docMk/>
            <pc:sldMk cId="1119682500" sldId="257"/>
            <ac:spMk id="8" creationId="{291C3711-EA48-0B70-AC7A-10151E7B7A55}"/>
          </ac:spMkLst>
        </pc:spChg>
        <pc:spChg chg="add mod ord">
          <ac:chgData name="Joe Cooney" userId="13333dc2-6972-4681-8864-39fe96d1e958" providerId="ADAL" clId="{F215967C-C357-4A04-99CF-49852960DFD8}" dt="2024-02-26T19:24:27.823" v="379" actId="20577"/>
          <ac:spMkLst>
            <pc:docMk/>
            <pc:sldMk cId="1119682500" sldId="257"/>
            <ac:spMk id="9" creationId="{13E381E2-AF20-8B42-BDC8-E0CA394B23BB}"/>
          </ac:spMkLst>
        </pc:spChg>
        <pc:spChg chg="add mod ord">
          <ac:chgData name="Joe Cooney" userId="13333dc2-6972-4681-8864-39fe96d1e958" providerId="ADAL" clId="{F215967C-C357-4A04-99CF-49852960DFD8}" dt="2024-02-26T19:25:45.389" v="463" actId="20577"/>
          <ac:spMkLst>
            <pc:docMk/>
            <pc:sldMk cId="1119682500" sldId="257"/>
            <ac:spMk id="10" creationId="{C8F0A4D3-5F8A-7A1F-3B2A-126D226855E7}"/>
          </ac:spMkLst>
        </pc:spChg>
        <pc:spChg chg="add mod ord">
          <ac:chgData name="Joe Cooney" userId="13333dc2-6972-4681-8864-39fe96d1e958" providerId="ADAL" clId="{F215967C-C357-4A04-99CF-49852960DFD8}" dt="2024-02-26T19:19:41.996" v="263" actId="20577"/>
          <ac:spMkLst>
            <pc:docMk/>
            <pc:sldMk cId="1119682500" sldId="257"/>
            <ac:spMk id="11" creationId="{9F512D3A-8399-0A9A-A5B5-4F4F68693784}"/>
          </ac:spMkLst>
        </pc:spChg>
        <pc:spChg chg="add mod ord">
          <ac:chgData name="Joe Cooney" userId="13333dc2-6972-4681-8864-39fe96d1e958" providerId="ADAL" clId="{F215967C-C357-4A04-99CF-49852960DFD8}" dt="2024-02-26T19:18:08.946" v="185" actId="20577"/>
          <ac:spMkLst>
            <pc:docMk/>
            <pc:sldMk cId="1119682500" sldId="257"/>
            <ac:spMk id="12" creationId="{7E670BCA-3B03-9113-3C8D-6683D654CAEC}"/>
          </ac:spMkLst>
        </pc:spChg>
        <pc:spChg chg="add mod ord">
          <ac:chgData name="Joe Cooney" userId="13333dc2-6972-4681-8864-39fe96d1e958" providerId="ADAL" clId="{F215967C-C357-4A04-99CF-49852960DFD8}" dt="2024-02-26T19:19:16.093" v="200" actId="20577"/>
          <ac:spMkLst>
            <pc:docMk/>
            <pc:sldMk cId="1119682500" sldId="257"/>
            <ac:spMk id="13" creationId="{BD4BA6E5-9B66-B3DC-4D95-27842F0CCBA6}"/>
          </ac:spMkLst>
        </pc:spChg>
      </pc:sldChg>
      <pc:sldChg chg="addSp delSp modSp new del mod modClrScheme chgLayout">
        <pc:chgData name="Joe Cooney" userId="13333dc2-6972-4681-8864-39fe96d1e958" providerId="ADAL" clId="{F215967C-C357-4A04-99CF-49852960DFD8}" dt="2024-02-26T18:51:06.287" v="6" actId="2696"/>
        <pc:sldMkLst>
          <pc:docMk/>
          <pc:sldMk cId="2305401363" sldId="257"/>
        </pc:sldMkLst>
        <pc:spChg chg="del mod">
          <ac:chgData name="Joe Cooney" userId="13333dc2-6972-4681-8864-39fe96d1e958" providerId="ADAL" clId="{F215967C-C357-4A04-99CF-49852960DFD8}" dt="2024-02-26T18:50:59.496" v="5" actId="26606"/>
          <ac:spMkLst>
            <pc:docMk/>
            <pc:sldMk cId="2305401363" sldId="257"/>
            <ac:spMk id="2" creationId="{EA9355E6-DA61-AB6F-5D0B-24C158C4038E}"/>
          </ac:spMkLst>
        </pc:spChg>
        <pc:spChg chg="del mod">
          <ac:chgData name="Joe Cooney" userId="13333dc2-6972-4681-8864-39fe96d1e958" providerId="ADAL" clId="{F215967C-C357-4A04-99CF-49852960DFD8}" dt="2024-02-26T18:50:59.496" v="5" actId="26606"/>
          <ac:spMkLst>
            <pc:docMk/>
            <pc:sldMk cId="2305401363" sldId="257"/>
            <ac:spMk id="3" creationId="{88FB4BDB-B50B-E81A-BB0D-DA199996F3E0}"/>
          </ac:spMkLst>
        </pc:spChg>
        <pc:spChg chg="del mod">
          <ac:chgData name="Joe Cooney" userId="13333dc2-6972-4681-8864-39fe96d1e958" providerId="ADAL" clId="{F215967C-C357-4A04-99CF-49852960DFD8}" dt="2024-02-26T18:50:59.496" v="5" actId="26606"/>
          <ac:spMkLst>
            <pc:docMk/>
            <pc:sldMk cId="2305401363" sldId="257"/>
            <ac:spMk id="4" creationId="{6751ACA4-CE6A-8532-444F-D256A8A2EC70}"/>
          </ac:spMkLst>
        </pc:spChg>
        <pc:spChg chg="add mod">
          <ac:chgData name="Joe Cooney" userId="13333dc2-6972-4681-8864-39fe96d1e958" providerId="ADAL" clId="{F215967C-C357-4A04-99CF-49852960DFD8}" dt="2024-02-26T18:50:59.496" v="5" actId="26606"/>
          <ac:spMkLst>
            <pc:docMk/>
            <pc:sldMk cId="2305401363" sldId="257"/>
            <ac:spMk id="9" creationId="{B1BDEA58-8D71-F2D7-CABA-71CC89BC4F96}"/>
          </ac:spMkLst>
        </pc:spChg>
        <pc:spChg chg="add mod">
          <ac:chgData name="Joe Cooney" userId="13333dc2-6972-4681-8864-39fe96d1e958" providerId="ADAL" clId="{F215967C-C357-4A04-99CF-49852960DFD8}" dt="2024-02-26T18:50:59.496" v="5" actId="26606"/>
          <ac:spMkLst>
            <pc:docMk/>
            <pc:sldMk cId="2305401363" sldId="257"/>
            <ac:spMk id="11" creationId="{CFD649AA-B382-943E-9AA8-534F6BF7E900}"/>
          </ac:spMkLst>
        </pc:spChg>
        <pc:spChg chg="add mod">
          <ac:chgData name="Joe Cooney" userId="13333dc2-6972-4681-8864-39fe96d1e958" providerId="ADAL" clId="{F215967C-C357-4A04-99CF-49852960DFD8}" dt="2024-02-26T18:50:59.496" v="5" actId="26606"/>
          <ac:spMkLst>
            <pc:docMk/>
            <pc:sldMk cId="2305401363" sldId="257"/>
            <ac:spMk id="13" creationId="{17965711-E4BA-F16E-572B-4AD2CD7D5733}"/>
          </ac:spMkLst>
        </pc:spChg>
      </pc:sldChg>
      <pc:sldChg chg="modSp new mod">
        <pc:chgData name="Joe Cooney" userId="13333dc2-6972-4681-8864-39fe96d1e958" providerId="ADAL" clId="{F215967C-C357-4A04-99CF-49852960DFD8}" dt="2024-02-27T00:58:48.125" v="776" actId="12"/>
        <pc:sldMkLst>
          <pc:docMk/>
          <pc:sldMk cId="3914447595" sldId="258"/>
        </pc:sldMkLst>
        <pc:spChg chg="mod">
          <ac:chgData name="Joe Cooney" userId="13333dc2-6972-4681-8864-39fe96d1e958" providerId="ADAL" clId="{F215967C-C357-4A04-99CF-49852960DFD8}" dt="2024-02-26T19:26:31.738" v="504" actId="20577"/>
          <ac:spMkLst>
            <pc:docMk/>
            <pc:sldMk cId="3914447595" sldId="258"/>
            <ac:spMk id="2" creationId="{19DAF141-0DD1-8CA7-DB9D-CEB0CE21A826}"/>
          </ac:spMkLst>
        </pc:spChg>
        <pc:spChg chg="mod">
          <ac:chgData name="Joe Cooney" userId="13333dc2-6972-4681-8864-39fe96d1e958" providerId="ADAL" clId="{F215967C-C357-4A04-99CF-49852960DFD8}" dt="2024-02-26T19:28:00.558" v="655" actId="14"/>
          <ac:spMkLst>
            <pc:docMk/>
            <pc:sldMk cId="3914447595" sldId="258"/>
            <ac:spMk id="3" creationId="{A4A0F334-2E8B-1A04-5B13-4A7CE5001161}"/>
          </ac:spMkLst>
        </pc:spChg>
        <pc:spChg chg="mod">
          <ac:chgData name="Joe Cooney" userId="13333dc2-6972-4681-8864-39fe96d1e958" providerId="ADAL" clId="{F215967C-C357-4A04-99CF-49852960DFD8}" dt="2024-02-27T00:58:48.125" v="776" actId="12"/>
          <ac:spMkLst>
            <pc:docMk/>
            <pc:sldMk cId="3914447595" sldId="258"/>
            <ac:spMk id="4" creationId="{6A5F82FF-E203-9D9E-DB7F-5D0988DCDA0C}"/>
          </ac:spMkLst>
        </pc:spChg>
      </pc:sldChg>
      <pc:sldChg chg="addSp delSp modSp add mod">
        <pc:chgData name="Joe Cooney" userId="13333dc2-6972-4681-8864-39fe96d1e958" providerId="ADAL" clId="{F215967C-C357-4A04-99CF-49852960DFD8}" dt="2024-02-27T01:02:33.690" v="876" actId="20577"/>
        <pc:sldMkLst>
          <pc:docMk/>
          <pc:sldMk cId="1227082379" sldId="259"/>
        </pc:sldMkLst>
        <pc:spChg chg="mod">
          <ac:chgData name="Joe Cooney" userId="13333dc2-6972-4681-8864-39fe96d1e958" providerId="ADAL" clId="{F215967C-C357-4A04-99CF-49852960DFD8}" dt="2024-02-27T00:59:34.426" v="796" actId="20577"/>
          <ac:spMkLst>
            <pc:docMk/>
            <pc:sldMk cId="1227082379" sldId="259"/>
            <ac:spMk id="2" creationId="{19DAF141-0DD1-8CA7-DB9D-CEB0CE21A826}"/>
          </ac:spMkLst>
        </pc:spChg>
        <pc:spChg chg="add del mod">
          <ac:chgData name="Joe Cooney" userId="13333dc2-6972-4681-8864-39fe96d1e958" providerId="ADAL" clId="{F215967C-C357-4A04-99CF-49852960DFD8}" dt="2024-02-27T01:02:33.690" v="876" actId="20577"/>
          <ac:spMkLst>
            <pc:docMk/>
            <pc:sldMk cId="1227082379" sldId="259"/>
            <ac:spMk id="3" creationId="{A4A0F334-2E8B-1A04-5B13-4A7CE5001161}"/>
          </ac:spMkLst>
        </pc:spChg>
        <pc:spChg chg="mod">
          <ac:chgData name="Joe Cooney" userId="13333dc2-6972-4681-8864-39fe96d1e958" providerId="ADAL" clId="{F215967C-C357-4A04-99CF-49852960DFD8}" dt="2024-02-27T00:59:51.973" v="798" actId="14100"/>
          <ac:spMkLst>
            <pc:docMk/>
            <pc:sldMk cId="1227082379" sldId="259"/>
            <ac:spMk id="4" creationId="{6A5F82FF-E203-9D9E-DB7F-5D0988DCDA0C}"/>
          </ac:spMkLst>
        </pc:spChg>
        <pc:spChg chg="add">
          <ac:chgData name="Joe Cooney" userId="13333dc2-6972-4681-8864-39fe96d1e958" providerId="ADAL" clId="{F215967C-C357-4A04-99CF-49852960DFD8}" dt="2024-02-27T01:01:32.444" v="799"/>
          <ac:spMkLst>
            <pc:docMk/>
            <pc:sldMk cId="1227082379" sldId="259"/>
            <ac:spMk id="5" creationId="{EF774281-E082-9061-EF88-2C9A0307502B}"/>
          </ac:spMkLst>
        </pc:spChg>
        <pc:spChg chg="add mod">
          <ac:chgData name="Joe Cooney" userId="13333dc2-6972-4681-8864-39fe96d1e958" providerId="ADAL" clId="{F215967C-C357-4A04-99CF-49852960DFD8}" dt="2024-02-27T01:01:47.236" v="802"/>
          <ac:spMkLst>
            <pc:docMk/>
            <pc:sldMk cId="1227082379" sldId="259"/>
            <ac:spMk id="6" creationId="{3A978858-3149-642C-3CEB-94F0B2A7D122}"/>
          </ac:spMkLst>
        </pc:spChg>
      </pc:sldChg>
      <pc:sldChg chg="addSp delSp modSp add mod">
        <pc:chgData name="Joe Cooney" userId="13333dc2-6972-4681-8864-39fe96d1e958" providerId="ADAL" clId="{F215967C-C357-4A04-99CF-49852960DFD8}" dt="2024-02-27T01:24:33.993" v="919" actId="20577"/>
        <pc:sldMkLst>
          <pc:docMk/>
          <pc:sldMk cId="3603560041" sldId="260"/>
        </pc:sldMkLst>
        <pc:spChg chg="mod">
          <ac:chgData name="Joe Cooney" userId="13333dc2-6972-4681-8864-39fe96d1e958" providerId="ADAL" clId="{F215967C-C357-4A04-99CF-49852960DFD8}" dt="2024-02-27T01:14:32.101" v="885" actId="20577"/>
          <ac:spMkLst>
            <pc:docMk/>
            <pc:sldMk cId="3603560041" sldId="260"/>
            <ac:spMk id="2" creationId="{19DAF141-0DD1-8CA7-DB9D-CEB0CE21A826}"/>
          </ac:spMkLst>
        </pc:spChg>
        <pc:spChg chg="mod">
          <ac:chgData name="Joe Cooney" userId="13333dc2-6972-4681-8864-39fe96d1e958" providerId="ADAL" clId="{F215967C-C357-4A04-99CF-49852960DFD8}" dt="2024-02-27T01:24:33.993" v="919" actId="20577"/>
          <ac:spMkLst>
            <pc:docMk/>
            <pc:sldMk cId="3603560041" sldId="260"/>
            <ac:spMk id="3" creationId="{A4A0F334-2E8B-1A04-5B13-4A7CE5001161}"/>
          </ac:spMkLst>
        </pc:spChg>
        <pc:spChg chg="add del">
          <ac:chgData name="Joe Cooney" userId="13333dc2-6972-4681-8864-39fe96d1e958" providerId="ADAL" clId="{F215967C-C357-4A04-99CF-49852960DFD8}" dt="2024-02-27T01:17:14.421" v="887"/>
          <ac:spMkLst>
            <pc:docMk/>
            <pc:sldMk cId="3603560041" sldId="260"/>
            <ac:spMk id="4" creationId="{6A5F82FF-E203-9D9E-DB7F-5D0988DCDA0C}"/>
          </ac:spMkLst>
        </pc:spChg>
        <pc:graphicFrameChg chg="add mod">
          <ac:chgData name="Joe Cooney" userId="13333dc2-6972-4681-8864-39fe96d1e958" providerId="ADAL" clId="{F215967C-C357-4A04-99CF-49852960DFD8}" dt="2024-02-27T01:17:14.421" v="887"/>
          <ac:graphicFrameMkLst>
            <pc:docMk/>
            <pc:sldMk cId="3603560041" sldId="260"/>
            <ac:graphicFrameMk id="5" creationId="{1E47A3E2-2D2F-ED2C-233B-061AD4A7E25B}"/>
          </ac:graphicFrameMkLst>
        </pc:graphicFrameChg>
      </pc:sldChg>
      <pc:sldChg chg="modSp add mod">
        <pc:chgData name="Joe Cooney" userId="13333dc2-6972-4681-8864-39fe96d1e958" providerId="ADAL" clId="{F215967C-C357-4A04-99CF-49852960DFD8}" dt="2024-02-28T19:49:49.909" v="957" actId="1076"/>
        <pc:sldMkLst>
          <pc:docMk/>
          <pc:sldMk cId="2339236257" sldId="261"/>
        </pc:sldMkLst>
        <pc:spChg chg="mod">
          <ac:chgData name="Joe Cooney" userId="13333dc2-6972-4681-8864-39fe96d1e958" providerId="ADAL" clId="{F215967C-C357-4A04-99CF-49852960DFD8}" dt="2024-02-28T19:47:15.530" v="946" actId="20577"/>
          <ac:spMkLst>
            <pc:docMk/>
            <pc:sldMk cId="2339236257" sldId="261"/>
            <ac:spMk id="2" creationId="{19DAF141-0DD1-8CA7-DB9D-CEB0CE21A826}"/>
          </ac:spMkLst>
        </pc:spChg>
        <pc:spChg chg="mod">
          <ac:chgData name="Joe Cooney" userId="13333dc2-6972-4681-8864-39fe96d1e958" providerId="ADAL" clId="{F215967C-C357-4A04-99CF-49852960DFD8}" dt="2024-02-28T19:48:12.497" v="951" actId="255"/>
          <ac:spMkLst>
            <pc:docMk/>
            <pc:sldMk cId="2339236257" sldId="261"/>
            <ac:spMk id="3" creationId="{A4A0F334-2E8B-1A04-5B13-4A7CE5001161}"/>
          </ac:spMkLst>
        </pc:spChg>
        <pc:spChg chg="mod">
          <ac:chgData name="Joe Cooney" userId="13333dc2-6972-4681-8864-39fe96d1e958" providerId="ADAL" clId="{F215967C-C357-4A04-99CF-49852960DFD8}" dt="2024-02-28T19:49:49.909" v="957" actId="1076"/>
          <ac:spMkLst>
            <pc:docMk/>
            <pc:sldMk cId="2339236257" sldId="261"/>
            <ac:spMk id="4" creationId="{6A5F82FF-E203-9D9E-DB7F-5D0988DCDA0C}"/>
          </ac:spMkLst>
        </pc:spChg>
      </pc:sldChg>
      <pc:sldMasterChg chg="addSldLayout">
        <pc:chgData name="Joe Cooney" userId="13333dc2-6972-4681-8864-39fe96d1e958" providerId="ADAL" clId="{F215967C-C357-4A04-99CF-49852960DFD8}" dt="2024-02-26T18:49:24.393" v="0" actId="680"/>
        <pc:sldMasterMkLst>
          <pc:docMk/>
          <pc:sldMasterMk cId="3306748476" sldId="2147483648"/>
        </pc:sldMasterMkLst>
        <pc:sldLayoutChg chg="add">
          <pc:chgData name="Joe Cooney" userId="13333dc2-6972-4681-8864-39fe96d1e958" providerId="ADAL" clId="{F215967C-C357-4A04-99CF-49852960DFD8}" dt="2024-02-26T18:49:24.393" v="0" actId="680"/>
          <pc:sldLayoutMkLst>
            <pc:docMk/>
            <pc:sldMasterMk cId="3306748476" sldId="2147483648"/>
            <pc:sldLayoutMk cId="2773864384" sldId="2147483649"/>
          </pc:sldLayoutMkLst>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21.jpe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Master" Target="../slideMasters/slideMaster1.xml"/><Relationship Id="rId5" Type="http://schemas.openxmlformats.org/officeDocument/2006/relationships/image" Target="../media/image22.jpeg"/><Relationship Id="rId4" Type="http://schemas.openxmlformats.org/officeDocument/2006/relationships/image" Target="../media/image21.jpe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Master" Target="../slideMasters/slideMaster1.xml"/><Relationship Id="rId4" Type="http://schemas.openxmlformats.org/officeDocument/2006/relationships/image" Target="../media/image27.jpe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Master" Target="../slideMasters/slideMaster1.xml"/><Relationship Id="rId5" Type="http://schemas.openxmlformats.org/officeDocument/2006/relationships/image" Target="../media/image31.jpeg"/><Relationship Id="rId4" Type="http://schemas.openxmlformats.org/officeDocument/2006/relationships/image" Target="../media/image30.jpe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Master" Target="../slideMasters/slideMaster1.xml"/><Relationship Id="rId6" Type="http://schemas.openxmlformats.org/officeDocument/2006/relationships/image" Target="../media/image32.jpeg"/><Relationship Id="rId5" Type="http://schemas.openxmlformats.org/officeDocument/2006/relationships/image" Target="../media/image22.jpeg"/><Relationship Id="rId4" Type="http://schemas.openxmlformats.org/officeDocument/2006/relationships/image" Target="../media/image21.jpe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21.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Master" Target="../slideMasters/slideMaster1.xml"/><Relationship Id="rId5" Type="http://schemas.openxmlformats.org/officeDocument/2006/relationships/image" Target="../media/image22.jpeg"/><Relationship Id="rId4" Type="http://schemas.openxmlformats.org/officeDocument/2006/relationships/image" Target="../media/image21.jpe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Master" Target="../slideMasters/slideMaster1.xml"/><Relationship Id="rId6" Type="http://schemas.openxmlformats.org/officeDocument/2006/relationships/image" Target="../media/image32.jpeg"/><Relationship Id="rId5" Type="http://schemas.openxmlformats.org/officeDocument/2006/relationships/image" Target="../media/image22.jpeg"/><Relationship Id="rId4" Type="http://schemas.openxmlformats.org/officeDocument/2006/relationships/image" Target="../media/image21.jpe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3.png"/><Relationship Id="rId1" Type="http://schemas.openxmlformats.org/officeDocument/2006/relationships/slideMaster" Target="../slideMasters/slideMaster1.xml"/><Relationship Id="rId4" Type="http://schemas.openxmlformats.org/officeDocument/2006/relationships/image" Target="../media/image41.sv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1.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Graphic 5" descr="Microsoft Power Platform logo">
            <a:extLst>
              <a:ext uri="{FF2B5EF4-FFF2-40B4-BE49-F238E27FC236}">
                <a16:creationId xmlns:a16="http://schemas.microsoft.com/office/drawing/2014/main" id="{226A48B9-9D98-1261-90C8-6643F1D4E4B0}"/>
              </a:ext>
              <a:ext uri="{C183D7F6-B498-43B3-948B-1728B52AA6E4}">
                <adec:decorative xmlns:adec="http://schemas.microsoft.com/office/drawing/2017/decorative" val="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894" y="597820"/>
            <a:ext cx="3068320" cy="292608"/>
          </a:xfrm>
          <a:prstGeom prst="rect">
            <a:avLst/>
          </a:prstGeom>
        </p:spPr>
      </p:pic>
      <p:sp>
        <p:nvSpPr>
          <p:cNvPr id="9" name="Title 1"/>
          <p:cNvSpPr>
            <a:spLocks noGrp="1"/>
          </p:cNvSpPr>
          <p:nvPr>
            <p:ph type="title" hasCustomPrompt="1"/>
          </p:nvPr>
        </p:nvSpPr>
        <p:spPr>
          <a:xfrm>
            <a:off x="584200" y="2425780"/>
            <a:ext cx="5514975"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4975" cy="307777"/>
          </a:xfrm>
          <a:noFill/>
        </p:spPr>
        <p:txBody>
          <a:bodyPr wrap="square" lIns="0" tIns="0" rIns="0" bIns="0">
            <a:spAutoFit/>
          </a:bodyPr>
          <a:lstStyle>
            <a:lvl1pPr marL="0" indent="0">
              <a:spcBef>
                <a:spcPts val="0"/>
              </a:spcBef>
              <a:buNone/>
              <a:defRPr sz="2000" spc="0" baseline="0">
                <a:solidFill>
                  <a:schemeClr val="tx1"/>
                </a:solidFill>
                <a:latin typeface="+mj-lt"/>
                <a:cs typeface="Segoe UI" panose="020B0502040204020203" pitchFamily="34" charset="0"/>
              </a:defRPr>
            </a:lvl1pPr>
          </a:lstStyle>
          <a:p>
            <a:pPr lvl="0"/>
            <a:r>
              <a:rPr lang="en-US"/>
              <a:t>Speaker name</a:t>
            </a:r>
          </a:p>
        </p:txBody>
      </p:sp>
      <p:sp>
        <p:nvSpPr>
          <p:cNvPr id="8" name="Text Placeholder 7">
            <a:extLst>
              <a:ext uri="{FF2B5EF4-FFF2-40B4-BE49-F238E27FC236}">
                <a16:creationId xmlns:a16="http://schemas.microsoft.com/office/drawing/2014/main" id="{72BE9B4C-457B-DAE3-024C-78127F20AD66}"/>
              </a:ext>
            </a:extLst>
          </p:cNvPr>
          <p:cNvSpPr>
            <a:spLocks noGrp="1"/>
          </p:cNvSpPr>
          <p:nvPr>
            <p:ph type="body" sz="quarter" idx="13" hasCustomPrompt="1"/>
          </p:nvPr>
        </p:nvSpPr>
        <p:spPr>
          <a:xfrm>
            <a:off x="584200" y="4294188"/>
            <a:ext cx="5511800" cy="246221"/>
          </a:xfrm>
        </p:spPr>
        <p:txBody>
          <a:bodyPr/>
          <a:lstStyle>
            <a:lvl1pPr marL="0" indent="0">
              <a:spcBef>
                <a:spcPts val="0"/>
              </a:spcBef>
              <a:buNone/>
              <a:defRPr sz="1600"/>
            </a:lvl1pPr>
            <a:lvl2pPr marL="228600" indent="0">
              <a:buNone/>
              <a:defRPr/>
            </a:lvl2pPr>
            <a:lvl3pPr marL="457200" indent="0">
              <a:buNone/>
              <a:defRPr/>
            </a:lvl3pPr>
            <a:lvl4pPr marL="661988" indent="0">
              <a:buNone/>
              <a:defRPr/>
            </a:lvl4pPr>
            <a:lvl5pPr marL="855663" indent="0">
              <a:buNone/>
              <a:defRPr/>
            </a:lvl5pPr>
          </a:lstStyle>
          <a:p>
            <a:pPr lvl="0"/>
            <a:r>
              <a:rPr lang="en-US"/>
              <a:t>Title, company, or other information</a:t>
            </a:r>
          </a:p>
        </p:txBody>
      </p:sp>
    </p:spTree>
    <p:extLst>
      <p:ext uri="{BB962C8B-B14F-4D97-AF65-F5344CB8AC3E}">
        <p14:creationId xmlns:p14="http://schemas.microsoft.com/office/powerpoint/2010/main" val="3088789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5392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341906"/>
          </a:xfrm>
        </p:spPr>
        <p:txBody>
          <a:bodyPr>
            <a:spAutoFit/>
          </a:bodyPr>
          <a:lstStyle>
            <a:lvl1pPr marL="171450" indent="-171450">
              <a:defRPr lang="en-US" sz="2000" dirty="0"/>
            </a:lvl1pPr>
            <a:lvl2pPr marL="342900" indent="-171450">
              <a:defRPr lang="en-US" sz="1600" dirty="0"/>
            </a:lvl2pPr>
            <a:lvl3pPr marL="514350" indent="-171450">
              <a:defRPr lang="en-US" sz="1400" dirty="0"/>
            </a:lvl3pPr>
            <a:lvl4pPr marL="666750" indent="-152400">
              <a:defRPr lang="en-US" sz="1200" dirty="0"/>
            </a:lvl4pPr>
            <a:lvl5pPr marL="793750" indent="-120650">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341906"/>
          </a:xfrm>
        </p:spPr>
        <p:txBody>
          <a:bodyPr>
            <a:spAutoFit/>
          </a:bodyPr>
          <a:lstStyle>
            <a:lvl1pPr marL="171450" indent="-171450">
              <a:defRPr lang="en-US" sz="2000" dirty="0"/>
            </a:lvl1pPr>
            <a:lvl2pPr marL="342900" indent="-171450">
              <a:defRPr lang="en-US" sz="1600" dirty="0"/>
            </a:lvl2pPr>
            <a:lvl3pPr marL="514350" indent="-171450">
              <a:defRPr lang="en-US" sz="1400" dirty="0"/>
            </a:lvl3pPr>
            <a:lvl4pPr marL="685800" indent="-136525">
              <a:defRPr lang="en-US" sz="1200" dirty="0"/>
            </a:lvl4pPr>
            <a:lvl5pPr marL="793750" indent="-120650">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68186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1"/>
            <a:ext cx="5214937" cy="4187827"/>
          </a:xfrm>
        </p:spPr>
        <p:txBody>
          <a:bodyPr/>
          <a:lstStyle>
            <a:lvl1pPr>
              <a:defRPr sz="20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6"/>
          </a:xfrm>
        </p:spPr>
        <p:txBody>
          <a:bodyPr/>
          <a:lstStyle>
            <a:lvl1pPr>
              <a:defRPr sz="20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255068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283115"/>
            <a:ext cx="3264408" cy="1243417"/>
          </a:xfrm>
        </p:spPr>
        <p:txBody>
          <a:bodyPr vert="horz" wrap="square" lIns="0" tIns="0" rIns="0" bIns="0" rtlCol="0">
            <a:spAutoFit/>
          </a:bodyPr>
          <a:lstStyle>
            <a:lvl1pPr>
              <a:defRPr lang="en-US" sz="1600"/>
            </a:lvl1pPr>
            <a:lvl2pPr>
              <a:defRPr lang="en-US" sz="1400"/>
            </a:lvl2pPr>
            <a:lvl3pPr>
              <a:defRPr lang="en-US" sz="1400"/>
            </a:lvl3pPr>
            <a:lvl4pPr>
              <a:defRPr lang="en-US" sz="1200"/>
            </a:lvl4pPr>
            <a:lvl5pPr>
              <a:defRPr lang="en-US" sz="12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283115"/>
            <a:ext cx="3264408" cy="1243417"/>
          </a:xfrm>
        </p:spPr>
        <p:txBody>
          <a:bodyPr vert="horz" wrap="square" lIns="0" tIns="0" rIns="0" bIns="0" rtlCol="0">
            <a:spAutoFit/>
          </a:bodyPr>
          <a:lstStyle>
            <a:lvl1pPr>
              <a:defRPr lang="en-US" sz="1600"/>
            </a:lvl1pPr>
            <a:lvl2pPr>
              <a:defRPr lang="en-US" sz="1400"/>
            </a:lvl2pPr>
            <a:lvl3pPr>
              <a:defRPr lang="en-US" sz="1400"/>
            </a:lvl3pPr>
            <a:lvl4pPr>
              <a:defRPr lang="en-US" sz="1200"/>
            </a:lvl4pPr>
            <a:lvl5pPr>
              <a:defRPr lang="en-US" sz="12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283115"/>
            <a:ext cx="3264408" cy="1243417"/>
          </a:xfrm>
        </p:spPr>
        <p:txBody>
          <a:bodyPr vert="horz" wrap="square" lIns="0" tIns="0" rIns="0" bIns="0" rtlCol="0">
            <a:spAutoFit/>
          </a:bodyPr>
          <a:lstStyle>
            <a:lvl1pPr>
              <a:defRPr lang="en-US" sz="1600"/>
            </a:lvl1pPr>
            <a:lvl2pPr>
              <a:defRPr lang="en-US" sz="1400"/>
            </a:lvl2pPr>
            <a:lvl3pPr>
              <a:defRPr lang="en-US" sz="1400"/>
            </a:lvl3pPr>
            <a:lvl4pPr>
              <a:defRPr lang="en-US" sz="1200"/>
            </a:lvl4pPr>
            <a:lvl5pPr>
              <a:defRPr lang="en-US" sz="12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p>
        </p:txBody>
      </p:sp>
    </p:spTree>
    <p:extLst>
      <p:ext uri="{BB962C8B-B14F-4D97-AF65-F5344CB8AC3E}">
        <p14:creationId xmlns:p14="http://schemas.microsoft.com/office/powerpoint/2010/main" val="2815979848"/>
      </p:ext>
    </p:extLst>
  </p:cSld>
  <p:clrMapOvr>
    <a:masterClrMapping/>
  </p:clrMapOvr>
  <p:transition>
    <p:fade/>
  </p:transition>
  <p:extLst>
    <p:ext uri="{DCECCB84-F9BA-43D5-87BE-67443E8EF086}">
      <p15:sldGuideLst xmlns:p15="http://schemas.microsoft.com/office/powerpoint/2012/main">
        <p15:guide id="3" orient="horz" pos="1437">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452705"/>
          </a:xfrm>
        </p:spPr>
        <p:txBody>
          <a:bodyPr wrap="square">
            <a:spAutoFit/>
          </a:bodyPr>
          <a:lstStyle>
            <a:lvl1pPr marL="141288" indent="-141288">
              <a:defRPr lang="en-US" sz="16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452705"/>
          </a:xfrm>
        </p:spPr>
        <p:txBody>
          <a:bodyPr wrap="square">
            <a:spAutoFit/>
          </a:bodyPr>
          <a:lstStyle>
            <a:lvl1pPr marL="141288" indent="-141288">
              <a:defRPr lang="en-US" sz="16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452705"/>
          </a:xfrm>
        </p:spPr>
        <p:txBody>
          <a:bodyPr wrap="square">
            <a:spAutoFit/>
          </a:bodyPr>
          <a:lstStyle>
            <a:lvl1pPr marL="141288" indent="-141288">
              <a:defRPr lang="en-US" sz="16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452705"/>
          </a:xfrm>
        </p:spPr>
        <p:txBody>
          <a:bodyPr wrap="square">
            <a:spAutoFit/>
          </a:bodyPr>
          <a:lstStyle>
            <a:lvl1pPr marL="141288" indent="-141288">
              <a:defRPr lang="en-US" sz="16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3628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615553"/>
          </a:xfrm>
        </p:spPr>
        <p:txBody>
          <a:bodyPr anchor="t"/>
          <a:lstStyle>
            <a:lvl1pPr marL="0" indent="0">
              <a:spcBef>
                <a:spcPts val="0"/>
              </a:spcBef>
              <a:buNone/>
              <a:defRPr sz="20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89639"/>
          </a:xfrm>
        </p:spPr>
        <p:txBody>
          <a:bodyPr vert="horz" wrap="square" lIns="0" tIns="0" rIns="0" bIns="0" rtlCol="0">
            <a:spAutoFit/>
          </a:bodyPr>
          <a:lstStyle>
            <a:lvl1pPr>
              <a:defRPr lang="en-US" sz="1600"/>
            </a:lvl1pPr>
            <a:lvl2pPr>
              <a:defRPr lang="en-US" sz="1400"/>
            </a:lvl2pPr>
            <a:lvl3pPr>
              <a:defRPr lang="en-US" sz="1400"/>
            </a:lvl3pPr>
            <a:lvl4pPr>
              <a:defRPr lang="en-US" sz="1200"/>
            </a:lvl4pPr>
            <a:lvl5pPr>
              <a:defRPr lang="en-US" sz="12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615553"/>
          </a:xfrm>
        </p:spPr>
        <p:txBody>
          <a:bodyPr anchor="t"/>
          <a:lstStyle>
            <a:lvl1pPr marL="0" indent="0">
              <a:spcBef>
                <a:spcPts val="0"/>
              </a:spcBef>
              <a:buNone/>
              <a:defRPr sz="20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89639"/>
          </a:xfrm>
        </p:spPr>
        <p:txBody>
          <a:bodyPr vert="horz" wrap="square" lIns="0" tIns="0" rIns="0" bIns="0" rtlCol="0">
            <a:spAutoFit/>
          </a:bodyPr>
          <a:lstStyle>
            <a:lvl1pPr>
              <a:defRPr lang="en-US" sz="1600"/>
            </a:lvl1pPr>
            <a:lvl2pPr>
              <a:defRPr lang="en-US" sz="1400"/>
            </a:lvl2pPr>
            <a:lvl3pPr>
              <a:defRPr lang="en-US" sz="1400"/>
            </a:lvl3pPr>
            <a:lvl4pPr>
              <a:defRPr lang="en-US" sz="1200"/>
            </a:lvl4pPr>
            <a:lvl5pPr>
              <a:defRPr lang="en-US" sz="12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615553"/>
          </a:xfrm>
        </p:spPr>
        <p:txBody>
          <a:bodyPr anchor="t"/>
          <a:lstStyle>
            <a:lvl1pPr marL="0" indent="0">
              <a:spcBef>
                <a:spcPts val="0"/>
              </a:spcBef>
              <a:buNone/>
              <a:defRPr sz="20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89639"/>
          </a:xfrm>
        </p:spPr>
        <p:txBody>
          <a:bodyPr vert="horz" wrap="square" lIns="0" tIns="0" rIns="0" bIns="0" rtlCol="0">
            <a:spAutoFit/>
          </a:bodyPr>
          <a:lstStyle>
            <a:lvl1pPr>
              <a:defRPr lang="en-US" sz="1600"/>
            </a:lvl1pPr>
            <a:lvl2pPr>
              <a:defRPr lang="en-US" sz="1400"/>
            </a:lvl2pPr>
            <a:lvl3pPr>
              <a:defRPr lang="en-US" sz="1400"/>
            </a:lvl3pPr>
            <a:lvl4pPr>
              <a:defRPr lang="en-US" sz="1200"/>
            </a:lvl4pPr>
            <a:lvl5pPr>
              <a:defRPr lang="en-US" sz="12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615553"/>
          </a:xfrm>
        </p:spPr>
        <p:txBody>
          <a:bodyPr anchor="t"/>
          <a:lstStyle>
            <a:lvl1pPr marL="0" indent="0">
              <a:spcBef>
                <a:spcPts val="0"/>
              </a:spcBef>
              <a:buNone/>
              <a:defRPr sz="20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89639"/>
          </a:xfrm>
        </p:spPr>
        <p:txBody>
          <a:bodyPr vert="horz" wrap="square" lIns="0" tIns="0" rIns="0" bIns="0" rtlCol="0">
            <a:spAutoFit/>
          </a:bodyPr>
          <a:lstStyle>
            <a:lvl1pPr>
              <a:defRPr lang="en-US" sz="1600"/>
            </a:lvl1pPr>
            <a:lvl2pPr>
              <a:defRPr lang="en-US" sz="1400"/>
            </a:lvl2pPr>
            <a:lvl3pPr>
              <a:defRPr lang="en-US" sz="1400"/>
            </a:lvl3pPr>
            <a:lvl4pPr>
              <a:defRPr lang="en-US" sz="1200"/>
            </a:lvl4pPr>
            <a:lvl5pPr>
              <a:defRPr lang="en-US" sz="12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615553"/>
          </a:xfrm>
        </p:spPr>
        <p:txBody>
          <a:bodyPr anchor="t"/>
          <a:lstStyle>
            <a:lvl1pPr marL="0" indent="0">
              <a:spcBef>
                <a:spcPts val="0"/>
              </a:spcBef>
              <a:buNone/>
              <a:defRPr sz="20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89639"/>
          </a:xfrm>
        </p:spPr>
        <p:txBody>
          <a:bodyPr vert="horz" wrap="square" lIns="0" tIns="0" rIns="0" bIns="0" rtlCol="0">
            <a:spAutoFit/>
          </a:bodyPr>
          <a:lstStyle>
            <a:lvl1pPr>
              <a:defRPr lang="en-US" sz="1600"/>
            </a:lvl1pPr>
            <a:lvl2pPr>
              <a:defRPr lang="en-US" sz="1400"/>
            </a:lvl2pPr>
            <a:lvl3pPr>
              <a:defRPr lang="en-US" sz="1400"/>
            </a:lvl3pPr>
            <a:lvl4pPr>
              <a:defRPr lang="en-US" sz="1200"/>
            </a:lvl4pPr>
            <a:lvl5pPr>
              <a:defRPr lang="en-US" sz="12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p>
        </p:txBody>
      </p:sp>
    </p:spTree>
    <p:extLst>
      <p:ext uri="{BB962C8B-B14F-4D97-AF65-F5344CB8AC3E}">
        <p14:creationId xmlns:p14="http://schemas.microsoft.com/office/powerpoint/2010/main" val="413180227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5996215"/>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0/50 Imag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B3AEB-37BF-20CD-18AD-96D7E3680459}"/>
              </a:ext>
            </a:extLst>
          </p:cNvPr>
          <p:cNvSpPr>
            <a:spLocks noGrp="1"/>
          </p:cNvSpPr>
          <p:nvPr>
            <p:ph type="title" hasCustomPrompt="1"/>
          </p:nvPr>
        </p:nvSpPr>
        <p:spPr>
          <a:xfrm>
            <a:off x="588263" y="457200"/>
            <a:ext cx="4922521" cy="553998"/>
          </a:xfrm>
        </p:spPr>
        <p:txBody>
          <a:bodyPr/>
          <a:lstStyle/>
          <a:p>
            <a:r>
              <a:rPr lang="en-US"/>
              <a:t>Click to edit title</a:t>
            </a:r>
          </a:p>
        </p:txBody>
      </p:sp>
      <p:sp>
        <p:nvSpPr>
          <p:cNvPr id="9" name="Content Placeholder 8">
            <a:extLst>
              <a:ext uri="{FF2B5EF4-FFF2-40B4-BE49-F238E27FC236}">
                <a16:creationId xmlns:a16="http://schemas.microsoft.com/office/drawing/2014/main" id="{01D624DE-483D-FF6E-9BB1-90A937E423D9}"/>
              </a:ext>
            </a:extLst>
          </p:cNvPr>
          <p:cNvSpPr>
            <a:spLocks noGrp="1"/>
          </p:cNvSpPr>
          <p:nvPr>
            <p:ph sz="quarter" idx="10"/>
          </p:nvPr>
        </p:nvSpPr>
        <p:spPr>
          <a:xfrm>
            <a:off x="584201" y="1435100"/>
            <a:ext cx="4922522"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descr="This photo is a 'placeholder' only. Drag or drop your photo here, or click and tap the center to insert a photo.">
            <a:extLst>
              <a:ext uri="{FF2B5EF4-FFF2-40B4-BE49-F238E27FC236}">
                <a16:creationId xmlns:a16="http://schemas.microsoft.com/office/drawing/2014/main" id="{7BB8E91B-810E-3A41-33C4-109248C65B22}"/>
              </a:ext>
            </a:extLst>
          </p:cNvPr>
          <p:cNvSpPr>
            <a:spLocks noGrp="1"/>
          </p:cNvSpPr>
          <p:nvPr>
            <p:ph type="pic" sz="quarter" idx="11"/>
          </p:nvPr>
        </p:nvSpPr>
        <p:spPr>
          <a:xfrm>
            <a:off x="6099242" y="860423"/>
            <a:ext cx="5233221" cy="5137151"/>
          </a:xfrm>
          <a:blipFill dpi="0" rotWithShape="1">
            <a:blip r:embed="rId3"/>
            <a:srcRect/>
            <a:tile tx="0" ty="0" sx="76000" sy="76000" flip="none" algn="tl"/>
          </a:blipFill>
        </p:spPr>
        <p:txBody>
          <a:bodyPr>
            <a:noAutofit/>
          </a:bodyPr>
          <a:lstStyle>
            <a:lvl1pPr marL="0" indent="0">
              <a:buNone/>
              <a:defRPr sz="1400"/>
            </a:lvl1pPr>
          </a:lstStyle>
          <a:p>
            <a:r>
              <a:rPr lang="en-US"/>
              <a:t>Click icon to add picture</a:t>
            </a:r>
          </a:p>
        </p:txBody>
      </p:sp>
    </p:spTree>
    <p:extLst>
      <p:ext uri="{BB962C8B-B14F-4D97-AF65-F5344CB8AC3E}">
        <p14:creationId xmlns:p14="http://schemas.microsoft.com/office/powerpoint/2010/main" val="4099114149"/>
      </p:ext>
    </p:extLst>
  </p:cSld>
  <p:clrMapOvr>
    <a:masterClrMapping/>
  </p:clrMapOvr>
  <p:transition>
    <p:fade/>
  </p:transition>
  <p:extLst>
    <p:ext uri="{DCECCB84-F9BA-43D5-87BE-67443E8EF086}">
      <p15:sldGuideLst xmlns:p15="http://schemas.microsoft.com/office/powerpoint/2012/main">
        <p15:guide id="1" pos="3840">
          <p15:clr>
            <a:srgbClr val="FBAE40"/>
          </p15:clr>
        </p15:guide>
        <p15:guide id="2" pos="3470">
          <p15:clr>
            <a:srgbClr val="FBAE40"/>
          </p15:clr>
        </p15:guide>
        <p15:guide id="3" orient="horz" pos="1272">
          <p15:clr>
            <a:srgbClr val="FBAE40"/>
          </p15:clr>
        </p15:guide>
        <p15:guide id="4" orient="horz" pos="90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0/50 Image and Tex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B3AEB-37BF-20CD-18AD-96D7E3680459}"/>
              </a:ext>
            </a:extLst>
          </p:cNvPr>
          <p:cNvSpPr>
            <a:spLocks noGrp="1"/>
          </p:cNvSpPr>
          <p:nvPr>
            <p:ph type="title" hasCustomPrompt="1"/>
          </p:nvPr>
        </p:nvSpPr>
        <p:spPr>
          <a:xfrm>
            <a:off x="588263" y="457200"/>
            <a:ext cx="4922521" cy="553998"/>
          </a:xfrm>
        </p:spPr>
        <p:txBody>
          <a:bodyPr/>
          <a:lstStyle/>
          <a:p>
            <a:r>
              <a:rPr lang="en-US"/>
              <a:t>Click to edit title</a:t>
            </a:r>
          </a:p>
        </p:txBody>
      </p:sp>
      <p:sp>
        <p:nvSpPr>
          <p:cNvPr id="9" name="Content Placeholder 8">
            <a:extLst>
              <a:ext uri="{FF2B5EF4-FFF2-40B4-BE49-F238E27FC236}">
                <a16:creationId xmlns:a16="http://schemas.microsoft.com/office/drawing/2014/main" id="{01D624DE-483D-FF6E-9BB1-90A937E423D9}"/>
              </a:ext>
            </a:extLst>
          </p:cNvPr>
          <p:cNvSpPr>
            <a:spLocks noGrp="1"/>
          </p:cNvSpPr>
          <p:nvPr>
            <p:ph sz="quarter" idx="10"/>
          </p:nvPr>
        </p:nvSpPr>
        <p:spPr>
          <a:xfrm>
            <a:off x="584201" y="1435100"/>
            <a:ext cx="4922522"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descr="This photo is a 'placeholder' only. Drag or drop your photo here, or click and tap the center to insert a photo.">
            <a:extLst>
              <a:ext uri="{FF2B5EF4-FFF2-40B4-BE49-F238E27FC236}">
                <a16:creationId xmlns:a16="http://schemas.microsoft.com/office/drawing/2014/main" id="{7BB8E91B-810E-3A41-33C4-109248C65B22}"/>
              </a:ext>
            </a:extLst>
          </p:cNvPr>
          <p:cNvSpPr>
            <a:spLocks noGrp="1"/>
          </p:cNvSpPr>
          <p:nvPr>
            <p:ph type="pic" sz="quarter" idx="11"/>
          </p:nvPr>
        </p:nvSpPr>
        <p:spPr>
          <a:xfrm>
            <a:off x="6099242" y="860423"/>
            <a:ext cx="5233221" cy="5137151"/>
          </a:xfrm>
          <a:blipFill dpi="0" rotWithShape="1">
            <a:blip r:embed="rId3"/>
            <a:srcRect/>
            <a:tile tx="0" ty="0" sx="76000" sy="76000" flip="none" algn="tl"/>
          </a:blipFill>
        </p:spPr>
        <p:txBody>
          <a:bodyPr>
            <a:noAutofit/>
          </a:bodyPr>
          <a:lstStyle>
            <a:lvl1pPr marL="0" indent="0">
              <a:buNone/>
              <a:defRPr sz="1400"/>
            </a:lvl1pPr>
          </a:lstStyle>
          <a:p>
            <a:r>
              <a:rPr lang="en-US"/>
              <a:t>Click icon to add picture</a:t>
            </a:r>
          </a:p>
        </p:txBody>
      </p:sp>
    </p:spTree>
    <p:extLst>
      <p:ext uri="{BB962C8B-B14F-4D97-AF65-F5344CB8AC3E}">
        <p14:creationId xmlns:p14="http://schemas.microsoft.com/office/powerpoint/2010/main" val="4019503850"/>
      </p:ext>
    </p:extLst>
  </p:cSld>
  <p:clrMapOvr>
    <a:masterClrMapping/>
  </p:clrMapOvr>
  <p:transition>
    <p:fade/>
  </p:transition>
  <p:extLst>
    <p:ext uri="{DCECCB84-F9BA-43D5-87BE-67443E8EF086}">
      <p15:sldGuideLst xmlns:p15="http://schemas.microsoft.com/office/powerpoint/2012/main">
        <p15:guide id="1" pos="3840">
          <p15:clr>
            <a:srgbClr val="FBAE40"/>
          </p15:clr>
        </p15:guide>
        <p15:guide id="2" pos="3470">
          <p15:clr>
            <a:srgbClr val="FBAE40"/>
          </p15:clr>
        </p15:guide>
        <p15:guide id="3" orient="horz" pos="1272">
          <p15:clr>
            <a:srgbClr val="FBAE40"/>
          </p15:clr>
        </p15:guide>
        <p15:guide id="4" orient="horz" pos="90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0/50 Image and Text 3">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B3AEB-37BF-20CD-18AD-96D7E3680459}"/>
              </a:ext>
            </a:extLst>
          </p:cNvPr>
          <p:cNvSpPr>
            <a:spLocks noGrp="1"/>
          </p:cNvSpPr>
          <p:nvPr>
            <p:ph type="title" hasCustomPrompt="1"/>
          </p:nvPr>
        </p:nvSpPr>
        <p:spPr>
          <a:xfrm>
            <a:off x="588263" y="457200"/>
            <a:ext cx="4922521" cy="553998"/>
          </a:xfrm>
        </p:spPr>
        <p:txBody>
          <a:bodyPr/>
          <a:lstStyle/>
          <a:p>
            <a:r>
              <a:rPr lang="en-US"/>
              <a:t>Click to edit title</a:t>
            </a:r>
          </a:p>
        </p:txBody>
      </p:sp>
      <p:sp>
        <p:nvSpPr>
          <p:cNvPr id="9" name="Content Placeholder 8">
            <a:extLst>
              <a:ext uri="{FF2B5EF4-FFF2-40B4-BE49-F238E27FC236}">
                <a16:creationId xmlns:a16="http://schemas.microsoft.com/office/drawing/2014/main" id="{01D624DE-483D-FF6E-9BB1-90A937E423D9}"/>
              </a:ext>
            </a:extLst>
          </p:cNvPr>
          <p:cNvSpPr>
            <a:spLocks noGrp="1"/>
          </p:cNvSpPr>
          <p:nvPr>
            <p:ph sz="quarter" idx="10"/>
          </p:nvPr>
        </p:nvSpPr>
        <p:spPr>
          <a:xfrm>
            <a:off x="584201" y="1435100"/>
            <a:ext cx="4922522"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descr="This photo is a 'placeholder' only. Drag or drop your photo here, or click and tap the center to insert a photo.">
            <a:extLst>
              <a:ext uri="{FF2B5EF4-FFF2-40B4-BE49-F238E27FC236}">
                <a16:creationId xmlns:a16="http://schemas.microsoft.com/office/drawing/2014/main" id="{7BB8E91B-810E-3A41-33C4-109248C65B22}"/>
              </a:ext>
            </a:extLst>
          </p:cNvPr>
          <p:cNvSpPr>
            <a:spLocks noGrp="1"/>
          </p:cNvSpPr>
          <p:nvPr>
            <p:ph type="pic" sz="quarter" idx="11"/>
          </p:nvPr>
        </p:nvSpPr>
        <p:spPr>
          <a:xfrm>
            <a:off x="6099242" y="0"/>
            <a:ext cx="6092758" cy="6858000"/>
          </a:xfrm>
          <a:blipFill dpi="0" rotWithShape="1">
            <a:blip r:embed="rId2"/>
            <a:srcRect/>
            <a:tile tx="-355600" ty="0" sx="100000" sy="100000" flip="none" algn="tl"/>
          </a:blipFill>
        </p:spPr>
        <p:txBody>
          <a:bodyPr>
            <a:noAutofit/>
          </a:bodyPr>
          <a:lstStyle>
            <a:lvl1pPr marL="0" indent="0">
              <a:buNone/>
              <a:defRPr sz="1400"/>
            </a:lvl1pPr>
          </a:lstStyle>
          <a:p>
            <a:r>
              <a:rPr lang="en-US"/>
              <a:t>Click icon to add picture</a:t>
            </a:r>
          </a:p>
        </p:txBody>
      </p:sp>
    </p:spTree>
    <p:extLst>
      <p:ext uri="{BB962C8B-B14F-4D97-AF65-F5344CB8AC3E}">
        <p14:creationId xmlns:p14="http://schemas.microsoft.com/office/powerpoint/2010/main" val="197578685"/>
      </p:ext>
    </p:extLst>
  </p:cSld>
  <p:clrMapOvr>
    <a:masterClrMapping/>
  </p:clrMapOvr>
  <p:transition>
    <p:fade/>
  </p:transition>
  <p:extLst>
    <p:ext uri="{DCECCB84-F9BA-43D5-87BE-67443E8EF086}">
      <p15:sldGuideLst xmlns:p15="http://schemas.microsoft.com/office/powerpoint/2012/main">
        <p15:guide id="1" pos="3840">
          <p15:clr>
            <a:srgbClr val="FBAE40"/>
          </p15:clr>
        </p15:guide>
        <p15:guide id="2" pos="3470">
          <p15:clr>
            <a:srgbClr val="FBAE40"/>
          </p15:clr>
        </p15:guide>
        <p15:guide id="3" orient="horz" pos="1272">
          <p15:clr>
            <a:srgbClr val="FBAE40"/>
          </p15:clr>
        </p15:guide>
        <p15:guide id="4" orient="horz" pos="90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Graphic 5" descr="Microsoft Power Platform logo">
            <a:extLst>
              <a:ext uri="{FF2B5EF4-FFF2-40B4-BE49-F238E27FC236}">
                <a16:creationId xmlns:a16="http://schemas.microsoft.com/office/drawing/2014/main" id="{226A48B9-9D98-1261-90C8-6643F1D4E4B0}"/>
              </a:ext>
              <a:ext uri="{C183D7F6-B498-43B3-948B-1728B52AA6E4}">
                <adec:decorative xmlns:adec="http://schemas.microsoft.com/office/drawing/2017/decorative" val="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894" y="597820"/>
            <a:ext cx="3068320" cy="292608"/>
          </a:xfrm>
          <a:prstGeom prst="rect">
            <a:avLst/>
          </a:prstGeom>
        </p:spPr>
      </p:pic>
      <p:sp>
        <p:nvSpPr>
          <p:cNvPr id="9" name="Title 1"/>
          <p:cNvSpPr>
            <a:spLocks noGrp="1"/>
          </p:cNvSpPr>
          <p:nvPr>
            <p:ph type="title" hasCustomPrompt="1"/>
          </p:nvPr>
        </p:nvSpPr>
        <p:spPr>
          <a:xfrm>
            <a:off x="584200" y="2425780"/>
            <a:ext cx="5514975"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4975" cy="307777"/>
          </a:xfrm>
          <a:noFill/>
        </p:spPr>
        <p:txBody>
          <a:bodyPr wrap="square" lIns="0" tIns="0" rIns="0" bIns="0">
            <a:spAutoFit/>
          </a:bodyPr>
          <a:lstStyle>
            <a:lvl1pPr marL="0" indent="0">
              <a:spcBef>
                <a:spcPts val="0"/>
              </a:spcBef>
              <a:buNone/>
              <a:defRPr sz="2000" spc="0" baseline="0">
                <a:solidFill>
                  <a:schemeClr val="tx1"/>
                </a:solidFill>
                <a:latin typeface="+mj-lt"/>
                <a:cs typeface="Segoe UI" panose="020B0502040204020203" pitchFamily="34" charset="0"/>
              </a:defRPr>
            </a:lvl1pPr>
          </a:lstStyle>
          <a:p>
            <a:pPr lvl="0"/>
            <a:r>
              <a:rPr lang="en-US"/>
              <a:t>Speaker name</a:t>
            </a:r>
          </a:p>
        </p:txBody>
      </p:sp>
      <p:sp>
        <p:nvSpPr>
          <p:cNvPr id="8" name="Text Placeholder 7">
            <a:extLst>
              <a:ext uri="{FF2B5EF4-FFF2-40B4-BE49-F238E27FC236}">
                <a16:creationId xmlns:a16="http://schemas.microsoft.com/office/drawing/2014/main" id="{72BE9B4C-457B-DAE3-024C-78127F20AD66}"/>
              </a:ext>
            </a:extLst>
          </p:cNvPr>
          <p:cNvSpPr>
            <a:spLocks noGrp="1"/>
          </p:cNvSpPr>
          <p:nvPr>
            <p:ph type="body" sz="quarter" idx="13" hasCustomPrompt="1"/>
          </p:nvPr>
        </p:nvSpPr>
        <p:spPr>
          <a:xfrm>
            <a:off x="584200" y="4294188"/>
            <a:ext cx="5511800" cy="246221"/>
          </a:xfrm>
        </p:spPr>
        <p:txBody>
          <a:bodyPr/>
          <a:lstStyle>
            <a:lvl1pPr marL="0" indent="0">
              <a:spcBef>
                <a:spcPts val="0"/>
              </a:spcBef>
              <a:buNone/>
              <a:defRPr sz="1600"/>
            </a:lvl1pPr>
            <a:lvl2pPr marL="228600" indent="0">
              <a:buNone/>
              <a:defRPr/>
            </a:lvl2pPr>
            <a:lvl3pPr marL="457200" indent="0">
              <a:buNone/>
              <a:defRPr/>
            </a:lvl3pPr>
            <a:lvl4pPr marL="661988" indent="0">
              <a:buNone/>
              <a:defRPr/>
            </a:lvl4pPr>
            <a:lvl5pPr marL="855663" indent="0">
              <a:buNone/>
              <a:defRPr/>
            </a:lvl5pPr>
          </a:lstStyle>
          <a:p>
            <a:pPr lvl="0"/>
            <a:r>
              <a:rPr lang="en-US"/>
              <a:t>Title, company, or other information</a:t>
            </a:r>
          </a:p>
        </p:txBody>
      </p:sp>
    </p:spTree>
    <p:extLst>
      <p:ext uri="{BB962C8B-B14F-4D97-AF65-F5344CB8AC3E}">
        <p14:creationId xmlns:p14="http://schemas.microsoft.com/office/powerpoint/2010/main" val="4055085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Slide - Shor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E69C-AACC-A937-7D9E-AEF1588D06FD}"/>
              </a:ext>
            </a:extLst>
          </p:cNvPr>
          <p:cNvSpPr>
            <a:spLocks noGrp="1"/>
          </p:cNvSpPr>
          <p:nvPr>
            <p:ph type="title" hasCustomPrompt="1"/>
          </p:nvPr>
        </p:nvSpPr>
        <p:spPr>
          <a:xfrm>
            <a:off x="3869243" y="2979778"/>
            <a:ext cx="7740145" cy="553998"/>
          </a:xfrm>
        </p:spPr>
        <p:txBody>
          <a:bodyPr anchor="b" anchorCtr="0"/>
          <a:lstStyle>
            <a:lvl1pPr marL="182880" indent="-182880">
              <a:defRPr/>
            </a:lvl1pPr>
          </a:lstStyle>
          <a:p>
            <a:r>
              <a:rPr lang="en-US"/>
              <a:t>“Insert quote here”</a:t>
            </a:r>
          </a:p>
        </p:txBody>
      </p:sp>
      <p:sp>
        <p:nvSpPr>
          <p:cNvPr id="9" name="Text Placeholder 4">
            <a:extLst>
              <a:ext uri="{FF2B5EF4-FFF2-40B4-BE49-F238E27FC236}">
                <a16:creationId xmlns:a16="http://schemas.microsoft.com/office/drawing/2014/main" id="{1C0D5F63-F2B7-E03A-A9F2-6DC339C46234}"/>
              </a:ext>
            </a:extLst>
          </p:cNvPr>
          <p:cNvSpPr>
            <a:spLocks noGrp="1"/>
          </p:cNvSpPr>
          <p:nvPr>
            <p:ph type="body" sz="quarter" idx="12" hasCustomPrompt="1"/>
          </p:nvPr>
        </p:nvSpPr>
        <p:spPr>
          <a:xfrm>
            <a:off x="4059238" y="3962400"/>
            <a:ext cx="7543800" cy="307777"/>
          </a:xfrm>
          <a:noFill/>
        </p:spPr>
        <p:txBody>
          <a:bodyPr wrap="square" lIns="0" tIns="0" rIns="0" bIns="0">
            <a:spAutoFit/>
          </a:bodyPr>
          <a:lstStyle>
            <a:lvl1pPr marL="0" indent="0">
              <a:spcBef>
                <a:spcPts val="0"/>
              </a:spcBef>
              <a:buNone/>
              <a:defRPr sz="2000" spc="0" baseline="0">
                <a:solidFill>
                  <a:schemeClr val="tx1"/>
                </a:solidFill>
                <a:latin typeface="+mj-lt"/>
                <a:cs typeface="Segoe UI" panose="020B0502040204020203" pitchFamily="34" charset="0"/>
              </a:defRPr>
            </a:lvl1pPr>
          </a:lstStyle>
          <a:p>
            <a:pPr lvl="0"/>
            <a:r>
              <a:rPr lang="en-US"/>
              <a:t>Name</a:t>
            </a:r>
          </a:p>
        </p:txBody>
      </p:sp>
      <p:sp>
        <p:nvSpPr>
          <p:cNvPr id="10" name="Text Placeholder 3">
            <a:extLst>
              <a:ext uri="{FF2B5EF4-FFF2-40B4-BE49-F238E27FC236}">
                <a16:creationId xmlns:a16="http://schemas.microsoft.com/office/drawing/2014/main" id="{3C8F21EA-8B63-FD39-60DD-D40E5BF49B31}"/>
              </a:ext>
            </a:extLst>
          </p:cNvPr>
          <p:cNvSpPr>
            <a:spLocks noGrp="1"/>
          </p:cNvSpPr>
          <p:nvPr>
            <p:ph type="body" sz="quarter" idx="13" hasCustomPrompt="1"/>
          </p:nvPr>
        </p:nvSpPr>
        <p:spPr>
          <a:xfrm>
            <a:off x="4059238" y="4294188"/>
            <a:ext cx="7543800" cy="246221"/>
          </a:xfrm>
        </p:spPr>
        <p:txBody>
          <a:bodyPr/>
          <a:lstStyle>
            <a:lvl1pPr marL="0" indent="0">
              <a:buNone/>
              <a:defRPr sz="1600"/>
            </a:lvl1pPr>
            <a:lvl2pPr marL="228600" indent="0">
              <a:buNone/>
              <a:defRPr/>
            </a:lvl2pPr>
            <a:lvl3pPr marL="457200" indent="0">
              <a:buNone/>
              <a:defRPr/>
            </a:lvl3pPr>
            <a:lvl4pPr marL="661988" indent="0">
              <a:buNone/>
              <a:defRPr/>
            </a:lvl4pPr>
            <a:lvl5pPr marL="855663" indent="0">
              <a:buNone/>
              <a:defRPr/>
            </a:lvl5pPr>
          </a:lstStyle>
          <a:p>
            <a:pPr lvl="0"/>
            <a:r>
              <a:rPr lang="en-US"/>
              <a:t>Title, company, or other information</a:t>
            </a:r>
          </a:p>
        </p:txBody>
      </p:sp>
    </p:spTree>
    <p:extLst>
      <p:ext uri="{BB962C8B-B14F-4D97-AF65-F5344CB8AC3E}">
        <p14:creationId xmlns:p14="http://schemas.microsoft.com/office/powerpoint/2010/main" val="3941064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55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Slide - Lo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E69C-AACC-A937-7D9E-AEF1588D06FD}"/>
              </a:ext>
            </a:extLst>
          </p:cNvPr>
          <p:cNvSpPr>
            <a:spLocks noGrp="1"/>
          </p:cNvSpPr>
          <p:nvPr>
            <p:ph type="title" hasCustomPrompt="1"/>
          </p:nvPr>
        </p:nvSpPr>
        <p:spPr>
          <a:xfrm>
            <a:off x="3869243" y="4088382"/>
            <a:ext cx="7740145" cy="553998"/>
          </a:xfrm>
        </p:spPr>
        <p:txBody>
          <a:bodyPr anchor="b" anchorCtr="0"/>
          <a:lstStyle>
            <a:lvl1pPr marL="182880" indent="-182880">
              <a:defRPr/>
            </a:lvl1pPr>
          </a:lstStyle>
          <a:p>
            <a:r>
              <a:rPr lang="en-US"/>
              <a:t>“Insert quote here”</a:t>
            </a:r>
          </a:p>
        </p:txBody>
      </p:sp>
      <p:sp>
        <p:nvSpPr>
          <p:cNvPr id="9" name="Text Placeholder 4">
            <a:extLst>
              <a:ext uri="{FF2B5EF4-FFF2-40B4-BE49-F238E27FC236}">
                <a16:creationId xmlns:a16="http://schemas.microsoft.com/office/drawing/2014/main" id="{1C0D5F63-F2B7-E03A-A9F2-6DC339C46234}"/>
              </a:ext>
            </a:extLst>
          </p:cNvPr>
          <p:cNvSpPr>
            <a:spLocks noGrp="1"/>
          </p:cNvSpPr>
          <p:nvPr>
            <p:ph type="body" sz="quarter" idx="12" hasCustomPrompt="1"/>
          </p:nvPr>
        </p:nvSpPr>
        <p:spPr>
          <a:xfrm>
            <a:off x="4059238" y="5071004"/>
            <a:ext cx="7543800" cy="307777"/>
          </a:xfrm>
          <a:noFill/>
        </p:spPr>
        <p:txBody>
          <a:bodyPr wrap="square" lIns="0" tIns="0" rIns="0" bIns="0">
            <a:spAutoFit/>
          </a:bodyPr>
          <a:lstStyle>
            <a:lvl1pPr marL="0" indent="0">
              <a:spcBef>
                <a:spcPts val="0"/>
              </a:spcBef>
              <a:buNone/>
              <a:defRPr sz="2000" spc="0" baseline="0">
                <a:solidFill>
                  <a:schemeClr val="tx1"/>
                </a:solidFill>
                <a:latin typeface="+mj-lt"/>
                <a:cs typeface="Segoe UI" panose="020B0502040204020203" pitchFamily="34" charset="0"/>
              </a:defRPr>
            </a:lvl1pPr>
          </a:lstStyle>
          <a:p>
            <a:pPr lvl="0"/>
            <a:r>
              <a:rPr lang="en-US"/>
              <a:t>Name</a:t>
            </a:r>
          </a:p>
        </p:txBody>
      </p:sp>
      <p:sp>
        <p:nvSpPr>
          <p:cNvPr id="10" name="Text Placeholder 3">
            <a:extLst>
              <a:ext uri="{FF2B5EF4-FFF2-40B4-BE49-F238E27FC236}">
                <a16:creationId xmlns:a16="http://schemas.microsoft.com/office/drawing/2014/main" id="{3C8F21EA-8B63-FD39-60DD-D40E5BF49B31}"/>
              </a:ext>
            </a:extLst>
          </p:cNvPr>
          <p:cNvSpPr>
            <a:spLocks noGrp="1"/>
          </p:cNvSpPr>
          <p:nvPr>
            <p:ph type="body" sz="quarter" idx="13" hasCustomPrompt="1"/>
          </p:nvPr>
        </p:nvSpPr>
        <p:spPr>
          <a:xfrm>
            <a:off x="4059238" y="5402792"/>
            <a:ext cx="7543800" cy="246221"/>
          </a:xfrm>
        </p:spPr>
        <p:txBody>
          <a:bodyPr/>
          <a:lstStyle>
            <a:lvl1pPr marL="0" indent="0">
              <a:buNone/>
              <a:defRPr sz="1600"/>
            </a:lvl1pPr>
            <a:lvl2pPr marL="228600" indent="0">
              <a:buNone/>
              <a:defRPr/>
            </a:lvl2pPr>
            <a:lvl3pPr marL="457200" indent="0">
              <a:buNone/>
              <a:defRPr/>
            </a:lvl3pPr>
            <a:lvl4pPr marL="661988" indent="0">
              <a:buNone/>
              <a:defRPr/>
            </a:lvl4pPr>
            <a:lvl5pPr marL="855663" indent="0">
              <a:buNone/>
              <a:defRPr/>
            </a:lvl5pPr>
          </a:lstStyle>
          <a:p>
            <a:pPr lvl="0"/>
            <a:r>
              <a:rPr lang="en-US"/>
              <a:t>Title, company, or other information</a:t>
            </a:r>
          </a:p>
        </p:txBody>
      </p:sp>
    </p:spTree>
    <p:extLst>
      <p:ext uri="{BB962C8B-B14F-4D97-AF65-F5344CB8AC3E}">
        <p14:creationId xmlns:p14="http://schemas.microsoft.com/office/powerpoint/2010/main" val="371168157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55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157942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46785525"/>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861774"/>
          </a:xfrm>
        </p:spPr>
        <p:txBody>
          <a:bodyPr/>
          <a:lstStyle>
            <a:lvl1pPr marL="0" indent="0">
              <a:buNone/>
              <a:defRPr sz="28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0515230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573720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70304270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4361770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2245848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7169245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solidFill>
                  <a:schemeClr val="tx1"/>
                </a:solidFill>
                <a:latin typeface="+mj-lt"/>
                <a:cs typeface="Segoe UI" panose="020B0502040204020203" pitchFamily="34" charset="0"/>
              </a:defRPr>
            </a:lvl1pPr>
          </a:lstStyle>
          <a:p>
            <a:pPr lvl="0"/>
            <a:r>
              <a:rPr lang="en-US"/>
              <a:t>Speaker name or subtitle text</a:t>
            </a:r>
          </a:p>
        </p:txBody>
      </p:sp>
      <p:sp>
        <p:nvSpPr>
          <p:cNvPr id="4" name="Text Placeholder 3">
            <a:extLst>
              <a:ext uri="{FF2B5EF4-FFF2-40B4-BE49-F238E27FC236}">
                <a16:creationId xmlns:a16="http://schemas.microsoft.com/office/drawing/2014/main" id="{2C393F68-FC36-7494-75D8-E374ACD6653A}"/>
              </a:ext>
            </a:extLst>
          </p:cNvPr>
          <p:cNvSpPr>
            <a:spLocks noGrp="1"/>
          </p:cNvSpPr>
          <p:nvPr>
            <p:ph type="body" sz="quarter" idx="13" hasCustomPrompt="1"/>
          </p:nvPr>
        </p:nvSpPr>
        <p:spPr>
          <a:xfrm>
            <a:off x="584200" y="4294188"/>
            <a:ext cx="9144000" cy="246221"/>
          </a:xfrm>
        </p:spPr>
        <p:txBody>
          <a:bodyPr/>
          <a:lstStyle>
            <a:lvl1pPr marL="0" indent="0">
              <a:spcBef>
                <a:spcPts val="0"/>
              </a:spcBef>
              <a:buNone/>
              <a:defRPr sz="1600"/>
            </a:lvl1pPr>
            <a:lvl2pPr marL="228600" indent="0">
              <a:buNone/>
              <a:defRPr/>
            </a:lvl2pPr>
            <a:lvl3pPr marL="457200" indent="0">
              <a:buNone/>
              <a:defRPr/>
            </a:lvl3pPr>
            <a:lvl4pPr marL="661988" indent="0">
              <a:buNone/>
              <a:defRPr/>
            </a:lvl4pPr>
            <a:lvl5pPr marL="855663" indent="0">
              <a:buNone/>
              <a:defRPr/>
            </a:lvl5pPr>
          </a:lstStyle>
          <a:p>
            <a:pPr lvl="0"/>
            <a:r>
              <a:rPr lang="en-US"/>
              <a:t>Title, company, or other information</a:t>
            </a:r>
          </a:p>
        </p:txBody>
      </p:sp>
      <p:pic>
        <p:nvPicPr>
          <p:cNvPr id="7" name="Graphic 6" descr="Microsoft Power Platform logo">
            <a:extLst>
              <a:ext uri="{FF2B5EF4-FFF2-40B4-BE49-F238E27FC236}">
                <a16:creationId xmlns:a16="http://schemas.microsoft.com/office/drawing/2014/main" id="{FEE7DFBB-29DD-502E-C614-FEB374B2455A}"/>
              </a:ext>
              <a:ext uri="{C183D7F6-B498-43B3-948B-1728B52AA6E4}">
                <adec:decorative xmlns:adec="http://schemas.microsoft.com/office/drawing/2017/decorative" val="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894" y="597820"/>
            <a:ext cx="3068320" cy="292608"/>
          </a:xfrm>
          <a:prstGeom prst="rect">
            <a:avLst/>
          </a:prstGeom>
        </p:spPr>
      </p:pic>
    </p:spTree>
    <p:extLst>
      <p:ext uri="{BB962C8B-B14F-4D97-AF65-F5344CB8AC3E}">
        <p14:creationId xmlns:p14="http://schemas.microsoft.com/office/powerpoint/2010/main" val="18876564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1979048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1168662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307777"/>
          </a:xfrm>
        </p:spPr>
        <p:txBody>
          <a:bodyPr/>
          <a:lstStyle>
            <a:lvl1pPr marL="0" indent="0" algn="l">
              <a:spcBef>
                <a:spcPts val="0"/>
              </a:spcBef>
              <a:buNone/>
              <a:defRPr sz="20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307777"/>
          </a:xfrm>
        </p:spPr>
        <p:txBody>
          <a:bodyPr/>
          <a:lstStyle>
            <a:lvl1pPr marL="0" indent="0" algn="l">
              <a:spcBef>
                <a:spcPts val="0"/>
              </a:spcBef>
              <a:buNone/>
              <a:defRPr sz="20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3168427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307777"/>
          </a:xfrm>
        </p:spPr>
        <p:txBody>
          <a:bodyPr/>
          <a:lstStyle>
            <a:lvl1pPr marL="0" indent="0" algn="l">
              <a:spcBef>
                <a:spcPts val="0"/>
              </a:spcBef>
              <a:buNone/>
              <a:defRPr sz="20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307777"/>
          </a:xfrm>
        </p:spPr>
        <p:txBody>
          <a:bodyPr/>
          <a:lstStyle>
            <a:lvl1pPr marL="0" indent="0" algn="l">
              <a:spcBef>
                <a:spcPts val="0"/>
              </a:spcBef>
              <a:buNone/>
              <a:defRPr sz="20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307777"/>
          </a:xfrm>
        </p:spPr>
        <p:txBody>
          <a:bodyPr/>
          <a:lstStyle>
            <a:lvl1pPr marL="0" indent="0" algn="l">
              <a:spcBef>
                <a:spcPts val="0"/>
              </a:spcBef>
              <a:buNone/>
              <a:defRPr sz="20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260559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615553"/>
          </a:xfrm>
        </p:spPr>
        <p:txBody>
          <a:bodyPr/>
          <a:lstStyle>
            <a:lvl1pPr marL="0" indent="0" algn="l">
              <a:spcBef>
                <a:spcPts val="0"/>
              </a:spcBef>
              <a:buNone/>
              <a:defRPr sz="20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615553"/>
          </a:xfrm>
        </p:spPr>
        <p:txBody>
          <a:bodyPr/>
          <a:lstStyle>
            <a:lvl1pPr marL="0" indent="0" algn="l">
              <a:spcBef>
                <a:spcPts val="0"/>
              </a:spcBef>
              <a:buNone/>
              <a:defRPr sz="20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615553"/>
          </a:xfrm>
        </p:spPr>
        <p:txBody>
          <a:bodyPr/>
          <a:lstStyle>
            <a:lvl1pPr marL="0" indent="0" algn="l">
              <a:spcBef>
                <a:spcPts val="0"/>
              </a:spcBef>
              <a:buNone/>
              <a:defRPr sz="20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615553"/>
          </a:xfrm>
        </p:spPr>
        <p:txBody>
          <a:bodyPr/>
          <a:lstStyle>
            <a:lvl1pPr marL="0" indent="0" algn="l">
              <a:spcBef>
                <a:spcPts val="0"/>
              </a:spcBef>
              <a:buNone/>
              <a:defRPr sz="20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791622516"/>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307777"/>
          </a:xfrm>
        </p:spPr>
        <p:txBody>
          <a:bodyPr/>
          <a:lstStyle>
            <a:lvl1pPr marL="0" indent="0" algn="ctr">
              <a:spcBef>
                <a:spcPts val="0"/>
              </a:spcBef>
              <a:buNone/>
              <a:defRPr sz="20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307777"/>
          </a:xfrm>
        </p:spPr>
        <p:txBody>
          <a:bodyPr/>
          <a:lstStyle>
            <a:lvl1pPr marL="0" indent="0" algn="ctr">
              <a:spcBef>
                <a:spcPts val="0"/>
              </a:spcBef>
              <a:buNone/>
              <a:defRPr sz="20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04744491"/>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615553"/>
          </a:xfrm>
        </p:spPr>
        <p:txBody>
          <a:bodyPr/>
          <a:lstStyle>
            <a:lvl1pPr marL="0" indent="0" algn="ctr">
              <a:spcBef>
                <a:spcPts val="0"/>
              </a:spcBef>
              <a:buNone/>
              <a:defRPr sz="20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615553"/>
          </a:xfrm>
        </p:spPr>
        <p:txBody>
          <a:bodyPr/>
          <a:lstStyle>
            <a:lvl1pPr marL="0" indent="0" algn="ctr">
              <a:spcBef>
                <a:spcPts val="0"/>
              </a:spcBef>
              <a:buNone/>
              <a:defRPr sz="20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615553"/>
          </a:xfrm>
        </p:spPr>
        <p:txBody>
          <a:bodyPr/>
          <a:lstStyle>
            <a:lvl1pPr marL="0" indent="0" algn="ctr">
              <a:spcBef>
                <a:spcPts val="0"/>
              </a:spcBef>
              <a:buNone/>
              <a:defRPr sz="20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79929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923330"/>
          </a:xfrm>
        </p:spPr>
        <p:txBody>
          <a:bodyPr/>
          <a:lstStyle>
            <a:lvl1pPr marL="0" indent="0" algn="ctr">
              <a:spcBef>
                <a:spcPts val="0"/>
              </a:spcBef>
              <a:buNone/>
              <a:defRPr sz="20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923330"/>
          </a:xfrm>
        </p:spPr>
        <p:txBody>
          <a:bodyPr/>
          <a:lstStyle>
            <a:lvl1pPr marL="0" indent="0" algn="ctr">
              <a:spcBef>
                <a:spcPts val="0"/>
              </a:spcBef>
              <a:buNone/>
              <a:defRPr sz="20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923330"/>
          </a:xfrm>
        </p:spPr>
        <p:txBody>
          <a:bodyPr/>
          <a:lstStyle>
            <a:lvl1pPr marL="0" indent="0" algn="ctr">
              <a:spcBef>
                <a:spcPts val="0"/>
              </a:spcBef>
              <a:buNone/>
              <a:defRPr sz="20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923330"/>
          </a:xfrm>
        </p:spPr>
        <p:txBody>
          <a:bodyPr/>
          <a:lstStyle>
            <a:lvl1pPr marL="0" indent="0" algn="ctr">
              <a:spcBef>
                <a:spcPts val="0"/>
              </a:spcBef>
              <a:buNone/>
              <a:defRPr sz="20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3755504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923330"/>
          </a:xfrm>
        </p:spPr>
        <p:txBody>
          <a:bodyPr/>
          <a:lstStyle>
            <a:lvl1pPr marL="0" indent="0" algn="ctr">
              <a:spcBef>
                <a:spcPts val="0"/>
              </a:spcBef>
              <a:buNone/>
              <a:defRPr sz="20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923330"/>
          </a:xfrm>
        </p:spPr>
        <p:txBody>
          <a:bodyPr/>
          <a:lstStyle>
            <a:lvl1pPr marL="0" indent="0" algn="ctr">
              <a:spcBef>
                <a:spcPts val="0"/>
              </a:spcBef>
              <a:buNone/>
              <a:defRPr sz="20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923330"/>
          </a:xfrm>
        </p:spPr>
        <p:txBody>
          <a:bodyPr/>
          <a:lstStyle>
            <a:lvl1pPr marL="0" indent="0" algn="ctr">
              <a:spcBef>
                <a:spcPts val="0"/>
              </a:spcBef>
              <a:buNone/>
              <a:defRPr sz="20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923330"/>
          </a:xfrm>
        </p:spPr>
        <p:txBody>
          <a:bodyPr/>
          <a:lstStyle>
            <a:lvl1pPr marL="0" indent="0" algn="ctr">
              <a:spcBef>
                <a:spcPts val="0"/>
              </a:spcBef>
              <a:buNone/>
              <a:defRPr sz="20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923330"/>
          </a:xfrm>
        </p:spPr>
        <p:txBody>
          <a:bodyPr/>
          <a:lstStyle>
            <a:lvl1pPr marL="0" indent="0" algn="ctr">
              <a:spcBef>
                <a:spcPts val="0"/>
              </a:spcBef>
              <a:buNone/>
              <a:defRPr sz="20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874983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615553"/>
          </a:xfrm>
        </p:spPr>
        <p:txBody>
          <a:bodyPr/>
          <a:lstStyle>
            <a:lvl1pPr marL="0" indent="0" algn="ctr">
              <a:spcBef>
                <a:spcPts val="0"/>
              </a:spcBef>
              <a:buNone/>
              <a:defRPr sz="20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615553"/>
          </a:xfrm>
        </p:spPr>
        <p:txBody>
          <a:bodyPr/>
          <a:lstStyle>
            <a:lvl1pPr marL="0" indent="0" algn="ctr">
              <a:spcBef>
                <a:spcPts val="0"/>
              </a:spcBef>
              <a:buNone/>
              <a:defRPr sz="20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615553"/>
          </a:xfrm>
        </p:spPr>
        <p:txBody>
          <a:bodyPr/>
          <a:lstStyle>
            <a:lvl1pPr marL="0" indent="0" algn="ctr">
              <a:spcBef>
                <a:spcPts val="0"/>
              </a:spcBef>
              <a:buNone/>
              <a:defRPr sz="20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0932920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solidFill>
                  <a:schemeClr val="tx1"/>
                </a:solidFill>
                <a:latin typeface="+mj-lt"/>
                <a:cs typeface="Segoe UI" panose="020B0502040204020203" pitchFamily="34" charset="0"/>
              </a:defRPr>
            </a:lvl1pPr>
          </a:lstStyle>
          <a:p>
            <a:pPr lvl="0"/>
            <a:r>
              <a:rPr lang="en-US"/>
              <a:t>Speaker name or subtitle text</a:t>
            </a:r>
          </a:p>
        </p:txBody>
      </p:sp>
      <p:sp>
        <p:nvSpPr>
          <p:cNvPr id="4" name="Text Placeholder 3">
            <a:extLst>
              <a:ext uri="{FF2B5EF4-FFF2-40B4-BE49-F238E27FC236}">
                <a16:creationId xmlns:a16="http://schemas.microsoft.com/office/drawing/2014/main" id="{2C393F68-FC36-7494-75D8-E374ACD6653A}"/>
              </a:ext>
            </a:extLst>
          </p:cNvPr>
          <p:cNvSpPr>
            <a:spLocks noGrp="1"/>
          </p:cNvSpPr>
          <p:nvPr>
            <p:ph type="body" sz="quarter" idx="13" hasCustomPrompt="1"/>
          </p:nvPr>
        </p:nvSpPr>
        <p:spPr>
          <a:xfrm>
            <a:off x="584200" y="4294188"/>
            <a:ext cx="9144000" cy="246221"/>
          </a:xfrm>
        </p:spPr>
        <p:txBody>
          <a:bodyPr/>
          <a:lstStyle>
            <a:lvl1pPr marL="0" indent="0">
              <a:spcBef>
                <a:spcPts val="0"/>
              </a:spcBef>
              <a:buNone/>
              <a:defRPr sz="1600"/>
            </a:lvl1pPr>
            <a:lvl2pPr marL="228600" indent="0">
              <a:buNone/>
              <a:defRPr/>
            </a:lvl2pPr>
            <a:lvl3pPr marL="457200" indent="0">
              <a:buNone/>
              <a:defRPr/>
            </a:lvl3pPr>
            <a:lvl4pPr marL="661988" indent="0">
              <a:buNone/>
              <a:defRPr/>
            </a:lvl4pPr>
            <a:lvl5pPr marL="855663" indent="0">
              <a:buNone/>
              <a:defRPr/>
            </a:lvl5pPr>
          </a:lstStyle>
          <a:p>
            <a:pPr lvl="0"/>
            <a:r>
              <a:rPr lang="en-US"/>
              <a:t>Title, company, or other information</a:t>
            </a:r>
          </a:p>
        </p:txBody>
      </p:sp>
      <p:pic>
        <p:nvPicPr>
          <p:cNvPr id="7" name="Graphic 6" descr="Microsoft Power Platform logo">
            <a:extLst>
              <a:ext uri="{FF2B5EF4-FFF2-40B4-BE49-F238E27FC236}">
                <a16:creationId xmlns:a16="http://schemas.microsoft.com/office/drawing/2014/main" id="{2C40811D-7D86-4FB4-ED32-11F91138C3DE}"/>
              </a:ext>
              <a:ext uri="{C183D7F6-B498-43B3-948B-1728B52AA6E4}">
                <adec:decorative xmlns:adec="http://schemas.microsoft.com/office/drawing/2017/decorative" val="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894" y="597820"/>
            <a:ext cx="3068320" cy="292608"/>
          </a:xfrm>
          <a:prstGeom prst="rect">
            <a:avLst/>
          </a:prstGeom>
        </p:spPr>
      </p:pic>
    </p:spTree>
    <p:extLst>
      <p:ext uri="{BB962C8B-B14F-4D97-AF65-F5344CB8AC3E}">
        <p14:creationId xmlns:p14="http://schemas.microsoft.com/office/powerpoint/2010/main" val="7779795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615553"/>
          </a:xfrm>
        </p:spPr>
        <p:txBody>
          <a:bodyPr/>
          <a:lstStyle>
            <a:lvl1pPr marL="0" indent="0" algn="ctr">
              <a:spcBef>
                <a:spcPts val="0"/>
              </a:spcBef>
              <a:buNone/>
              <a:defRPr sz="20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615553"/>
          </a:xfrm>
        </p:spPr>
        <p:txBody>
          <a:bodyPr/>
          <a:lstStyle>
            <a:lvl1pPr marL="0" indent="0" algn="ctr">
              <a:spcBef>
                <a:spcPts val="0"/>
              </a:spcBef>
              <a:buNone/>
              <a:defRPr sz="20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615553"/>
          </a:xfrm>
        </p:spPr>
        <p:txBody>
          <a:bodyPr/>
          <a:lstStyle>
            <a:lvl1pPr marL="0" indent="0" algn="ctr">
              <a:spcBef>
                <a:spcPts val="0"/>
              </a:spcBef>
              <a:buNone/>
              <a:defRPr sz="20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615553"/>
          </a:xfrm>
        </p:spPr>
        <p:txBody>
          <a:bodyPr/>
          <a:lstStyle>
            <a:lvl1pPr marL="0" indent="0" algn="ctr">
              <a:spcBef>
                <a:spcPts val="0"/>
              </a:spcBef>
              <a:buNone/>
              <a:defRPr sz="20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794350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923330"/>
          </a:xfrm>
        </p:spPr>
        <p:txBody>
          <a:bodyPr/>
          <a:lstStyle>
            <a:lvl1pPr marL="0" indent="0" algn="ctr">
              <a:spcBef>
                <a:spcPts val="0"/>
              </a:spcBef>
              <a:buNone/>
              <a:defRPr sz="20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923330"/>
          </a:xfrm>
        </p:spPr>
        <p:txBody>
          <a:bodyPr/>
          <a:lstStyle>
            <a:lvl1pPr marL="0" indent="0" algn="ctr">
              <a:spcBef>
                <a:spcPts val="0"/>
              </a:spcBef>
              <a:buNone/>
              <a:defRPr sz="20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923330"/>
          </a:xfrm>
        </p:spPr>
        <p:txBody>
          <a:bodyPr/>
          <a:lstStyle>
            <a:lvl1pPr marL="0" indent="0" algn="ctr">
              <a:spcBef>
                <a:spcPts val="0"/>
              </a:spcBef>
              <a:buNone/>
              <a:defRPr sz="20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923330"/>
          </a:xfrm>
        </p:spPr>
        <p:txBody>
          <a:bodyPr/>
          <a:lstStyle>
            <a:lvl1pPr marL="0" indent="0" algn="ctr">
              <a:spcBef>
                <a:spcPts val="0"/>
              </a:spcBef>
              <a:buNone/>
              <a:defRPr sz="20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923330"/>
          </a:xfrm>
        </p:spPr>
        <p:txBody>
          <a:bodyPr/>
          <a:lstStyle>
            <a:lvl1pPr marL="0" indent="0" algn="ctr">
              <a:spcBef>
                <a:spcPts val="0"/>
              </a:spcBef>
              <a:buNone/>
              <a:defRPr sz="20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00164811"/>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9859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8367438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3282465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84518222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52570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3749776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11882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61958934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D4142-DBC4-E65B-1F41-30597BE745C3}"/>
              </a:ext>
            </a:extLst>
          </p:cNvPr>
          <p:cNvSpPr>
            <a:spLocks noGrp="1"/>
          </p:cNvSpPr>
          <p:nvPr>
            <p:ph type="title" hasCustomPrompt="1"/>
          </p:nvPr>
        </p:nvSpPr>
        <p:spPr>
          <a:xfrm>
            <a:off x="588263" y="3152001"/>
            <a:ext cx="2386712" cy="553998"/>
          </a:xfrm>
        </p:spPr>
        <p:txBody>
          <a:bodyPr anchor="ctr" anchorCtr="0"/>
          <a:lstStyle>
            <a:lvl1pPr>
              <a:defRPr>
                <a:solidFill>
                  <a:srgbClr val="FFFFFF"/>
                </a:solidFill>
              </a:defRPr>
            </a:lvl1pPr>
          </a:lstStyle>
          <a:p>
            <a:r>
              <a:rPr lang="en-US"/>
              <a:t>Agenda</a:t>
            </a:r>
          </a:p>
        </p:txBody>
      </p:sp>
      <p:sp>
        <p:nvSpPr>
          <p:cNvPr id="4" name="Text Placeholder 3">
            <a:extLst>
              <a:ext uri="{FF2B5EF4-FFF2-40B4-BE49-F238E27FC236}">
                <a16:creationId xmlns:a16="http://schemas.microsoft.com/office/drawing/2014/main" id="{6E0E8775-9DC0-A022-7A80-27B9652441C3}"/>
              </a:ext>
            </a:extLst>
          </p:cNvPr>
          <p:cNvSpPr>
            <a:spLocks noGrp="1"/>
          </p:cNvSpPr>
          <p:nvPr>
            <p:ph type="body" sz="quarter" idx="10"/>
          </p:nvPr>
        </p:nvSpPr>
        <p:spPr>
          <a:xfrm>
            <a:off x="4140200" y="2622626"/>
            <a:ext cx="7469188" cy="1612749"/>
          </a:xfrm>
        </p:spPr>
        <p:txBody>
          <a:bodyPr anchor="ctr"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4123224"/>
      </p:ext>
    </p:extLst>
  </p:cSld>
  <p:clrMapOvr>
    <a:masterClrMapping/>
  </p:clrMapOvr>
  <p:transition>
    <p:fade/>
  </p:transition>
  <p:extLst>
    <p:ext uri="{DCECCB84-F9BA-43D5-87BE-67443E8EF086}">
      <p15:sldGuideLst xmlns:p15="http://schemas.microsoft.com/office/powerpoint/2012/main">
        <p15:guide id="1" pos="2241">
          <p15:clr>
            <a:srgbClr val="FBAE40"/>
          </p15:clr>
        </p15:guide>
        <p15:guide id="2" pos="1874">
          <p15:clr>
            <a:srgbClr val="FBAE40"/>
          </p15:clr>
        </p15:guide>
        <p15:guide id="3" pos="2608">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4200" y="3962400"/>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j-lt"/>
              </a:defRPr>
            </a:lvl1pPr>
          </a:lstStyle>
          <a:p>
            <a:pPr lvl="0"/>
            <a:r>
              <a:rPr lang="en-US"/>
              <a:t>Speaker name</a:t>
            </a:r>
          </a:p>
        </p:txBody>
      </p:sp>
      <p:sp>
        <p:nvSpPr>
          <p:cNvPr id="4" name="Text Placeholder 3">
            <a:extLst>
              <a:ext uri="{FF2B5EF4-FFF2-40B4-BE49-F238E27FC236}">
                <a16:creationId xmlns:a16="http://schemas.microsoft.com/office/drawing/2014/main" id="{8378943B-C30D-8D9C-9277-70CC3E86090C}"/>
              </a:ext>
            </a:extLst>
          </p:cNvPr>
          <p:cNvSpPr>
            <a:spLocks noGrp="1"/>
          </p:cNvSpPr>
          <p:nvPr>
            <p:ph type="body" sz="quarter" idx="13" hasCustomPrompt="1"/>
          </p:nvPr>
        </p:nvSpPr>
        <p:spPr>
          <a:xfrm>
            <a:off x="584200" y="4294188"/>
            <a:ext cx="9144000" cy="246221"/>
          </a:xfrm>
        </p:spPr>
        <p:txBody>
          <a:bodyPr/>
          <a:lstStyle>
            <a:lvl1pPr marL="0" indent="0">
              <a:buNone/>
              <a:defRPr sz="1600"/>
            </a:lvl1pPr>
          </a:lstStyle>
          <a:p>
            <a:pPr lvl="0"/>
            <a:r>
              <a:rPr lang="en-US"/>
              <a:t>Title, company, or other information</a:t>
            </a:r>
          </a:p>
        </p:txBody>
      </p:sp>
    </p:spTree>
    <p:extLst>
      <p:ext uri="{BB962C8B-B14F-4D97-AF65-F5344CB8AC3E}">
        <p14:creationId xmlns:p14="http://schemas.microsoft.com/office/powerpoint/2010/main" val="1069615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emo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4200" y="3962400"/>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j-lt"/>
              </a:defRPr>
            </a:lvl1pPr>
          </a:lstStyle>
          <a:p>
            <a:pPr lvl="0"/>
            <a:r>
              <a:rPr lang="en-US"/>
              <a:t>Speaker name</a:t>
            </a:r>
          </a:p>
        </p:txBody>
      </p:sp>
      <p:sp>
        <p:nvSpPr>
          <p:cNvPr id="4" name="Text Placeholder 3">
            <a:extLst>
              <a:ext uri="{FF2B5EF4-FFF2-40B4-BE49-F238E27FC236}">
                <a16:creationId xmlns:a16="http://schemas.microsoft.com/office/drawing/2014/main" id="{8378943B-C30D-8D9C-9277-70CC3E86090C}"/>
              </a:ext>
            </a:extLst>
          </p:cNvPr>
          <p:cNvSpPr>
            <a:spLocks noGrp="1"/>
          </p:cNvSpPr>
          <p:nvPr>
            <p:ph type="body" sz="quarter" idx="13" hasCustomPrompt="1"/>
          </p:nvPr>
        </p:nvSpPr>
        <p:spPr>
          <a:xfrm>
            <a:off x="584200" y="4294188"/>
            <a:ext cx="9144000" cy="246221"/>
          </a:xfrm>
        </p:spPr>
        <p:txBody>
          <a:bodyPr/>
          <a:lstStyle>
            <a:lvl1pPr marL="0" indent="0">
              <a:buNone/>
              <a:defRPr sz="1600"/>
            </a:lvl1pPr>
          </a:lstStyle>
          <a:p>
            <a:pPr lvl="0"/>
            <a:r>
              <a:rPr lang="en-US"/>
              <a:t>Title, company, or other information</a:t>
            </a:r>
          </a:p>
        </p:txBody>
      </p:sp>
    </p:spTree>
    <p:extLst>
      <p:ext uri="{BB962C8B-B14F-4D97-AF65-F5344CB8AC3E}">
        <p14:creationId xmlns:p14="http://schemas.microsoft.com/office/powerpoint/2010/main" val="8374163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4"/>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6275793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432975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creensh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750E-BC42-5134-DB1F-B879C090EE08}"/>
              </a:ext>
            </a:extLst>
          </p:cNvPr>
          <p:cNvSpPr>
            <a:spLocks noGrp="1"/>
          </p:cNvSpPr>
          <p:nvPr>
            <p:ph type="title"/>
          </p:nvPr>
        </p:nvSpPr>
        <p:spPr>
          <a:xfrm>
            <a:off x="588262" y="457200"/>
            <a:ext cx="4152899" cy="553998"/>
          </a:xfrm>
        </p:spPr>
        <p:txBody>
          <a:bodyPr/>
          <a:lstStyle/>
          <a:p>
            <a:r>
              <a:rPr lang="en-US"/>
              <a:t>Click to edit Master title style</a:t>
            </a:r>
          </a:p>
        </p:txBody>
      </p:sp>
      <p:sp>
        <p:nvSpPr>
          <p:cNvPr id="8" name="Text Placeholder 7">
            <a:extLst>
              <a:ext uri="{FF2B5EF4-FFF2-40B4-BE49-F238E27FC236}">
                <a16:creationId xmlns:a16="http://schemas.microsoft.com/office/drawing/2014/main" id="{16AAFA15-DECA-1ABE-1FCA-73BF5C96EBC2}"/>
              </a:ext>
            </a:extLst>
          </p:cNvPr>
          <p:cNvSpPr>
            <a:spLocks noGrp="1"/>
          </p:cNvSpPr>
          <p:nvPr>
            <p:ph type="body" sz="quarter" idx="10"/>
          </p:nvPr>
        </p:nvSpPr>
        <p:spPr>
          <a:xfrm>
            <a:off x="588963" y="2022475"/>
            <a:ext cx="4152900" cy="2043636"/>
          </a:xfrm>
        </p:spPr>
        <p:txBody>
          <a:bodyPr/>
          <a:lstStyle>
            <a:lvl1pPr marL="0" indent="0">
              <a:buNone/>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4">
            <a:extLst>
              <a:ext uri="{FF2B5EF4-FFF2-40B4-BE49-F238E27FC236}">
                <a16:creationId xmlns:a16="http://schemas.microsoft.com/office/drawing/2014/main" id="{1ED663A6-1987-EA97-1302-32A77AF6701F}"/>
              </a:ext>
            </a:extLst>
          </p:cNvPr>
          <p:cNvSpPr>
            <a:spLocks noGrp="1" noChangeAspect="1"/>
          </p:cNvSpPr>
          <p:nvPr>
            <p:ph sz="quarter" idx="12" hasCustomPrompt="1"/>
          </p:nvPr>
        </p:nvSpPr>
        <p:spPr>
          <a:xfrm>
            <a:off x="5334000" y="1464400"/>
            <a:ext cx="6858000" cy="3855516"/>
          </a:xfrm>
          <a:prstGeom prst="roundRect">
            <a:avLst>
              <a:gd name="adj" fmla="val 2399"/>
            </a:avLst>
          </a:prstGeom>
          <a:blipFill>
            <a:blip r:embed="rId3"/>
            <a:stretch>
              <a:fillRect/>
            </a:stretch>
          </a:blipFill>
          <a:ln w="381000">
            <a:noFill/>
          </a:ln>
          <a:effectLst>
            <a:outerShdw blurRad="254000" dist="292100" dir="2700000" sx="101000" sy="101000" algn="ctr" rotWithShape="0">
              <a:srgbClr val="000000">
                <a:alpha val="15000"/>
              </a:srgbClr>
            </a:outerShdw>
          </a:effectLst>
        </p:spPr>
        <p:txBody>
          <a:bodyPr tIns="2377440">
            <a:noAutofit/>
          </a:bodyPr>
          <a:lstStyle>
            <a:lvl1pPr marL="0" indent="0">
              <a:defRPr lang="en-US" sz="1400" b="1" kern="1200" spc="0" baseline="0" dirty="0">
                <a:solidFill>
                  <a:srgbClr val="000000"/>
                </a:solidFill>
                <a:latin typeface="+mn-lt"/>
                <a:ea typeface="+mn-ea"/>
                <a:cs typeface="Segoe UI" panose="020B0502040204020203" pitchFamily="34" charset="0"/>
              </a:defRPr>
            </a:lvl1pPr>
          </a:lstStyle>
          <a:p>
            <a:pPr marL="228600" marR="0" lvl="0" indent="-22860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pPr>
            <a:r>
              <a:rPr lang="en-US"/>
              <a:t>Drag &amp; drop your photo here </a:t>
            </a:r>
            <a:br>
              <a:rPr lang="en-US"/>
            </a:br>
            <a:r>
              <a:rPr lang="en-US"/>
              <a:t>or click or tap icon below </a:t>
            </a:r>
            <a:br>
              <a:rPr lang="en-US"/>
            </a:br>
            <a:r>
              <a:rPr lang="en-US"/>
              <a:t>to insert</a:t>
            </a:r>
          </a:p>
          <a:p>
            <a:pPr marL="228600" marR="0" lvl="0" indent="-22860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pPr>
            <a:endParaRPr lang="en-US"/>
          </a:p>
        </p:txBody>
      </p:sp>
    </p:spTree>
    <p:extLst>
      <p:ext uri="{BB962C8B-B14F-4D97-AF65-F5344CB8AC3E}">
        <p14:creationId xmlns:p14="http://schemas.microsoft.com/office/powerpoint/2010/main" val="2556756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2987">
          <p15:clr>
            <a:srgbClr val="FBAE40"/>
          </p15:clr>
        </p15:guide>
        <p15:guide id="3" pos="3360">
          <p15:clr>
            <a:srgbClr val="FBAE40"/>
          </p15:clr>
        </p15:guide>
        <p15:guide id="4" orient="horz" pos="1274">
          <p15:clr>
            <a:srgbClr val="FBAE40"/>
          </p15:clr>
        </p15:guide>
        <p15:guide id="5" orient="horz" pos="90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Mobile Screensh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750E-BC42-5134-DB1F-B879C090EE08}"/>
              </a:ext>
            </a:extLst>
          </p:cNvPr>
          <p:cNvSpPr>
            <a:spLocks noGrp="1"/>
          </p:cNvSpPr>
          <p:nvPr>
            <p:ph type="title"/>
          </p:nvPr>
        </p:nvSpPr>
        <p:spPr>
          <a:xfrm>
            <a:off x="588263" y="457200"/>
            <a:ext cx="4907662" cy="553998"/>
          </a:xfrm>
        </p:spPr>
        <p:txBody>
          <a:bodyPr/>
          <a:lstStyle/>
          <a:p>
            <a:r>
              <a:rPr lang="en-US"/>
              <a:t>Click to edit Master title style</a:t>
            </a:r>
          </a:p>
        </p:txBody>
      </p:sp>
      <p:sp>
        <p:nvSpPr>
          <p:cNvPr id="8" name="Text Placeholder 7">
            <a:extLst>
              <a:ext uri="{FF2B5EF4-FFF2-40B4-BE49-F238E27FC236}">
                <a16:creationId xmlns:a16="http://schemas.microsoft.com/office/drawing/2014/main" id="{16AAFA15-DECA-1ABE-1FCA-73BF5C96EBC2}"/>
              </a:ext>
            </a:extLst>
          </p:cNvPr>
          <p:cNvSpPr>
            <a:spLocks noGrp="1"/>
          </p:cNvSpPr>
          <p:nvPr>
            <p:ph type="body" sz="quarter" idx="10"/>
          </p:nvPr>
        </p:nvSpPr>
        <p:spPr>
          <a:xfrm>
            <a:off x="588963" y="2022475"/>
            <a:ext cx="4906962" cy="2043636"/>
          </a:xfrm>
        </p:spPr>
        <p:txBody>
          <a:bodyPr/>
          <a:lstStyle>
            <a:lvl1pPr marL="0" indent="0">
              <a:buNone/>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86AC449-72E2-2B91-EB1A-12EC0302CCC6}"/>
              </a:ext>
            </a:extLst>
          </p:cNvPr>
          <p:cNvSpPr>
            <a:spLocks noGrp="1"/>
          </p:cNvSpPr>
          <p:nvPr>
            <p:ph sz="quarter" idx="12" hasCustomPrompt="1"/>
          </p:nvPr>
        </p:nvSpPr>
        <p:spPr>
          <a:xfrm>
            <a:off x="7713894" y="585216"/>
            <a:ext cx="2625967" cy="5687568"/>
          </a:xfrm>
          <a:prstGeom prst="roundRect">
            <a:avLst>
              <a:gd name="adj" fmla="val 8222"/>
            </a:avLst>
          </a:prstGeom>
          <a:blipFill>
            <a:blip r:embed="rId3"/>
            <a:stretch>
              <a:fillRect/>
            </a:stretch>
          </a:blipFill>
          <a:ln w="241300">
            <a:noFill/>
          </a:ln>
          <a:effectLst>
            <a:outerShdw blurRad="254000" dist="292100" dir="2700000" sx="101000" sy="101000" algn="ctr" rotWithShape="0">
              <a:srgbClr val="000000">
                <a:alpha val="15000"/>
              </a:srgbClr>
            </a:outerShdw>
          </a:effectLst>
        </p:spPr>
        <p:txBody>
          <a:bodyPr tIns="1463040" bIns="0" anchor="ctr" anchorCtr="0">
            <a:noAutofit/>
          </a:bodyPr>
          <a:lstStyle>
            <a:lvl1pPr marL="0" indent="0" algn="ctr">
              <a:buNone/>
              <a:defRPr lang="en-US" sz="1100" b="1" kern="1200" spc="0" baseline="0" dirty="0">
                <a:solidFill>
                  <a:schemeClr val="bg1"/>
                </a:solidFill>
                <a:latin typeface="+mn-lt"/>
                <a:ea typeface="+mn-ea"/>
                <a:cs typeface="Segoe UI" panose="020B0502040204020203" pitchFamily="34" charset="0"/>
              </a:defRPr>
            </a:lvl1pPr>
          </a:lstStyle>
          <a:p>
            <a:pPr marL="285750" marR="0" lvl="0" indent="-285750" algn="ctr" defTabSz="932742" rtl="0" eaLnBrk="1" fontAlgn="auto" latinLnBrk="0" hangingPunct="1">
              <a:lnSpc>
                <a:spcPct val="100000"/>
              </a:lnSpc>
              <a:spcBef>
                <a:spcPct val="20000"/>
              </a:spcBef>
              <a:spcAft>
                <a:spcPts val="0"/>
              </a:spcAft>
              <a:buClrTx/>
              <a:buSzPct val="90000"/>
              <a:tabLst/>
            </a:pPr>
            <a:r>
              <a:rPr lang="en-US"/>
              <a:t>Drag &amp; drop your photo here </a:t>
            </a:r>
            <a:br>
              <a:rPr lang="en-US"/>
            </a:br>
            <a:r>
              <a:rPr lang="en-US"/>
              <a:t>or click or tap icon below </a:t>
            </a:r>
            <a:br>
              <a:rPr lang="en-US"/>
            </a:br>
            <a:r>
              <a:rPr lang="en-US"/>
              <a:t>to insert</a:t>
            </a:r>
          </a:p>
          <a:p>
            <a:pPr marL="285750" marR="0" lvl="0" indent="-285750" algn="ctr" defTabSz="932742" rtl="0" eaLnBrk="1" fontAlgn="auto" latinLnBrk="0" hangingPunct="1">
              <a:lnSpc>
                <a:spcPct val="100000"/>
              </a:lnSpc>
              <a:spcBef>
                <a:spcPct val="20000"/>
              </a:spcBef>
              <a:spcAft>
                <a:spcPts val="0"/>
              </a:spcAft>
              <a:buClrTx/>
              <a:buSzPct val="90000"/>
              <a:tabLst/>
            </a:pPr>
            <a:endParaRPr lang="en-US"/>
          </a:p>
        </p:txBody>
      </p:sp>
    </p:spTree>
    <p:extLst>
      <p:ext uri="{BB962C8B-B14F-4D97-AF65-F5344CB8AC3E}">
        <p14:creationId xmlns:p14="http://schemas.microsoft.com/office/powerpoint/2010/main" val="42402461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462">
          <p15:clr>
            <a:srgbClr val="FBAE40"/>
          </p15:clr>
        </p15:guide>
        <p15:guide id="3" pos="3840">
          <p15:clr>
            <a:srgbClr val="FBAE40"/>
          </p15:clr>
        </p15:guide>
        <p15:guide id="4" orient="horz" pos="1274">
          <p15:clr>
            <a:srgbClr val="FBAE40"/>
          </p15:clr>
        </p15:guide>
        <p15:guide id="5" orient="horz" pos="90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0109972"/>
      </p:ext>
    </p:extLst>
  </p:cSld>
  <p:clrMapOvr>
    <a:masterClrMapping/>
  </p:clrMapOvr>
  <p:transition>
    <p:fade/>
  </p:transition>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330110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losing log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99016BF-B189-F239-7F67-6078D6A110E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bwMode="invGray">
          <a:xfrm>
            <a:off x="584200" y="585788"/>
            <a:ext cx="3068320" cy="292608"/>
          </a:xfrm>
          <a:prstGeom prst="rect">
            <a:avLst/>
          </a:prstGeom>
        </p:spPr>
      </p:pic>
      <p:sp>
        <p:nvSpPr>
          <p:cNvPr id="3" name="Title 2">
            <a:extLst>
              <a:ext uri="{FF2B5EF4-FFF2-40B4-BE49-F238E27FC236}">
                <a16:creationId xmlns:a16="http://schemas.microsoft.com/office/drawing/2014/main" id="{A6152A85-3014-88AF-6B3A-EB1F6B38BBF9}"/>
              </a:ext>
            </a:extLst>
          </p:cNvPr>
          <p:cNvSpPr>
            <a:spLocks noGrp="1"/>
          </p:cNvSpPr>
          <p:nvPr>
            <p:ph type="title" hasCustomPrompt="1"/>
          </p:nvPr>
        </p:nvSpPr>
        <p:spPr>
          <a:xfrm>
            <a:off x="585216" y="2977824"/>
            <a:ext cx="9144000" cy="553998"/>
          </a:xfrm>
        </p:spPr>
        <p:txBody>
          <a:bodyPr anchor="b" anchorCtr="0"/>
          <a:lstStyle>
            <a:lvl1pPr>
              <a:defRPr/>
            </a:lvl1pPr>
          </a:lstStyle>
          <a:p>
            <a:r>
              <a:rPr lang="en-US"/>
              <a:t>Thank you</a:t>
            </a:r>
          </a:p>
        </p:txBody>
      </p:sp>
      <p:sp>
        <p:nvSpPr>
          <p:cNvPr id="6" name="Text Placeholder 4">
            <a:extLst>
              <a:ext uri="{FF2B5EF4-FFF2-40B4-BE49-F238E27FC236}">
                <a16:creationId xmlns:a16="http://schemas.microsoft.com/office/drawing/2014/main" id="{F1BD0FBB-20C9-49AE-7C4F-F96D00DB6845}"/>
              </a:ext>
            </a:extLst>
          </p:cNvPr>
          <p:cNvSpPr>
            <a:spLocks noGrp="1"/>
          </p:cNvSpPr>
          <p:nvPr>
            <p:ph type="body" sz="quarter" idx="12" hasCustomPrompt="1"/>
          </p:nvPr>
        </p:nvSpPr>
        <p:spPr>
          <a:xfrm>
            <a:off x="584200" y="3962400"/>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j-lt"/>
              </a:defRPr>
            </a:lvl1pPr>
          </a:lstStyle>
          <a:p>
            <a:pPr lvl="0"/>
            <a:r>
              <a:rPr lang="en-US"/>
              <a:t>Speaker name</a:t>
            </a:r>
          </a:p>
        </p:txBody>
      </p:sp>
      <p:sp>
        <p:nvSpPr>
          <p:cNvPr id="7" name="Text Placeholder 3">
            <a:extLst>
              <a:ext uri="{FF2B5EF4-FFF2-40B4-BE49-F238E27FC236}">
                <a16:creationId xmlns:a16="http://schemas.microsoft.com/office/drawing/2014/main" id="{8EBB7588-E340-3CA7-D747-B8DF25733545}"/>
              </a:ext>
            </a:extLst>
          </p:cNvPr>
          <p:cNvSpPr>
            <a:spLocks noGrp="1"/>
          </p:cNvSpPr>
          <p:nvPr>
            <p:ph type="body" sz="quarter" idx="13" hasCustomPrompt="1"/>
          </p:nvPr>
        </p:nvSpPr>
        <p:spPr>
          <a:xfrm>
            <a:off x="584200" y="4294188"/>
            <a:ext cx="9144000" cy="246221"/>
          </a:xfrm>
        </p:spPr>
        <p:txBody>
          <a:bodyPr/>
          <a:lstStyle>
            <a:lvl1pPr marL="0" indent="0">
              <a:buNone/>
              <a:defRPr sz="1600"/>
            </a:lvl1pPr>
          </a:lstStyle>
          <a:p>
            <a:pPr lvl="0"/>
            <a:r>
              <a:rPr lang="en-US"/>
              <a:t>Contact information</a:t>
            </a:r>
          </a:p>
        </p:txBody>
      </p:sp>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29369005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losing logo slide with picture">
    <p:bg>
      <p:bgPr>
        <a:solidFill>
          <a:schemeClr val="bg2"/>
        </a:solidFill>
        <a:effectLst/>
      </p:bgPr>
    </p:bg>
    <p:spTree>
      <p:nvGrpSpPr>
        <p:cNvPr id="1" name=""/>
        <p:cNvGrpSpPr/>
        <p:nvPr/>
      </p:nvGrpSpPr>
      <p:grpSpPr>
        <a:xfrm>
          <a:off x="0" y="0"/>
          <a:ext cx="0" cy="0"/>
          <a:chOff x="0" y="0"/>
          <a:chExt cx="0" cy="0"/>
        </a:xfrm>
      </p:grpSpPr>
      <p:pic>
        <p:nvPicPr>
          <p:cNvPr id="10" name="Graphic 9" descr="Microsoft Power Platform logo">
            <a:extLst>
              <a:ext uri="{FF2B5EF4-FFF2-40B4-BE49-F238E27FC236}">
                <a16:creationId xmlns:a16="http://schemas.microsoft.com/office/drawing/2014/main" id="{3620963B-FD3A-D87E-3E01-401FE57F6C58}"/>
              </a:ext>
              <a:ext uri="{C183D7F6-B498-43B3-948B-1728B52AA6E4}">
                <adec:decorative xmlns:adec="http://schemas.microsoft.com/office/drawing/2017/decorative" val="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4894" y="597820"/>
            <a:ext cx="3068320" cy="292608"/>
          </a:xfrm>
          <a:prstGeom prst="rect">
            <a:avLst/>
          </a:prstGeom>
        </p:spPr>
      </p:pic>
      <p:sp>
        <p:nvSpPr>
          <p:cNvPr id="2" name="Title 1">
            <a:extLst>
              <a:ext uri="{FF2B5EF4-FFF2-40B4-BE49-F238E27FC236}">
                <a16:creationId xmlns:a16="http://schemas.microsoft.com/office/drawing/2014/main" id="{515B3AEB-37BF-20CD-18AD-96D7E3680459}"/>
              </a:ext>
            </a:extLst>
          </p:cNvPr>
          <p:cNvSpPr>
            <a:spLocks noGrp="1"/>
          </p:cNvSpPr>
          <p:nvPr>
            <p:ph type="title" hasCustomPrompt="1"/>
          </p:nvPr>
        </p:nvSpPr>
        <p:spPr>
          <a:xfrm>
            <a:off x="585216" y="2977824"/>
            <a:ext cx="4922521" cy="553998"/>
          </a:xfrm>
        </p:spPr>
        <p:txBody>
          <a:bodyPr/>
          <a:lstStyle>
            <a:lvl1pPr>
              <a:defRPr/>
            </a:lvl1pPr>
          </a:lstStyle>
          <a:p>
            <a:r>
              <a:rPr lang="en-US"/>
              <a:t>Thank you</a:t>
            </a:r>
          </a:p>
        </p:txBody>
      </p:sp>
      <p:sp>
        <p:nvSpPr>
          <p:cNvPr id="4" name="Text Placeholder 3">
            <a:extLst>
              <a:ext uri="{FF2B5EF4-FFF2-40B4-BE49-F238E27FC236}">
                <a16:creationId xmlns:a16="http://schemas.microsoft.com/office/drawing/2014/main" id="{8F479277-B9FE-0D02-32D7-FB5ABF8D3174}"/>
              </a:ext>
            </a:extLst>
          </p:cNvPr>
          <p:cNvSpPr>
            <a:spLocks noGrp="1"/>
          </p:cNvSpPr>
          <p:nvPr>
            <p:ph type="body" sz="quarter" idx="12"/>
          </p:nvPr>
        </p:nvSpPr>
        <p:spPr>
          <a:xfrm>
            <a:off x="584200" y="3962400"/>
            <a:ext cx="4922838" cy="307777"/>
          </a:xfrm>
        </p:spPr>
        <p:txBody>
          <a:bodyPr/>
          <a:lstStyle>
            <a:lvl1pPr marL="0" indent="0">
              <a:buNone/>
              <a:defRPr sz="2000"/>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6" name="Text Placeholder 5">
            <a:extLst>
              <a:ext uri="{FF2B5EF4-FFF2-40B4-BE49-F238E27FC236}">
                <a16:creationId xmlns:a16="http://schemas.microsoft.com/office/drawing/2014/main" id="{C080FD5D-B262-058B-31CE-7167D3824823}"/>
              </a:ext>
            </a:extLst>
          </p:cNvPr>
          <p:cNvSpPr>
            <a:spLocks noGrp="1"/>
          </p:cNvSpPr>
          <p:nvPr>
            <p:ph type="body" sz="quarter" idx="13"/>
          </p:nvPr>
        </p:nvSpPr>
        <p:spPr>
          <a:xfrm>
            <a:off x="584200" y="4294188"/>
            <a:ext cx="4922838" cy="246221"/>
          </a:xfrm>
        </p:spPr>
        <p:txBody>
          <a:bodyPr/>
          <a:lstStyle>
            <a:lvl1pPr marL="0" indent="0">
              <a:buNone/>
              <a:defRPr sz="1600"/>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1" name="Picture Placeholder 10" descr="This photo is a 'placeholder' only. Drag or drop your photo here, or click and tap the center to insert a photo.">
            <a:extLst>
              <a:ext uri="{FF2B5EF4-FFF2-40B4-BE49-F238E27FC236}">
                <a16:creationId xmlns:a16="http://schemas.microsoft.com/office/drawing/2014/main" id="{7BB8E91B-810E-3A41-33C4-109248C65B22}"/>
              </a:ext>
            </a:extLst>
          </p:cNvPr>
          <p:cNvSpPr>
            <a:spLocks noGrp="1"/>
          </p:cNvSpPr>
          <p:nvPr>
            <p:ph type="pic" sz="quarter" idx="11"/>
          </p:nvPr>
        </p:nvSpPr>
        <p:spPr>
          <a:xfrm>
            <a:off x="6099242" y="0"/>
            <a:ext cx="6092758" cy="6858000"/>
          </a:xfrm>
          <a:blipFill dpi="0" rotWithShape="1">
            <a:blip r:embed="rId4"/>
            <a:srcRect/>
            <a:tile tx="-355600" ty="0" sx="100000" sy="100000" flip="none" algn="tl"/>
          </a:blipFill>
        </p:spPr>
        <p:txBody>
          <a:bodyPr>
            <a:noAutofit/>
          </a:bodyPr>
          <a:lstStyle>
            <a:lvl1pPr marL="0" indent="0">
              <a:buNone/>
              <a:defRPr sz="1400"/>
            </a:lvl1pPr>
          </a:lstStyle>
          <a:p>
            <a:r>
              <a:rPr lang="en-US"/>
              <a:t>Click icon to add picture</a:t>
            </a:r>
          </a:p>
        </p:txBody>
      </p:sp>
      <p:sp>
        <p:nvSpPr>
          <p:cNvPr id="12" name="Text Box 3" descr="This is a copyright notice that should be included on the final slide.">
            <a:extLst>
              <a:ext uri="{FF2B5EF4-FFF2-40B4-BE49-F238E27FC236}">
                <a16:creationId xmlns:a16="http://schemas.microsoft.com/office/drawing/2014/main" id="{2A09DC57-D84A-ACB4-6D6C-04E6334E940F}"/>
              </a:ext>
            </a:extLst>
          </p:cNvPr>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2809385218"/>
      </p:ext>
    </p:extLst>
  </p:cSld>
  <p:clrMapOvr>
    <a:masterClrMapping/>
  </p:clrMapOvr>
  <p:transition>
    <p:fade/>
  </p:transition>
  <p:extLst>
    <p:ext uri="{DCECCB84-F9BA-43D5-87BE-67443E8EF086}">
      <p15:sldGuideLst xmlns:p15="http://schemas.microsoft.com/office/powerpoint/2012/main">
        <p15:guide id="1" pos="3840">
          <p15:clr>
            <a:srgbClr val="FBAE40"/>
          </p15:clr>
        </p15:guide>
        <p15:guide id="2" pos="3470">
          <p15:clr>
            <a:srgbClr val="FBAE40"/>
          </p15:clr>
        </p15:guide>
        <p15:guide id="3" orient="horz" pos="1272">
          <p15:clr>
            <a:srgbClr val="FBAE40"/>
          </p15:clr>
        </p15:guide>
        <p15:guide id="4" orient="horz" pos="90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452705"/>
          </a:xfrm>
        </p:spPr>
        <p:txBody>
          <a:bodyPr wrap="square">
            <a:spAutoFit/>
          </a:bodyPr>
          <a:lstStyle>
            <a:lvl1pPr marL="141288" indent="-141288">
              <a:defRPr lang="en-US" sz="16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452705"/>
          </a:xfrm>
        </p:spPr>
        <p:txBody>
          <a:bodyPr wrap="square">
            <a:spAutoFit/>
          </a:bodyPr>
          <a:lstStyle>
            <a:lvl1pPr marL="141288" indent="-141288">
              <a:defRPr lang="en-US" sz="16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452705"/>
          </a:xfrm>
        </p:spPr>
        <p:txBody>
          <a:bodyPr wrap="square">
            <a:spAutoFit/>
          </a:bodyPr>
          <a:lstStyle>
            <a:lvl1pPr marL="141288" indent="-141288">
              <a:defRPr lang="en-US" sz="16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452705"/>
          </a:xfrm>
        </p:spPr>
        <p:txBody>
          <a:bodyPr wrap="square">
            <a:spAutoFit/>
          </a:bodyPr>
          <a:lstStyle>
            <a:lvl1pPr marL="141288" indent="-141288">
              <a:defRPr lang="en-US" sz="16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766514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5333313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4A00-5958-F278-723F-742A5FD1A5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655D9DE-5008-72D9-8FD0-14D097A222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B1E07BB-F960-8C18-4DB4-6EC9DFF1C07C}"/>
              </a:ext>
            </a:extLst>
          </p:cNvPr>
          <p:cNvSpPr>
            <a:spLocks noGrp="1"/>
          </p:cNvSpPr>
          <p:nvPr>
            <p:ph type="dt" sz="half" idx="10"/>
          </p:nvPr>
        </p:nvSpPr>
        <p:spPr/>
        <p:txBody>
          <a:bodyPr/>
          <a:lstStyle/>
          <a:p>
            <a:fld id="{62159533-A917-4BD1-9675-2F50801B9750}" type="datetimeFigureOut">
              <a:rPr lang="en-CA" smtClean="0"/>
              <a:t>2024-02-28</a:t>
            </a:fld>
            <a:endParaRPr lang="en-CA"/>
          </a:p>
        </p:txBody>
      </p:sp>
      <p:sp>
        <p:nvSpPr>
          <p:cNvPr id="5" name="Footer Placeholder 4">
            <a:extLst>
              <a:ext uri="{FF2B5EF4-FFF2-40B4-BE49-F238E27FC236}">
                <a16:creationId xmlns:a16="http://schemas.microsoft.com/office/drawing/2014/main" id="{E462BA43-01AE-800E-4477-52DCE22098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24AF16-628F-CF6D-A0ED-3A56A3DD665B}"/>
              </a:ext>
            </a:extLst>
          </p:cNvPr>
          <p:cNvSpPr>
            <a:spLocks noGrp="1"/>
          </p:cNvSpPr>
          <p:nvPr>
            <p:ph type="sldNum" sz="quarter" idx="12"/>
          </p:nvPr>
        </p:nvSpPr>
        <p:spPr/>
        <p:txBody>
          <a:bodyPr/>
          <a:lstStyle/>
          <a:p>
            <a:fld id="{5489FF72-947F-405D-A7EA-49254CF20EC3}" type="slidenum">
              <a:rPr lang="en-CA" smtClean="0"/>
              <a:t>‹#›</a:t>
            </a:fld>
            <a:endParaRPr lang="en-CA"/>
          </a:p>
        </p:txBody>
      </p:sp>
    </p:spTree>
    <p:extLst>
      <p:ext uri="{BB962C8B-B14F-4D97-AF65-F5344CB8AC3E}">
        <p14:creationId xmlns:p14="http://schemas.microsoft.com/office/powerpoint/2010/main" val="42614212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46A3-9EF0-886C-CF8F-2A1E64A4DBE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B3D8271-5E59-A96B-2054-54B6DD3189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65AAD87-313C-C28D-11DC-E4A03113A5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0EDDFF8-D3B1-4F69-C6F6-4F636E98DCF7}"/>
              </a:ext>
            </a:extLst>
          </p:cNvPr>
          <p:cNvSpPr>
            <a:spLocks noGrp="1"/>
          </p:cNvSpPr>
          <p:nvPr>
            <p:ph type="dt" sz="half" idx="10"/>
          </p:nvPr>
        </p:nvSpPr>
        <p:spPr/>
        <p:txBody>
          <a:bodyPr/>
          <a:lstStyle/>
          <a:p>
            <a:fld id="{62159533-A917-4BD1-9675-2F50801B9750}" type="datetimeFigureOut">
              <a:rPr lang="en-CA" smtClean="0"/>
              <a:t>2024-02-28</a:t>
            </a:fld>
            <a:endParaRPr lang="en-CA"/>
          </a:p>
        </p:txBody>
      </p:sp>
      <p:sp>
        <p:nvSpPr>
          <p:cNvPr id="6" name="Footer Placeholder 5">
            <a:extLst>
              <a:ext uri="{FF2B5EF4-FFF2-40B4-BE49-F238E27FC236}">
                <a16:creationId xmlns:a16="http://schemas.microsoft.com/office/drawing/2014/main" id="{B1333A67-A86C-1E08-BE50-FACBFADDF75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5703BF-F914-B213-F9BC-D35F12AC883D}"/>
              </a:ext>
            </a:extLst>
          </p:cNvPr>
          <p:cNvSpPr>
            <a:spLocks noGrp="1"/>
          </p:cNvSpPr>
          <p:nvPr>
            <p:ph type="sldNum" sz="quarter" idx="12"/>
          </p:nvPr>
        </p:nvSpPr>
        <p:spPr/>
        <p:txBody>
          <a:bodyPr/>
          <a:lstStyle/>
          <a:p>
            <a:fld id="{5489FF72-947F-405D-A7EA-49254CF20EC3}" type="slidenum">
              <a:rPr lang="en-CA" smtClean="0"/>
              <a:t>‹#›</a:t>
            </a:fld>
            <a:endParaRPr lang="en-CA"/>
          </a:p>
        </p:txBody>
      </p:sp>
    </p:spTree>
    <p:extLst>
      <p:ext uri="{BB962C8B-B14F-4D97-AF65-F5344CB8AC3E}">
        <p14:creationId xmlns:p14="http://schemas.microsoft.com/office/powerpoint/2010/main" val="31730168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3F55-2307-10B3-8572-8126CB5F308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685D80B-3DF3-F0F8-6A05-22B1141B6A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FC4B68A-505D-ABCB-C1AE-2ADA7FA8FB8B}"/>
              </a:ext>
            </a:extLst>
          </p:cNvPr>
          <p:cNvSpPr>
            <a:spLocks noGrp="1"/>
          </p:cNvSpPr>
          <p:nvPr>
            <p:ph type="dt" sz="half" idx="10"/>
          </p:nvPr>
        </p:nvSpPr>
        <p:spPr/>
        <p:txBody>
          <a:bodyPr/>
          <a:lstStyle/>
          <a:p>
            <a:fld id="{62159533-A917-4BD1-9675-2F50801B9750}" type="datetimeFigureOut">
              <a:rPr lang="en-CA" smtClean="0"/>
              <a:t>2024-02-28</a:t>
            </a:fld>
            <a:endParaRPr lang="en-CA"/>
          </a:p>
        </p:txBody>
      </p:sp>
      <p:sp>
        <p:nvSpPr>
          <p:cNvPr id="5" name="Footer Placeholder 4">
            <a:extLst>
              <a:ext uri="{FF2B5EF4-FFF2-40B4-BE49-F238E27FC236}">
                <a16:creationId xmlns:a16="http://schemas.microsoft.com/office/drawing/2014/main" id="{8E449E69-39F8-2B0D-363E-AFF565AA68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9B9EA2-4BFB-F917-3E8D-E79958BAB845}"/>
              </a:ext>
            </a:extLst>
          </p:cNvPr>
          <p:cNvSpPr>
            <a:spLocks noGrp="1"/>
          </p:cNvSpPr>
          <p:nvPr>
            <p:ph type="sldNum" sz="quarter" idx="12"/>
          </p:nvPr>
        </p:nvSpPr>
        <p:spPr/>
        <p:txBody>
          <a:bodyPr/>
          <a:lstStyle/>
          <a:p>
            <a:fld id="{5489FF72-947F-405D-A7EA-49254CF20EC3}" type="slidenum">
              <a:rPr lang="en-CA" smtClean="0"/>
              <a:t>‹#›</a:t>
            </a:fld>
            <a:endParaRPr lang="en-CA"/>
          </a:p>
        </p:txBody>
      </p:sp>
    </p:spTree>
    <p:extLst>
      <p:ext uri="{BB962C8B-B14F-4D97-AF65-F5344CB8AC3E}">
        <p14:creationId xmlns:p14="http://schemas.microsoft.com/office/powerpoint/2010/main" val="1589765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53126399"/>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Lesson overview slid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69239" y="289510"/>
            <a:ext cx="11653523" cy="461665"/>
          </a:xfrm>
        </p:spPr>
        <p:txBody>
          <a:bodyPr/>
          <a:lstStyle>
            <a:lvl1pPr>
              <a:defRPr/>
            </a:lvl1pPr>
          </a:lstStyle>
          <a:p>
            <a:r>
              <a:rPr lang="en-US"/>
              <a:t>Lesson #: &lt;&lt;Insert Title&gt;&gt;</a:t>
            </a:r>
          </a:p>
        </p:txBody>
      </p:sp>
      <p:sp>
        <p:nvSpPr>
          <p:cNvPr id="5" name="Text Placeholder 4">
            <a:extLst>
              <a:ext uri="{FF2B5EF4-FFF2-40B4-BE49-F238E27FC236}">
                <a16:creationId xmlns:a16="http://schemas.microsoft.com/office/drawing/2014/main" id="{023B8C45-121E-4A34-80C4-59192415431B}"/>
              </a:ext>
            </a:extLst>
          </p:cNvPr>
          <p:cNvSpPr>
            <a:spLocks noGrp="1"/>
          </p:cNvSpPr>
          <p:nvPr>
            <p:ph type="body" sz="quarter" idx="11" hasCustomPrompt="1"/>
          </p:nvPr>
        </p:nvSpPr>
        <p:spPr>
          <a:xfrm>
            <a:off x="266920" y="1187621"/>
            <a:ext cx="11653523" cy="1068263"/>
          </a:xfrm>
        </p:spPr>
        <p:txBody>
          <a:bodyPr/>
          <a:lstStyle>
            <a:lvl1pPr>
              <a:defRPr/>
            </a:lvl1pPr>
            <a:lvl2pPr>
              <a:defRPr/>
            </a:lvl2pPr>
          </a:lstStyle>
          <a:p>
            <a:pPr lvl="0"/>
            <a:r>
              <a:rPr lang="en-US"/>
              <a:t>After completing this lesson, you will be able to:</a:t>
            </a:r>
          </a:p>
          <a:p>
            <a:pPr lvl="1"/>
            <a:r>
              <a:rPr lang="en-US"/>
              <a:t>&lt;&lt;objectives&gt;&gt;</a:t>
            </a:r>
          </a:p>
        </p:txBody>
      </p:sp>
    </p:spTree>
    <p:extLst>
      <p:ext uri="{BB962C8B-B14F-4D97-AF65-F5344CB8AC3E}">
        <p14:creationId xmlns:p14="http://schemas.microsoft.com/office/powerpoint/2010/main" val="230942620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Lesson content V2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1BC8-C70D-474D-9AF8-12B4CE2F0182}"/>
              </a:ext>
            </a:extLst>
          </p:cNvPr>
          <p:cNvSpPr>
            <a:spLocks noGrp="1"/>
          </p:cNvSpPr>
          <p:nvPr>
            <p:ph type="title" hasCustomPrompt="1"/>
          </p:nvPr>
        </p:nvSpPr>
        <p:spPr/>
        <p:txBody>
          <a:bodyPr/>
          <a:lstStyle>
            <a:lvl1pPr>
              <a:defRPr/>
            </a:lvl1pPr>
          </a:lstStyle>
          <a:p>
            <a:r>
              <a:rPr lang="en-US"/>
              <a:t>&lt;&lt;Topic Title&gt;&gt;</a:t>
            </a:r>
          </a:p>
        </p:txBody>
      </p:sp>
      <p:sp>
        <p:nvSpPr>
          <p:cNvPr id="4" name="Text Placeholder 3">
            <a:extLst>
              <a:ext uri="{FF2B5EF4-FFF2-40B4-BE49-F238E27FC236}">
                <a16:creationId xmlns:a16="http://schemas.microsoft.com/office/drawing/2014/main" id="{3147A62B-9344-47FC-B941-A1ADD2A3A066}"/>
              </a:ext>
            </a:extLst>
          </p:cNvPr>
          <p:cNvSpPr>
            <a:spLocks noGrp="1"/>
          </p:cNvSpPr>
          <p:nvPr>
            <p:ph type="body" sz="quarter" idx="10"/>
          </p:nvPr>
        </p:nvSpPr>
        <p:spPr>
          <a:xfrm>
            <a:off x="269239" y="1189177"/>
            <a:ext cx="11653523" cy="5379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058476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8584217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62759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013751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35DA68DD-26A2-D7ED-6315-F34ADB0837CE}"/>
              </a:ext>
            </a:extLst>
          </p:cNvPr>
          <p:cNvPicPr>
            <a:picLocks noChangeAspect="1"/>
          </p:cNvPicPr>
          <p:nvPr/>
        </p:nvPicPr>
        <p:blipFill>
          <a:blip r:embed="rId68"/>
          <a:stretch>
            <a:fillRect/>
          </a:stretch>
        </p:blipFill>
        <p:spPr>
          <a:xfrm rot="5400000">
            <a:off x="10764318" y="1531424"/>
            <a:ext cx="6858000" cy="3795152"/>
          </a:xfrm>
          <a:prstGeom prst="rect">
            <a:avLst/>
          </a:prstGeom>
        </p:spPr>
      </p:pic>
    </p:spTree>
    <p:extLst>
      <p:ext uri="{BB962C8B-B14F-4D97-AF65-F5344CB8AC3E}">
        <p14:creationId xmlns:p14="http://schemas.microsoft.com/office/powerpoint/2010/main" val="157731377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 id="2147483703" r:id="rId53"/>
    <p:sldLayoutId id="2147483704" r:id="rId54"/>
    <p:sldLayoutId id="2147483705" r:id="rId55"/>
    <p:sldLayoutId id="2147483706" r:id="rId56"/>
    <p:sldLayoutId id="2147483707" r:id="rId57"/>
    <p:sldLayoutId id="2147483708" r:id="rId58"/>
    <p:sldLayoutId id="2147483709" r:id="rId59"/>
    <p:sldLayoutId id="2147483710" r:id="rId60"/>
    <p:sldLayoutId id="2147483711" r:id="rId61"/>
    <p:sldLayoutId id="2147483712" r:id="rId62"/>
    <p:sldLayoutId id="2147483713" r:id="rId63"/>
    <p:sldLayoutId id="2147483714" r:id="rId64"/>
    <p:sldLayoutId id="2147483715" r:id="rId65"/>
    <p:sldLayoutId id="2147483716" r:id="rId66"/>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learn.microsoft.com/en-us/power-apps/developer/component-framework/implementing-controls-using-typescript?tabs=before" TargetMode="External"/><Relationship Id="rId7" Type="http://schemas.openxmlformats.org/officeDocument/2006/relationships/hyperlink" Target="https://github.com/microsoft/PowerApps-Samples/tree/master/component-framework" TargetMode="External"/><Relationship Id="rId2" Type="http://schemas.openxmlformats.org/officeDocument/2006/relationships/hyperlink" Target="https://learn.microsoft.com/en-us/power-apps/developer/component-framework/overview" TargetMode="External"/><Relationship Id="rId1" Type="http://schemas.openxmlformats.org/officeDocument/2006/relationships/slideLayout" Target="../slideLayouts/slideLayout12.xml"/><Relationship Id="rId6" Type="http://schemas.openxmlformats.org/officeDocument/2006/relationships/hyperlink" Target="https://learn.microsoft.com/en-us/power-apps/developer/component-framework/manifest-schema-reference/css" TargetMode="External"/><Relationship Id="rId5" Type="http://schemas.openxmlformats.org/officeDocument/2006/relationships/hyperlink" Target="https://learn.microsoft.com/en-us/power-apps/developer/component-framework/manifest-schema-reference/" TargetMode="External"/><Relationship Id="rId4" Type="http://schemas.openxmlformats.org/officeDocument/2006/relationships/hyperlink" Target="https://learn.microsoft.com/en-us/power-apps/developer/component-framework/react-controls-platform-libraries"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learn.microsoft.com/en-us/power-apps/developer/component-framework/implementing-controls-using-typescript?tabs=before#add-your-code-component-to-an-app" TargetMode="External"/><Relationship Id="rId3" Type="http://schemas.openxmlformats.org/officeDocument/2006/relationships/hyperlink" Target="https://learn.microsoft.com/en-us/power-apps/developer/component-framework/implementing-controls-using-typescript?tabs=before#implementing-manifest" TargetMode="External"/><Relationship Id="rId7" Type="http://schemas.openxmlformats.org/officeDocument/2006/relationships/hyperlink" Target="https://learn.microsoft.com/en-us/power-apps/developer/component-framework/implementing-controls-using-typescript?tabs=before#packaging-your-code-components" TargetMode="External"/><Relationship Id="rId2" Type="http://schemas.openxmlformats.org/officeDocument/2006/relationships/hyperlink" Target="https://learn.microsoft.com/en-us/power-apps/developer/component-framework/implementing-controls-using-typescript?tabs=before#creating-a-new-component-project" TargetMode="External"/><Relationship Id="rId1" Type="http://schemas.openxmlformats.org/officeDocument/2006/relationships/slideLayout" Target="../slideLayouts/slideLayout9.xml"/><Relationship Id="rId6" Type="http://schemas.openxmlformats.org/officeDocument/2006/relationships/hyperlink" Target="https://learn.microsoft.com/en-us/power-apps/developer/component-framework/implementing-controls-using-typescript?tabs=before#build-your-code-components" TargetMode="External"/><Relationship Id="rId5" Type="http://schemas.openxmlformats.org/officeDocument/2006/relationships/hyperlink" Target="https://learn.microsoft.com/en-us/power-apps/developer/component-framework/implementing-controls-using-typescript?tabs=before#adding-style-to-the-code-component" TargetMode="External"/><Relationship Id="rId4" Type="http://schemas.openxmlformats.org/officeDocument/2006/relationships/hyperlink" Target="https://learn.microsoft.com/en-us/power-apps/developer/component-framework/implementing-controls-using-typescript?tabs=before#implementing-component-logi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541A17-5EA0-D7DC-A803-DA61D4510B0C}"/>
              </a:ext>
            </a:extLst>
          </p:cNvPr>
          <p:cNvSpPr>
            <a:spLocks noGrp="1"/>
          </p:cNvSpPr>
          <p:nvPr>
            <p:ph type="title"/>
          </p:nvPr>
        </p:nvSpPr>
        <p:spPr>
          <a:xfrm>
            <a:off x="584200" y="1871783"/>
            <a:ext cx="5514975" cy="1661993"/>
          </a:xfrm>
        </p:spPr>
        <p:txBody>
          <a:bodyPr/>
          <a:lstStyle/>
          <a:p>
            <a:r>
              <a:rPr lang="en-US" dirty="0"/>
              <a:t>Power Apps Component Framework Walkthrough and Demo</a:t>
            </a:r>
          </a:p>
        </p:txBody>
      </p:sp>
      <p:sp>
        <p:nvSpPr>
          <p:cNvPr id="10" name="Text Placeholder 2">
            <a:extLst>
              <a:ext uri="{FF2B5EF4-FFF2-40B4-BE49-F238E27FC236}">
                <a16:creationId xmlns:a16="http://schemas.microsoft.com/office/drawing/2014/main" id="{CEFDCCE9-A5A7-AF54-45DA-A03F8828538F}"/>
              </a:ext>
            </a:extLst>
          </p:cNvPr>
          <p:cNvSpPr>
            <a:spLocks noGrp="1"/>
          </p:cNvSpPr>
          <p:nvPr>
            <p:ph type="body" sz="quarter" idx="12"/>
          </p:nvPr>
        </p:nvSpPr>
        <p:spPr/>
        <p:txBody>
          <a:bodyPr/>
          <a:lstStyle/>
          <a:p>
            <a:r>
              <a:rPr lang="en-US" dirty="0"/>
              <a:t>Joe Cooney, Neil Hobson</a:t>
            </a:r>
          </a:p>
        </p:txBody>
      </p:sp>
      <p:sp>
        <p:nvSpPr>
          <p:cNvPr id="12" name="Text Placeholder 3">
            <a:extLst>
              <a:ext uri="{FF2B5EF4-FFF2-40B4-BE49-F238E27FC236}">
                <a16:creationId xmlns:a16="http://schemas.microsoft.com/office/drawing/2014/main" id="{A9E60785-932E-D8EE-0371-0D6E3F0D4A79}"/>
              </a:ext>
            </a:extLst>
          </p:cNvPr>
          <p:cNvSpPr>
            <a:spLocks noGrp="1"/>
          </p:cNvSpPr>
          <p:nvPr>
            <p:ph type="body" sz="quarter" idx="13"/>
          </p:nvPr>
        </p:nvSpPr>
        <p:spPr>
          <a:xfrm>
            <a:off x="584200" y="4294188"/>
            <a:ext cx="5511800" cy="246221"/>
          </a:xfrm>
        </p:spPr>
        <p:txBody>
          <a:bodyPr/>
          <a:lstStyle/>
          <a:p>
            <a:r>
              <a:rPr lang="en-US" dirty="0"/>
              <a:t>ESDC – TAS130</a:t>
            </a:r>
          </a:p>
        </p:txBody>
      </p:sp>
    </p:spTree>
    <p:extLst>
      <p:ext uri="{BB962C8B-B14F-4D97-AF65-F5344CB8AC3E}">
        <p14:creationId xmlns:p14="http://schemas.microsoft.com/office/powerpoint/2010/main" val="1844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3E381E2-AF20-8B42-BDC8-E0CA394B23BB}"/>
              </a:ext>
            </a:extLst>
          </p:cNvPr>
          <p:cNvSpPr>
            <a:spLocks noGrp="1"/>
          </p:cNvSpPr>
          <p:nvPr>
            <p:ph type="title"/>
          </p:nvPr>
        </p:nvSpPr>
        <p:spPr/>
        <p:txBody>
          <a:bodyPr/>
          <a:lstStyle/>
          <a:p>
            <a:r>
              <a:rPr lang="en-US" dirty="0">
                <a:hlinkClick r:id="rId2"/>
              </a:rPr>
              <a:t>PCF Controls Overview</a:t>
            </a:r>
            <a:endParaRPr lang="en-US" dirty="0"/>
          </a:p>
        </p:txBody>
      </p:sp>
      <p:sp>
        <p:nvSpPr>
          <p:cNvPr id="12" name="Text Placeholder 11">
            <a:extLst>
              <a:ext uri="{FF2B5EF4-FFF2-40B4-BE49-F238E27FC236}">
                <a16:creationId xmlns:a16="http://schemas.microsoft.com/office/drawing/2014/main" id="{7E670BCA-3B03-9113-3C8D-6683D654CAEC}"/>
              </a:ext>
            </a:extLst>
          </p:cNvPr>
          <p:cNvSpPr>
            <a:spLocks noGrp="1"/>
          </p:cNvSpPr>
          <p:nvPr>
            <p:ph type="body" sz="quarter" idx="16"/>
          </p:nvPr>
        </p:nvSpPr>
        <p:spPr/>
        <p:txBody>
          <a:bodyPr/>
          <a:lstStyle/>
          <a:p>
            <a:r>
              <a:rPr lang="en-US" dirty="0"/>
              <a:t>Setup &amp; Connection materials</a:t>
            </a:r>
          </a:p>
        </p:txBody>
      </p:sp>
      <p:sp>
        <p:nvSpPr>
          <p:cNvPr id="10" name="Content Placeholder 9">
            <a:extLst>
              <a:ext uri="{FF2B5EF4-FFF2-40B4-BE49-F238E27FC236}">
                <a16:creationId xmlns:a16="http://schemas.microsoft.com/office/drawing/2014/main" id="{C8F0A4D3-5F8A-7A1F-3B2A-126D226855E7}"/>
              </a:ext>
            </a:extLst>
          </p:cNvPr>
          <p:cNvSpPr>
            <a:spLocks noGrp="1"/>
          </p:cNvSpPr>
          <p:nvPr>
            <p:ph sz="quarter" idx="11"/>
          </p:nvPr>
        </p:nvSpPr>
        <p:spPr>
          <a:xfrm>
            <a:off x="588963" y="2081211"/>
            <a:ext cx="5214937" cy="3040832"/>
          </a:xfrm>
        </p:spPr>
        <p:txBody>
          <a:bodyPr/>
          <a:lstStyle/>
          <a:p>
            <a:r>
              <a:rPr lang="en-US" dirty="0">
                <a:hlinkClick r:id="rId3"/>
              </a:rPr>
              <a:t>Create your first component</a:t>
            </a:r>
            <a:endParaRPr lang="en-US" dirty="0"/>
          </a:p>
          <a:p>
            <a:r>
              <a:rPr lang="en-US" dirty="0">
                <a:hlinkClick r:id="rId4"/>
              </a:rPr>
              <a:t>React Controls &amp; Power Platform Libraries</a:t>
            </a:r>
            <a:endParaRPr lang="en-US" dirty="0"/>
          </a:p>
          <a:p>
            <a:r>
              <a:rPr lang="en-US" dirty="0"/>
              <a:t>Connecting to Environment and PAC CLI</a:t>
            </a:r>
          </a:p>
          <a:p>
            <a:pPr lvl="1"/>
            <a:r>
              <a:rPr lang="en-US" dirty="0"/>
              <a:t>PAC -list</a:t>
            </a:r>
          </a:p>
          <a:p>
            <a:r>
              <a:rPr lang="en-US" dirty="0">
                <a:hlinkClick r:id="rId5"/>
              </a:rPr>
              <a:t>Manifest Schema Reference</a:t>
            </a:r>
            <a:endParaRPr lang="en-US" dirty="0"/>
          </a:p>
          <a:p>
            <a:pPr lvl="1"/>
            <a:r>
              <a:rPr lang="en-US" dirty="0">
                <a:hlinkClick r:id="rId6"/>
              </a:rPr>
              <a:t>CSS Elements</a:t>
            </a:r>
            <a:endParaRPr lang="en-US" dirty="0"/>
          </a:p>
          <a:p>
            <a:r>
              <a:rPr lang="en-US" dirty="0"/>
              <a:t>Deployment</a:t>
            </a:r>
          </a:p>
          <a:p>
            <a:pPr lvl="1"/>
            <a:r>
              <a:rPr lang="en-US" dirty="0"/>
              <a:t>debugging</a:t>
            </a:r>
          </a:p>
          <a:p>
            <a:r>
              <a:rPr lang="en-US" dirty="0"/>
              <a:t>Testing</a:t>
            </a:r>
          </a:p>
        </p:txBody>
      </p:sp>
      <p:sp>
        <p:nvSpPr>
          <p:cNvPr id="13" name="Text Placeholder 12">
            <a:extLst>
              <a:ext uri="{FF2B5EF4-FFF2-40B4-BE49-F238E27FC236}">
                <a16:creationId xmlns:a16="http://schemas.microsoft.com/office/drawing/2014/main" id="{BD4BA6E5-9B66-B3DC-4D95-27842F0CCBA6}"/>
              </a:ext>
            </a:extLst>
          </p:cNvPr>
          <p:cNvSpPr>
            <a:spLocks noGrp="1"/>
          </p:cNvSpPr>
          <p:nvPr>
            <p:ph type="body" sz="quarter" idx="17"/>
          </p:nvPr>
        </p:nvSpPr>
        <p:spPr/>
        <p:txBody>
          <a:bodyPr/>
          <a:lstStyle/>
          <a:p>
            <a:r>
              <a:rPr lang="en-US" dirty="0"/>
              <a:t>Demos &amp; Samples</a:t>
            </a:r>
          </a:p>
        </p:txBody>
      </p:sp>
      <p:sp>
        <p:nvSpPr>
          <p:cNvPr id="11" name="Content Placeholder 10">
            <a:extLst>
              <a:ext uri="{FF2B5EF4-FFF2-40B4-BE49-F238E27FC236}">
                <a16:creationId xmlns:a16="http://schemas.microsoft.com/office/drawing/2014/main" id="{9F512D3A-8399-0A9A-A5B5-4F4F68693784}"/>
              </a:ext>
            </a:extLst>
          </p:cNvPr>
          <p:cNvSpPr>
            <a:spLocks noGrp="1"/>
          </p:cNvSpPr>
          <p:nvPr>
            <p:ph sz="quarter" idx="13"/>
          </p:nvPr>
        </p:nvSpPr>
        <p:spPr>
          <a:xfrm>
            <a:off x="6394451" y="2081212"/>
            <a:ext cx="5214937" cy="1046440"/>
          </a:xfrm>
        </p:spPr>
        <p:txBody>
          <a:bodyPr/>
          <a:lstStyle/>
          <a:p>
            <a:r>
              <a:rPr lang="en-US" dirty="0">
                <a:hlinkClick r:id="rId7"/>
              </a:rPr>
              <a:t>Sample PCF components</a:t>
            </a:r>
            <a:endParaRPr lang="en-US" dirty="0"/>
          </a:p>
          <a:p>
            <a:r>
              <a:rPr lang="en-US" dirty="0"/>
              <a:t>How to use sample components</a:t>
            </a:r>
          </a:p>
          <a:p>
            <a:endParaRPr lang="en-US" dirty="0"/>
          </a:p>
        </p:txBody>
      </p:sp>
    </p:spTree>
    <p:extLst>
      <p:ext uri="{BB962C8B-B14F-4D97-AF65-F5344CB8AC3E}">
        <p14:creationId xmlns:p14="http://schemas.microsoft.com/office/powerpoint/2010/main" val="11196825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F141-0DD1-8CA7-DB9D-CEB0CE21A826}"/>
              </a:ext>
            </a:extLst>
          </p:cNvPr>
          <p:cNvSpPr>
            <a:spLocks noGrp="1"/>
          </p:cNvSpPr>
          <p:nvPr>
            <p:ph type="title"/>
          </p:nvPr>
        </p:nvSpPr>
        <p:spPr/>
        <p:txBody>
          <a:bodyPr/>
          <a:lstStyle/>
          <a:p>
            <a:r>
              <a:rPr lang="en-US" dirty="0"/>
              <a:t>Layout and Context</a:t>
            </a:r>
          </a:p>
        </p:txBody>
      </p:sp>
      <p:sp>
        <p:nvSpPr>
          <p:cNvPr id="3" name="Content Placeholder 2">
            <a:extLst>
              <a:ext uri="{FF2B5EF4-FFF2-40B4-BE49-F238E27FC236}">
                <a16:creationId xmlns:a16="http://schemas.microsoft.com/office/drawing/2014/main" id="{A4A0F334-2E8B-1A04-5B13-4A7CE5001161}"/>
              </a:ext>
            </a:extLst>
          </p:cNvPr>
          <p:cNvSpPr>
            <a:spLocks noGrp="1"/>
          </p:cNvSpPr>
          <p:nvPr>
            <p:ph sz="quarter" idx="12"/>
          </p:nvPr>
        </p:nvSpPr>
        <p:spPr>
          <a:xfrm>
            <a:off x="584200" y="1435100"/>
            <a:ext cx="5211763" cy="4050340"/>
          </a:xfrm>
        </p:spPr>
        <p:txBody>
          <a:bodyPr/>
          <a:lstStyle/>
          <a:p>
            <a:r>
              <a:rPr lang="en-US" dirty="0"/>
              <a:t>PCF Control</a:t>
            </a:r>
          </a:p>
          <a:p>
            <a:pPr lvl="1"/>
            <a:r>
              <a:rPr lang="en-US" dirty="0"/>
              <a:t>Manifest</a:t>
            </a:r>
          </a:p>
          <a:p>
            <a:pPr lvl="1"/>
            <a:r>
              <a:rPr lang="en-US" dirty="0"/>
              <a:t>Component implementation</a:t>
            </a:r>
          </a:p>
          <a:p>
            <a:pPr lvl="1"/>
            <a:r>
              <a:rPr lang="en-US" dirty="0"/>
              <a:t>Resources</a:t>
            </a:r>
          </a:p>
          <a:p>
            <a:r>
              <a:rPr lang="en-US" dirty="0"/>
              <a:t>IO Objects</a:t>
            </a:r>
          </a:p>
          <a:p>
            <a:pPr lvl="1"/>
            <a:r>
              <a:rPr lang="en-US" dirty="0"/>
              <a:t>Context</a:t>
            </a:r>
          </a:p>
          <a:p>
            <a:pPr lvl="1"/>
            <a:r>
              <a:rPr lang="en-US" dirty="0" err="1"/>
              <a:t>notifyOutputChanged</a:t>
            </a:r>
            <a:endParaRPr lang="en-US" dirty="0"/>
          </a:p>
          <a:p>
            <a:pPr lvl="1"/>
            <a:r>
              <a:rPr lang="en-US" dirty="0"/>
              <a:t>State</a:t>
            </a:r>
          </a:p>
          <a:p>
            <a:pPr lvl="1"/>
            <a:r>
              <a:rPr lang="en-US" dirty="0"/>
              <a:t>Container</a:t>
            </a:r>
          </a:p>
          <a:p>
            <a:endParaRPr lang="en-US" dirty="0"/>
          </a:p>
        </p:txBody>
      </p:sp>
      <p:sp>
        <p:nvSpPr>
          <p:cNvPr id="4" name="Content Placeholder 3">
            <a:extLst>
              <a:ext uri="{FF2B5EF4-FFF2-40B4-BE49-F238E27FC236}">
                <a16:creationId xmlns:a16="http://schemas.microsoft.com/office/drawing/2014/main" id="{6A5F82FF-E203-9D9E-DB7F-5D0988DCDA0C}"/>
              </a:ext>
            </a:extLst>
          </p:cNvPr>
          <p:cNvSpPr>
            <a:spLocks noGrp="1"/>
          </p:cNvSpPr>
          <p:nvPr>
            <p:ph sz="quarter" idx="13"/>
          </p:nvPr>
        </p:nvSpPr>
        <p:spPr>
          <a:xfrm>
            <a:off x="6384037" y="1011198"/>
            <a:ext cx="5219700" cy="5773888"/>
          </a:xfrm>
        </p:spPr>
        <p:txBody>
          <a:bodyPr/>
          <a:lstStyle/>
          <a:p>
            <a:r>
              <a:rPr lang="en-US" b="0" i="0" u="none" strike="noStrike" dirty="0">
                <a:solidFill>
                  <a:srgbClr val="E6E6E6"/>
                </a:solidFill>
                <a:effectLst/>
                <a:latin typeface="Segoe UI" panose="020B0502040204020203" pitchFamily="34" charset="0"/>
                <a:hlinkClick r:id="rId2"/>
              </a:rPr>
              <a:t>Create a new component project</a:t>
            </a:r>
            <a:endParaRPr lang="en-US" b="0" i="0" dirty="0">
              <a:solidFill>
                <a:srgbClr val="E6E6E6"/>
              </a:solidFill>
              <a:effectLst/>
              <a:latin typeface="Segoe UI" panose="020B0502040204020203" pitchFamily="34" charset="0"/>
            </a:endParaRPr>
          </a:p>
          <a:p>
            <a:r>
              <a:rPr lang="en-US" b="0" i="0" u="none" strike="noStrike" dirty="0">
                <a:solidFill>
                  <a:srgbClr val="E6E6E6"/>
                </a:solidFill>
                <a:effectLst/>
                <a:latin typeface="Segoe UI" panose="020B0502040204020203" pitchFamily="34" charset="0"/>
                <a:hlinkClick r:id="rId3"/>
              </a:rPr>
              <a:t>Implementing manifest</a:t>
            </a:r>
            <a:endParaRPr lang="en-US" b="0" i="0" dirty="0">
              <a:solidFill>
                <a:srgbClr val="E6E6E6"/>
              </a:solidFill>
              <a:effectLst/>
              <a:latin typeface="Segoe UI" panose="020B0502040204020203" pitchFamily="34" charset="0"/>
            </a:endParaRPr>
          </a:p>
          <a:p>
            <a:r>
              <a:rPr lang="en-US" b="0" i="0" u="none" strike="noStrike" dirty="0">
                <a:solidFill>
                  <a:srgbClr val="E6E6E6"/>
                </a:solidFill>
                <a:effectLst/>
                <a:latin typeface="Segoe UI" panose="020B0502040204020203" pitchFamily="34" charset="0"/>
                <a:hlinkClick r:id="rId4"/>
              </a:rPr>
              <a:t>Implement component logic using TypeScript</a:t>
            </a:r>
            <a:endParaRPr lang="en-US" b="0" i="0" dirty="0">
              <a:solidFill>
                <a:srgbClr val="E6E6E6"/>
              </a:solidFill>
              <a:effectLst/>
              <a:latin typeface="Segoe UI" panose="020B0502040204020203" pitchFamily="34" charset="0"/>
            </a:endParaRPr>
          </a:p>
          <a:p>
            <a:r>
              <a:rPr lang="en-US" b="0" i="0" u="none" strike="noStrike" dirty="0">
                <a:solidFill>
                  <a:srgbClr val="E6E6E6"/>
                </a:solidFill>
                <a:effectLst/>
                <a:latin typeface="Segoe UI" panose="020B0502040204020203" pitchFamily="34" charset="0"/>
                <a:hlinkClick r:id="rId5"/>
              </a:rPr>
              <a:t>Add style to the code components</a:t>
            </a:r>
            <a:endParaRPr lang="en-US" b="0" i="0" dirty="0">
              <a:solidFill>
                <a:srgbClr val="E6E6E6"/>
              </a:solidFill>
              <a:effectLst/>
              <a:latin typeface="Segoe UI" panose="020B0502040204020203" pitchFamily="34" charset="0"/>
            </a:endParaRPr>
          </a:p>
          <a:p>
            <a:r>
              <a:rPr lang="en-US" b="0" i="0" u="none" strike="noStrike" dirty="0">
                <a:solidFill>
                  <a:srgbClr val="E6E6E6"/>
                </a:solidFill>
                <a:effectLst/>
                <a:latin typeface="Segoe UI" panose="020B0502040204020203" pitchFamily="34" charset="0"/>
                <a:hlinkClick r:id="rId6"/>
              </a:rPr>
              <a:t>Build your code components</a:t>
            </a:r>
            <a:endParaRPr lang="en-US" b="0" i="0" dirty="0">
              <a:solidFill>
                <a:srgbClr val="E6E6E6"/>
              </a:solidFill>
              <a:effectLst/>
              <a:latin typeface="Segoe UI" panose="020B0502040204020203" pitchFamily="34" charset="0"/>
            </a:endParaRPr>
          </a:p>
          <a:p>
            <a:r>
              <a:rPr lang="en-US" b="0" i="0" u="none" strike="noStrike" dirty="0">
                <a:solidFill>
                  <a:srgbClr val="E6E6E6"/>
                </a:solidFill>
                <a:effectLst/>
                <a:latin typeface="Segoe UI" panose="020B0502040204020203" pitchFamily="34" charset="0"/>
                <a:hlinkClick r:id="rId7"/>
              </a:rPr>
              <a:t>Packaging code components</a:t>
            </a:r>
            <a:endParaRPr lang="en-US" b="0" i="0" dirty="0">
              <a:solidFill>
                <a:srgbClr val="E6E6E6"/>
              </a:solidFill>
              <a:effectLst/>
              <a:latin typeface="Segoe UI" panose="020B0502040204020203" pitchFamily="34" charset="0"/>
            </a:endParaRPr>
          </a:p>
          <a:p>
            <a:r>
              <a:rPr lang="en-US" b="0" i="0" u="none" strike="noStrike" dirty="0">
                <a:solidFill>
                  <a:srgbClr val="E6E6E6"/>
                </a:solidFill>
                <a:effectLst/>
                <a:latin typeface="Segoe UI" panose="020B0502040204020203" pitchFamily="34" charset="0"/>
                <a:hlinkClick r:id="rId8"/>
              </a:rPr>
              <a:t>Add your code component to an app</a:t>
            </a:r>
            <a:endParaRPr lang="en-US" b="0" i="0" dirty="0">
              <a:solidFill>
                <a:srgbClr val="E6E6E6"/>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39144475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F141-0DD1-8CA7-DB9D-CEB0CE21A826}"/>
              </a:ext>
            </a:extLst>
          </p:cNvPr>
          <p:cNvSpPr>
            <a:spLocks noGrp="1"/>
          </p:cNvSpPr>
          <p:nvPr>
            <p:ph type="title"/>
          </p:nvPr>
        </p:nvSpPr>
        <p:spPr/>
        <p:txBody>
          <a:bodyPr/>
          <a:lstStyle/>
          <a:p>
            <a:r>
              <a:rPr lang="en-US" dirty="0"/>
              <a:t>Prerequisites</a:t>
            </a:r>
          </a:p>
        </p:txBody>
      </p:sp>
      <p:sp>
        <p:nvSpPr>
          <p:cNvPr id="3" name="Content Placeholder 2">
            <a:extLst>
              <a:ext uri="{FF2B5EF4-FFF2-40B4-BE49-F238E27FC236}">
                <a16:creationId xmlns:a16="http://schemas.microsoft.com/office/drawing/2014/main" id="{A4A0F334-2E8B-1A04-5B13-4A7CE5001161}"/>
              </a:ext>
            </a:extLst>
          </p:cNvPr>
          <p:cNvSpPr>
            <a:spLocks noGrp="1"/>
          </p:cNvSpPr>
          <p:nvPr>
            <p:ph sz="quarter" idx="12"/>
          </p:nvPr>
        </p:nvSpPr>
        <p:spPr>
          <a:xfrm>
            <a:off x="584200" y="1435100"/>
            <a:ext cx="5211763" cy="1982081"/>
          </a:xfrm>
        </p:spPr>
        <p:txBody>
          <a:bodyPr/>
          <a:lstStyle/>
          <a:p>
            <a:r>
              <a:rPr lang="en-US" dirty="0"/>
              <a:t>Visual Studio Code</a:t>
            </a:r>
          </a:p>
          <a:p>
            <a:r>
              <a:rPr lang="en-US" dirty="0"/>
              <a:t>Node.js</a:t>
            </a:r>
          </a:p>
          <a:p>
            <a:r>
              <a:rPr lang="en-US" dirty="0"/>
              <a:t>Microsoft Power Platform CLI</a:t>
            </a:r>
          </a:p>
          <a:p>
            <a:r>
              <a:rPr lang="en-US" dirty="0"/>
              <a:t>GitHub</a:t>
            </a:r>
          </a:p>
        </p:txBody>
      </p:sp>
      <p:sp>
        <p:nvSpPr>
          <p:cNvPr id="4" name="Content Placeholder 3">
            <a:extLst>
              <a:ext uri="{FF2B5EF4-FFF2-40B4-BE49-F238E27FC236}">
                <a16:creationId xmlns:a16="http://schemas.microsoft.com/office/drawing/2014/main" id="{6A5F82FF-E203-9D9E-DB7F-5D0988DCDA0C}"/>
              </a:ext>
            </a:extLst>
          </p:cNvPr>
          <p:cNvSpPr>
            <a:spLocks noGrp="1"/>
          </p:cNvSpPr>
          <p:nvPr>
            <p:ph sz="quarter" idx="13"/>
          </p:nvPr>
        </p:nvSpPr>
        <p:spPr>
          <a:xfrm>
            <a:off x="6384037" y="1011198"/>
            <a:ext cx="5219700" cy="4474242"/>
          </a:xfrm>
        </p:spPr>
        <p:txBody>
          <a:bodyPr/>
          <a:lstStyle/>
          <a:p>
            <a:endParaRPr lang="en-US" dirty="0"/>
          </a:p>
        </p:txBody>
      </p:sp>
    </p:spTree>
    <p:extLst>
      <p:ext uri="{BB962C8B-B14F-4D97-AF65-F5344CB8AC3E}">
        <p14:creationId xmlns:p14="http://schemas.microsoft.com/office/powerpoint/2010/main" val="12270823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F141-0DD1-8CA7-DB9D-CEB0CE21A826}"/>
              </a:ext>
            </a:extLst>
          </p:cNvPr>
          <p:cNvSpPr>
            <a:spLocks noGrp="1"/>
          </p:cNvSpPr>
          <p:nvPr>
            <p:ph type="title"/>
          </p:nvPr>
        </p:nvSpPr>
        <p:spPr/>
        <p:txBody>
          <a:bodyPr/>
          <a:lstStyle/>
          <a:p>
            <a:r>
              <a:rPr lang="en-US" dirty="0"/>
              <a:t>Manifest</a:t>
            </a:r>
          </a:p>
        </p:txBody>
      </p:sp>
      <p:sp>
        <p:nvSpPr>
          <p:cNvPr id="3" name="Content Placeholder 2">
            <a:extLst>
              <a:ext uri="{FF2B5EF4-FFF2-40B4-BE49-F238E27FC236}">
                <a16:creationId xmlns:a16="http://schemas.microsoft.com/office/drawing/2014/main" id="{A4A0F334-2E8B-1A04-5B13-4A7CE5001161}"/>
              </a:ext>
            </a:extLst>
          </p:cNvPr>
          <p:cNvSpPr>
            <a:spLocks noGrp="1"/>
          </p:cNvSpPr>
          <p:nvPr>
            <p:ph sz="quarter" idx="12"/>
          </p:nvPr>
        </p:nvSpPr>
        <p:spPr>
          <a:xfrm>
            <a:off x="584200" y="1435100"/>
            <a:ext cx="5211763" cy="430887"/>
          </a:xfrm>
        </p:spPr>
        <p:txBody>
          <a:bodyPr/>
          <a:lstStyle/>
          <a:p>
            <a:endParaRPr lang="en-US" dirty="0"/>
          </a:p>
        </p:txBody>
      </p:sp>
      <p:sp>
        <p:nvSpPr>
          <p:cNvPr id="4" name="Content Placeholder 3">
            <a:extLst>
              <a:ext uri="{FF2B5EF4-FFF2-40B4-BE49-F238E27FC236}">
                <a16:creationId xmlns:a16="http://schemas.microsoft.com/office/drawing/2014/main" id="{6A5F82FF-E203-9D9E-DB7F-5D0988DCDA0C}"/>
              </a:ext>
            </a:extLst>
          </p:cNvPr>
          <p:cNvSpPr>
            <a:spLocks noGrp="1"/>
          </p:cNvSpPr>
          <p:nvPr>
            <p:ph sz="quarter" idx="13"/>
          </p:nvPr>
        </p:nvSpPr>
        <p:spPr>
          <a:xfrm>
            <a:off x="6384037" y="1011198"/>
            <a:ext cx="5219700" cy="4474242"/>
          </a:xfrm>
        </p:spPr>
        <p:txBody>
          <a:bodyPr/>
          <a:lstStyle/>
          <a:p>
            <a:endParaRPr lang="en-US" dirty="0"/>
          </a:p>
        </p:txBody>
      </p:sp>
    </p:spTree>
    <p:extLst>
      <p:ext uri="{BB962C8B-B14F-4D97-AF65-F5344CB8AC3E}">
        <p14:creationId xmlns:p14="http://schemas.microsoft.com/office/powerpoint/2010/main" val="36035600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F141-0DD1-8CA7-DB9D-CEB0CE21A826}"/>
              </a:ext>
            </a:extLst>
          </p:cNvPr>
          <p:cNvSpPr>
            <a:spLocks noGrp="1"/>
          </p:cNvSpPr>
          <p:nvPr>
            <p:ph type="title"/>
          </p:nvPr>
        </p:nvSpPr>
        <p:spPr/>
        <p:txBody>
          <a:bodyPr/>
          <a:lstStyle/>
          <a:p>
            <a:r>
              <a:rPr lang="en-US" dirty="0"/>
              <a:t>Context &amp; Input Parameters</a:t>
            </a:r>
          </a:p>
        </p:txBody>
      </p:sp>
      <p:sp>
        <p:nvSpPr>
          <p:cNvPr id="3" name="Content Placeholder 2">
            <a:extLst>
              <a:ext uri="{FF2B5EF4-FFF2-40B4-BE49-F238E27FC236}">
                <a16:creationId xmlns:a16="http://schemas.microsoft.com/office/drawing/2014/main" id="{A4A0F334-2E8B-1A04-5B13-4A7CE5001161}"/>
              </a:ext>
            </a:extLst>
          </p:cNvPr>
          <p:cNvSpPr>
            <a:spLocks noGrp="1"/>
          </p:cNvSpPr>
          <p:nvPr>
            <p:ph sz="quarter" idx="12"/>
          </p:nvPr>
        </p:nvSpPr>
        <p:spPr>
          <a:xfrm>
            <a:off x="584200" y="1435100"/>
            <a:ext cx="5211763" cy="4653582"/>
          </a:xfrm>
        </p:spPr>
        <p:txBody>
          <a:bodyPr/>
          <a:lstStyle/>
          <a:p>
            <a:r>
              <a:rPr lang="en-US" sz="1800" dirty="0"/>
              <a:t>client - This property provides you with information about the client(</a:t>
            </a:r>
            <a:r>
              <a:rPr lang="en-US" sz="1800" dirty="0" err="1"/>
              <a:t>web,Outlook</a:t>
            </a:r>
            <a:r>
              <a:rPr lang="en-US" sz="1800" dirty="0"/>
              <a:t> or mobile), the form factor (</a:t>
            </a:r>
            <a:r>
              <a:rPr lang="en-US" sz="1800" dirty="0" err="1"/>
              <a:t>desktop,tablet</a:t>
            </a:r>
            <a:r>
              <a:rPr lang="en-US" sz="1800" dirty="0"/>
              <a:t> or phone), if you're offline, and if the network is available.</a:t>
            </a:r>
          </a:p>
          <a:p>
            <a:endParaRPr lang="en-US" sz="1800" dirty="0"/>
          </a:p>
          <a:p>
            <a:r>
              <a:rPr lang="en-US" sz="1800" dirty="0"/>
              <a:t>mode - This property provides information about the current state of the code component. For example, is the component visible, is it disabled, and what is the current allocated size.</a:t>
            </a:r>
          </a:p>
          <a:p>
            <a:endParaRPr lang="en-US" sz="1800" dirty="0"/>
          </a:p>
          <a:p>
            <a:r>
              <a:rPr lang="en-US" sz="1800" dirty="0" err="1"/>
              <a:t>userSettings</a:t>
            </a:r>
            <a:r>
              <a:rPr lang="en-US" sz="1800" dirty="0"/>
              <a:t> - This property provides information about the current user like their </a:t>
            </a:r>
            <a:r>
              <a:rPr lang="en-US" sz="1800" dirty="0" err="1"/>
              <a:t>LanguageId</a:t>
            </a:r>
            <a:r>
              <a:rPr lang="en-US" sz="1800" dirty="0"/>
              <a:t>, User ID and Name. For model-driven apps the </a:t>
            </a:r>
            <a:r>
              <a:rPr lang="en-US" sz="1800" dirty="0" err="1"/>
              <a:t>securityRoles</a:t>
            </a:r>
            <a:r>
              <a:rPr lang="en-US" sz="1800" dirty="0"/>
              <a:t> property can be useful to learn the roles for the current user.</a:t>
            </a:r>
          </a:p>
        </p:txBody>
      </p:sp>
      <p:sp>
        <p:nvSpPr>
          <p:cNvPr id="4" name="Content Placeholder 3">
            <a:extLst>
              <a:ext uri="{FF2B5EF4-FFF2-40B4-BE49-F238E27FC236}">
                <a16:creationId xmlns:a16="http://schemas.microsoft.com/office/drawing/2014/main" id="{6A5F82FF-E203-9D9E-DB7F-5D0988DCDA0C}"/>
              </a:ext>
            </a:extLst>
          </p:cNvPr>
          <p:cNvSpPr>
            <a:spLocks noGrp="1"/>
          </p:cNvSpPr>
          <p:nvPr>
            <p:ph sz="quarter" idx="13"/>
          </p:nvPr>
        </p:nvSpPr>
        <p:spPr>
          <a:xfrm>
            <a:off x="6337738" y="1435100"/>
            <a:ext cx="5219700" cy="5059847"/>
          </a:xfrm>
        </p:spPr>
        <p:txBody>
          <a:bodyPr/>
          <a:lstStyle/>
          <a:p>
            <a:r>
              <a:rPr lang="en-US" sz="1200" dirty="0"/>
              <a:t>device - This property provides access to methods to use native device capabilities. Using these services, you can capture audio, video, and images, get bar code values, identify the device geolocation, and pick files.</a:t>
            </a:r>
          </a:p>
          <a:p>
            <a:endParaRPr lang="en-US" sz="1200" dirty="0"/>
          </a:p>
          <a:p>
            <a:r>
              <a:rPr lang="en-US" sz="1200" dirty="0"/>
              <a:t>factory - This currently only offers methods to work with the Popup service, but could support other services in the future.</a:t>
            </a:r>
          </a:p>
          <a:p>
            <a:endParaRPr lang="en-US" sz="1200" dirty="0"/>
          </a:p>
          <a:p>
            <a:r>
              <a:rPr lang="en-US" sz="1200" dirty="0"/>
              <a:t>formatting - Provides methods to help you format data from currency to time. These methods can help you keep formatting consistent with the hosting application user settings.</a:t>
            </a:r>
          </a:p>
          <a:p>
            <a:endParaRPr lang="en-US" sz="1200" dirty="0"/>
          </a:p>
          <a:p>
            <a:r>
              <a:rPr lang="en-US" sz="1200" dirty="0"/>
              <a:t>navigation - Provides navigation-related methods like open forms, open URLs, dialogs (alert, confirm, error), and more.</a:t>
            </a:r>
          </a:p>
          <a:p>
            <a:endParaRPr lang="en-US" sz="1200" dirty="0"/>
          </a:p>
          <a:p>
            <a:r>
              <a:rPr lang="en-US" sz="1200" dirty="0"/>
              <a:t>resources - Provides access to the methods to get all the information about the resource files defined in the manifest. These methods are essential to help localize all your component's content.</a:t>
            </a:r>
          </a:p>
          <a:p>
            <a:endParaRPr lang="en-US" sz="1200" dirty="0"/>
          </a:p>
          <a:p>
            <a:r>
              <a:rPr lang="en-US" sz="1200" dirty="0"/>
              <a:t>utils - Provides access to table metadata and also allows you to check user access to specific tables. The </a:t>
            </a:r>
            <a:r>
              <a:rPr lang="en-US" sz="1200" dirty="0" err="1"/>
              <a:t>lookupObjects</a:t>
            </a:r>
            <a:r>
              <a:rPr lang="en-US" sz="1200" dirty="0"/>
              <a:t> method allows components access to the standard lookup dialog, allowing users to pick one or more rows.</a:t>
            </a:r>
          </a:p>
          <a:p>
            <a:endParaRPr lang="en-US" sz="1200" dirty="0"/>
          </a:p>
          <a:p>
            <a:r>
              <a:rPr lang="en-US" sz="1200" dirty="0" err="1"/>
              <a:t>webAPI</a:t>
            </a:r>
            <a:r>
              <a:rPr lang="en-US" sz="1200" dirty="0"/>
              <a:t> - Provides basic create, read, update, and delete access to Dataverse table data.</a:t>
            </a:r>
          </a:p>
        </p:txBody>
      </p:sp>
    </p:spTree>
    <p:extLst>
      <p:ext uri="{BB962C8B-B14F-4D97-AF65-F5344CB8AC3E}">
        <p14:creationId xmlns:p14="http://schemas.microsoft.com/office/powerpoint/2010/main" val="2339236257"/>
      </p:ext>
    </p:extLst>
  </p:cSld>
  <p:clrMapOvr>
    <a:masterClrMapping/>
  </p:clrMapOvr>
  <p:transition>
    <p:fade/>
  </p:transition>
</p:sld>
</file>

<file path=ppt/theme/theme1.xml><?xml version="1.0" encoding="utf-8"?>
<a:theme xmlns:a="http://schemas.openxmlformats.org/drawingml/2006/main" name="PowerPlatformTheme">
  <a:themeElements>
    <a:clrScheme name="Power Platform v03">
      <a:dk1>
        <a:srgbClr val="000000"/>
      </a:dk1>
      <a:lt1>
        <a:srgbClr val="FFFFFF"/>
      </a:lt1>
      <a:dk2>
        <a:srgbClr val="2A446F"/>
      </a:dk2>
      <a:lt2>
        <a:srgbClr val="F4F3F5"/>
      </a:lt2>
      <a:accent1>
        <a:srgbClr val="0078D4"/>
      </a:accent1>
      <a:accent2>
        <a:srgbClr val="C03BC4"/>
      </a:accent2>
      <a:accent3>
        <a:srgbClr val="49C5B1"/>
      </a:accent3>
      <a:accent4>
        <a:srgbClr val="F4364C"/>
      </a:accent4>
      <a:accent5>
        <a:srgbClr val="C5B4E3"/>
      </a:accent5>
      <a:accent6>
        <a:srgbClr val="D4EC8E"/>
      </a:accent6>
      <a:hlink>
        <a:srgbClr val="0078D4"/>
      </a:hlink>
      <a:folHlink>
        <a:srgbClr val="C03BC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A38B"/>
    </a:custClr>
    <a:custClr name="Light Red">
      <a:srgbClr val="FF5C39"/>
    </a:custClr>
    <a:custClr name="Red">
      <a:srgbClr val="F4364C"/>
    </a:custClr>
    <a:custClr name="Dark Red">
      <a:srgbClr val="73262F"/>
    </a:custClr>
    <a:custClr name="Light Purple">
      <a:srgbClr val="C5B4E3"/>
    </a:custClr>
    <a:custClr name="Light Violet">
      <a:srgbClr val="D59ED7"/>
    </a:custClr>
    <a:custClr name="Red Violet">
      <a:srgbClr val="C03BC4"/>
    </a:custClr>
    <a:custClr name="Dark Violet">
      <a:srgbClr val="702573"/>
    </a:custClr>
    <a:custClr name="Light Teal">
      <a:srgbClr val="B9DCD2"/>
    </a:custClr>
    <a:custClr name="Light Blue">
      <a:srgbClr val="8DC8E8"/>
    </a:custClr>
    <a:custClr name="Brilliant Blue">
      <a:srgbClr val="0078D4"/>
    </a:custClr>
    <a:custClr name="Dark Blue">
      <a:srgbClr val="2A446F"/>
    </a:custClr>
    <a:custClr name="Light Green">
      <a:srgbClr val="D4EC8E"/>
    </a:custClr>
    <a:custClr name="Green">
      <a:srgbClr val="8DE971"/>
    </a:custClr>
    <a:custClr name="Biscay Green">
      <a:srgbClr val="49C5B1"/>
    </a:custClr>
    <a:custClr name="Dark Teal">
      <a:srgbClr val="225B62"/>
    </a:custClr>
    <a:custClr name="Pure White">
      <a:srgbClr val="FFFFFF"/>
    </a:custClr>
    <a:custClr name="Off White">
      <a:srgbClr val="F4F3F5"/>
    </a:custClr>
    <a:custClr name="Extra Light Gray">
      <a:srgbClr val="F2F2F2"/>
    </a:custClr>
    <a:custClr name="Pure Black">
      <a:srgbClr val="000000"/>
    </a:custClr>
  </a:custClrLst>
  <a:extLst>
    <a:ext uri="{05A4C25C-085E-4340-85A3-A5531E510DB2}">
      <thm15:themeFamily xmlns:thm15="http://schemas.microsoft.com/office/thememl/2012/main" name="PowerPlatformTheme" id="{6A92F609-4F2D-443B-B7C4-15A3930C72DF}" vid="{84240F5D-B21B-42DB-BA85-8AB9B5E54670}"/>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437</TotalTime>
  <Words>443</Words>
  <Application>Microsoft Office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Consolas</vt:lpstr>
      <vt:lpstr>Segoe UI</vt:lpstr>
      <vt:lpstr>Segoe UI Semibold</vt:lpstr>
      <vt:lpstr>Wingdings</vt:lpstr>
      <vt:lpstr>PowerPlatformTheme</vt:lpstr>
      <vt:lpstr>Power Apps Component Framework Walkthrough and Demo</vt:lpstr>
      <vt:lpstr>PCF Controls Overview</vt:lpstr>
      <vt:lpstr>Layout and Context</vt:lpstr>
      <vt:lpstr>Prerequisites</vt:lpstr>
      <vt:lpstr>Manifest</vt:lpstr>
      <vt:lpstr>Context &amp; Input 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Apps Component Framework Walkthrough and Demo</dc:title>
  <dc:creator>Joe Cooney</dc:creator>
  <cp:lastModifiedBy>Joe Cooney</cp:lastModifiedBy>
  <cp:revision>1</cp:revision>
  <dcterms:created xsi:type="dcterms:W3CDTF">2024-02-26T18:46:07Z</dcterms:created>
  <dcterms:modified xsi:type="dcterms:W3CDTF">2024-02-28T19:50:01Z</dcterms:modified>
</cp:coreProperties>
</file>