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15967C-C357-4A04-99CF-49852960DFD8}" v="14" dt="2024-02-27T01:17:14.4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Cooney" userId="13333dc2-6972-4681-8864-39fe96d1e958" providerId="ADAL" clId="{F215967C-C357-4A04-99CF-49852960DFD8}"/>
    <pc:docChg chg="undo custSel addSld delSld modSld">
      <pc:chgData name="Joe Cooney" userId="13333dc2-6972-4681-8864-39fe96d1e958" providerId="ADAL" clId="{F215967C-C357-4A04-99CF-49852960DFD8}" dt="2024-02-27T01:24:33.993" v="919" actId="20577"/>
      <pc:docMkLst>
        <pc:docMk/>
      </pc:docMkLst>
      <pc:sldChg chg="addSp delSp modSp new mod modTransition chgLayout">
        <pc:chgData name="Joe Cooney" userId="13333dc2-6972-4681-8864-39fe96d1e958" providerId="ADAL" clId="{F215967C-C357-4A04-99CF-49852960DFD8}" dt="2024-02-26T19:29:04.418" v="771" actId="20577"/>
        <pc:sldMkLst>
          <pc:docMk/>
          <pc:sldMk cId="18441351" sldId="256"/>
        </pc:sldMkLst>
        <pc:spChg chg="del mod">
          <ac:chgData name="Joe Cooney" userId="13333dc2-6972-4681-8864-39fe96d1e958" providerId="ADAL" clId="{F215967C-C357-4A04-99CF-49852960DFD8}" dt="2024-02-26T18:50:38.781" v="2" actId="26606"/>
          <ac:spMkLst>
            <pc:docMk/>
            <pc:sldMk cId="18441351" sldId="256"/>
            <ac:spMk id="2" creationId="{B4AEB72D-ECC5-1EEF-7060-5412554B44A8}"/>
          </ac:spMkLst>
        </pc:spChg>
        <pc:spChg chg="del mod">
          <ac:chgData name="Joe Cooney" userId="13333dc2-6972-4681-8864-39fe96d1e958" providerId="ADAL" clId="{F215967C-C357-4A04-99CF-49852960DFD8}" dt="2024-02-26T18:50:38.781" v="2" actId="26606"/>
          <ac:spMkLst>
            <pc:docMk/>
            <pc:sldMk cId="18441351" sldId="256"/>
            <ac:spMk id="3" creationId="{EE57C661-C6CB-4779-EDB5-FA6BB8B561A9}"/>
          </ac:spMkLst>
        </pc:spChg>
        <pc:spChg chg="add mod">
          <ac:chgData name="Joe Cooney" userId="13333dc2-6972-4681-8864-39fe96d1e958" providerId="ADAL" clId="{F215967C-C357-4A04-99CF-49852960DFD8}" dt="2024-02-26T19:28:26.691" v="720" actId="20577"/>
          <ac:spMkLst>
            <pc:docMk/>
            <pc:sldMk cId="18441351" sldId="256"/>
            <ac:spMk id="8" creationId="{C7541A17-5EA0-D7DC-A803-DA61D4510B0C}"/>
          </ac:spMkLst>
        </pc:spChg>
        <pc:spChg chg="add mod">
          <ac:chgData name="Joe Cooney" userId="13333dc2-6972-4681-8864-39fe96d1e958" providerId="ADAL" clId="{F215967C-C357-4A04-99CF-49852960DFD8}" dt="2024-02-26T19:28:44.231" v="749" actId="20577"/>
          <ac:spMkLst>
            <pc:docMk/>
            <pc:sldMk cId="18441351" sldId="256"/>
            <ac:spMk id="10" creationId="{CEFDCCE9-A5A7-AF54-45DA-A03F8828538F}"/>
          </ac:spMkLst>
        </pc:spChg>
        <pc:spChg chg="add mod">
          <ac:chgData name="Joe Cooney" userId="13333dc2-6972-4681-8864-39fe96d1e958" providerId="ADAL" clId="{F215967C-C357-4A04-99CF-49852960DFD8}" dt="2024-02-26T19:29:04.418" v="771" actId="20577"/>
          <ac:spMkLst>
            <pc:docMk/>
            <pc:sldMk cId="18441351" sldId="256"/>
            <ac:spMk id="12" creationId="{A9E60785-932E-D8EE-0371-0D6E3F0D4A79}"/>
          </ac:spMkLst>
        </pc:spChg>
      </pc:sldChg>
      <pc:sldChg chg="addSp delSp modSp new mod modClrScheme chgLayout">
        <pc:chgData name="Joe Cooney" userId="13333dc2-6972-4681-8864-39fe96d1e958" providerId="ADAL" clId="{F215967C-C357-4A04-99CF-49852960DFD8}" dt="2024-02-26T19:25:45.389" v="463" actId="20577"/>
        <pc:sldMkLst>
          <pc:docMk/>
          <pc:sldMk cId="1119682500" sldId="257"/>
        </pc:sldMkLst>
        <pc:spChg chg="del mod ord">
          <ac:chgData name="Joe Cooney" userId="13333dc2-6972-4681-8864-39fe96d1e958" providerId="ADAL" clId="{F215967C-C357-4A04-99CF-49852960DFD8}" dt="2024-02-26T18:52:39.350" v="8" actId="700"/>
          <ac:spMkLst>
            <pc:docMk/>
            <pc:sldMk cId="1119682500" sldId="257"/>
            <ac:spMk id="2" creationId="{5C43F4C4-F768-77B1-85D2-283AF52F5A5B}"/>
          </ac:spMkLst>
        </pc:spChg>
        <pc:spChg chg="del mod ord">
          <ac:chgData name="Joe Cooney" userId="13333dc2-6972-4681-8864-39fe96d1e958" providerId="ADAL" clId="{F215967C-C357-4A04-99CF-49852960DFD8}" dt="2024-02-26T18:52:39.350" v="8" actId="700"/>
          <ac:spMkLst>
            <pc:docMk/>
            <pc:sldMk cId="1119682500" sldId="257"/>
            <ac:spMk id="3" creationId="{810B3134-7E4B-68FB-BF2D-3CA8ECED1D18}"/>
          </ac:spMkLst>
        </pc:spChg>
        <pc:spChg chg="add del mod ord">
          <ac:chgData name="Joe Cooney" userId="13333dc2-6972-4681-8864-39fe96d1e958" providerId="ADAL" clId="{F215967C-C357-4A04-99CF-49852960DFD8}" dt="2024-02-26T18:53:37.683" v="9" actId="700"/>
          <ac:spMkLst>
            <pc:docMk/>
            <pc:sldMk cId="1119682500" sldId="257"/>
            <ac:spMk id="4" creationId="{F5728269-608A-3730-552E-BE9296B10769}"/>
          </ac:spMkLst>
        </pc:spChg>
        <pc:spChg chg="add del mod ord">
          <ac:chgData name="Joe Cooney" userId="13333dc2-6972-4681-8864-39fe96d1e958" providerId="ADAL" clId="{F215967C-C357-4A04-99CF-49852960DFD8}" dt="2024-02-26T18:53:37.683" v="9" actId="700"/>
          <ac:spMkLst>
            <pc:docMk/>
            <pc:sldMk cId="1119682500" sldId="257"/>
            <ac:spMk id="5" creationId="{33DCE1EF-D745-1305-6420-A588B2D82A9C}"/>
          </ac:spMkLst>
        </pc:spChg>
        <pc:spChg chg="add del mod ord">
          <ac:chgData name="Joe Cooney" userId="13333dc2-6972-4681-8864-39fe96d1e958" providerId="ADAL" clId="{F215967C-C357-4A04-99CF-49852960DFD8}" dt="2024-02-26T18:53:37.683" v="9" actId="700"/>
          <ac:spMkLst>
            <pc:docMk/>
            <pc:sldMk cId="1119682500" sldId="257"/>
            <ac:spMk id="6" creationId="{9288EB8A-5E30-0722-FD91-9D270CE9672F}"/>
          </ac:spMkLst>
        </pc:spChg>
        <pc:spChg chg="add del mod ord">
          <ac:chgData name="Joe Cooney" userId="13333dc2-6972-4681-8864-39fe96d1e958" providerId="ADAL" clId="{F215967C-C357-4A04-99CF-49852960DFD8}" dt="2024-02-26T18:54:00.375" v="10" actId="700"/>
          <ac:spMkLst>
            <pc:docMk/>
            <pc:sldMk cId="1119682500" sldId="257"/>
            <ac:spMk id="7" creationId="{EABFD0C4-85EE-DCE3-A61C-E6A18A503042}"/>
          </ac:spMkLst>
        </pc:spChg>
        <pc:spChg chg="add del mod ord">
          <ac:chgData name="Joe Cooney" userId="13333dc2-6972-4681-8864-39fe96d1e958" providerId="ADAL" clId="{F215967C-C357-4A04-99CF-49852960DFD8}" dt="2024-02-26T18:54:00.375" v="10" actId="700"/>
          <ac:spMkLst>
            <pc:docMk/>
            <pc:sldMk cId="1119682500" sldId="257"/>
            <ac:spMk id="8" creationId="{291C3711-EA48-0B70-AC7A-10151E7B7A55}"/>
          </ac:spMkLst>
        </pc:spChg>
        <pc:spChg chg="add mod ord">
          <ac:chgData name="Joe Cooney" userId="13333dc2-6972-4681-8864-39fe96d1e958" providerId="ADAL" clId="{F215967C-C357-4A04-99CF-49852960DFD8}" dt="2024-02-26T19:24:27.823" v="379" actId="20577"/>
          <ac:spMkLst>
            <pc:docMk/>
            <pc:sldMk cId="1119682500" sldId="257"/>
            <ac:spMk id="9" creationId="{13E381E2-AF20-8B42-BDC8-E0CA394B23BB}"/>
          </ac:spMkLst>
        </pc:spChg>
        <pc:spChg chg="add mod ord">
          <ac:chgData name="Joe Cooney" userId="13333dc2-6972-4681-8864-39fe96d1e958" providerId="ADAL" clId="{F215967C-C357-4A04-99CF-49852960DFD8}" dt="2024-02-26T19:25:45.389" v="463" actId="20577"/>
          <ac:spMkLst>
            <pc:docMk/>
            <pc:sldMk cId="1119682500" sldId="257"/>
            <ac:spMk id="10" creationId="{C8F0A4D3-5F8A-7A1F-3B2A-126D226855E7}"/>
          </ac:spMkLst>
        </pc:spChg>
        <pc:spChg chg="add mod ord">
          <ac:chgData name="Joe Cooney" userId="13333dc2-6972-4681-8864-39fe96d1e958" providerId="ADAL" clId="{F215967C-C357-4A04-99CF-49852960DFD8}" dt="2024-02-26T19:19:41.996" v="263" actId="20577"/>
          <ac:spMkLst>
            <pc:docMk/>
            <pc:sldMk cId="1119682500" sldId="257"/>
            <ac:spMk id="11" creationId="{9F512D3A-8399-0A9A-A5B5-4F4F68693784}"/>
          </ac:spMkLst>
        </pc:spChg>
        <pc:spChg chg="add mod ord">
          <ac:chgData name="Joe Cooney" userId="13333dc2-6972-4681-8864-39fe96d1e958" providerId="ADAL" clId="{F215967C-C357-4A04-99CF-49852960DFD8}" dt="2024-02-26T19:18:08.946" v="185" actId="20577"/>
          <ac:spMkLst>
            <pc:docMk/>
            <pc:sldMk cId="1119682500" sldId="257"/>
            <ac:spMk id="12" creationId="{7E670BCA-3B03-9113-3C8D-6683D654CAEC}"/>
          </ac:spMkLst>
        </pc:spChg>
        <pc:spChg chg="add mod ord">
          <ac:chgData name="Joe Cooney" userId="13333dc2-6972-4681-8864-39fe96d1e958" providerId="ADAL" clId="{F215967C-C357-4A04-99CF-49852960DFD8}" dt="2024-02-26T19:19:16.093" v="200" actId="20577"/>
          <ac:spMkLst>
            <pc:docMk/>
            <pc:sldMk cId="1119682500" sldId="257"/>
            <ac:spMk id="13" creationId="{BD4BA6E5-9B66-B3DC-4D95-27842F0CCBA6}"/>
          </ac:spMkLst>
        </pc:spChg>
      </pc:sldChg>
      <pc:sldChg chg="addSp delSp modSp new del mod modClrScheme chgLayout">
        <pc:chgData name="Joe Cooney" userId="13333dc2-6972-4681-8864-39fe96d1e958" providerId="ADAL" clId="{F215967C-C357-4A04-99CF-49852960DFD8}" dt="2024-02-26T18:51:06.287" v="6" actId="2696"/>
        <pc:sldMkLst>
          <pc:docMk/>
          <pc:sldMk cId="2305401363" sldId="257"/>
        </pc:sldMkLst>
        <pc:spChg chg="del mod">
          <ac:chgData name="Joe Cooney" userId="13333dc2-6972-4681-8864-39fe96d1e958" providerId="ADAL" clId="{F215967C-C357-4A04-99CF-49852960DFD8}" dt="2024-02-26T18:50:59.496" v="5" actId="26606"/>
          <ac:spMkLst>
            <pc:docMk/>
            <pc:sldMk cId="2305401363" sldId="257"/>
            <ac:spMk id="2" creationId="{EA9355E6-DA61-AB6F-5D0B-24C158C4038E}"/>
          </ac:spMkLst>
        </pc:spChg>
        <pc:spChg chg="del mod">
          <ac:chgData name="Joe Cooney" userId="13333dc2-6972-4681-8864-39fe96d1e958" providerId="ADAL" clId="{F215967C-C357-4A04-99CF-49852960DFD8}" dt="2024-02-26T18:50:59.496" v="5" actId="26606"/>
          <ac:spMkLst>
            <pc:docMk/>
            <pc:sldMk cId="2305401363" sldId="257"/>
            <ac:spMk id="3" creationId="{88FB4BDB-B50B-E81A-BB0D-DA199996F3E0}"/>
          </ac:spMkLst>
        </pc:spChg>
        <pc:spChg chg="del mod">
          <ac:chgData name="Joe Cooney" userId="13333dc2-6972-4681-8864-39fe96d1e958" providerId="ADAL" clId="{F215967C-C357-4A04-99CF-49852960DFD8}" dt="2024-02-26T18:50:59.496" v="5" actId="26606"/>
          <ac:spMkLst>
            <pc:docMk/>
            <pc:sldMk cId="2305401363" sldId="257"/>
            <ac:spMk id="4" creationId="{6751ACA4-CE6A-8532-444F-D256A8A2EC70}"/>
          </ac:spMkLst>
        </pc:spChg>
        <pc:spChg chg="add mod">
          <ac:chgData name="Joe Cooney" userId="13333dc2-6972-4681-8864-39fe96d1e958" providerId="ADAL" clId="{F215967C-C357-4A04-99CF-49852960DFD8}" dt="2024-02-26T18:50:59.496" v="5" actId="26606"/>
          <ac:spMkLst>
            <pc:docMk/>
            <pc:sldMk cId="2305401363" sldId="257"/>
            <ac:spMk id="9" creationId="{B1BDEA58-8D71-F2D7-CABA-71CC89BC4F96}"/>
          </ac:spMkLst>
        </pc:spChg>
        <pc:spChg chg="add mod">
          <ac:chgData name="Joe Cooney" userId="13333dc2-6972-4681-8864-39fe96d1e958" providerId="ADAL" clId="{F215967C-C357-4A04-99CF-49852960DFD8}" dt="2024-02-26T18:50:59.496" v="5" actId="26606"/>
          <ac:spMkLst>
            <pc:docMk/>
            <pc:sldMk cId="2305401363" sldId="257"/>
            <ac:spMk id="11" creationId="{CFD649AA-B382-943E-9AA8-534F6BF7E900}"/>
          </ac:spMkLst>
        </pc:spChg>
        <pc:spChg chg="add mod">
          <ac:chgData name="Joe Cooney" userId="13333dc2-6972-4681-8864-39fe96d1e958" providerId="ADAL" clId="{F215967C-C357-4A04-99CF-49852960DFD8}" dt="2024-02-26T18:50:59.496" v="5" actId="26606"/>
          <ac:spMkLst>
            <pc:docMk/>
            <pc:sldMk cId="2305401363" sldId="257"/>
            <ac:spMk id="13" creationId="{17965711-E4BA-F16E-572B-4AD2CD7D5733}"/>
          </ac:spMkLst>
        </pc:spChg>
      </pc:sldChg>
      <pc:sldChg chg="modSp new mod">
        <pc:chgData name="Joe Cooney" userId="13333dc2-6972-4681-8864-39fe96d1e958" providerId="ADAL" clId="{F215967C-C357-4A04-99CF-49852960DFD8}" dt="2024-02-27T00:58:48.125" v="776" actId="12"/>
        <pc:sldMkLst>
          <pc:docMk/>
          <pc:sldMk cId="3914447595" sldId="258"/>
        </pc:sldMkLst>
        <pc:spChg chg="mod">
          <ac:chgData name="Joe Cooney" userId="13333dc2-6972-4681-8864-39fe96d1e958" providerId="ADAL" clId="{F215967C-C357-4A04-99CF-49852960DFD8}" dt="2024-02-26T19:26:31.738" v="504" actId="20577"/>
          <ac:spMkLst>
            <pc:docMk/>
            <pc:sldMk cId="3914447595" sldId="258"/>
            <ac:spMk id="2" creationId="{19DAF141-0DD1-8CA7-DB9D-CEB0CE21A826}"/>
          </ac:spMkLst>
        </pc:spChg>
        <pc:spChg chg="mod">
          <ac:chgData name="Joe Cooney" userId="13333dc2-6972-4681-8864-39fe96d1e958" providerId="ADAL" clId="{F215967C-C357-4A04-99CF-49852960DFD8}" dt="2024-02-26T19:28:00.558" v="655" actId="14"/>
          <ac:spMkLst>
            <pc:docMk/>
            <pc:sldMk cId="3914447595" sldId="258"/>
            <ac:spMk id="3" creationId="{A4A0F334-2E8B-1A04-5B13-4A7CE5001161}"/>
          </ac:spMkLst>
        </pc:spChg>
        <pc:spChg chg="mod">
          <ac:chgData name="Joe Cooney" userId="13333dc2-6972-4681-8864-39fe96d1e958" providerId="ADAL" clId="{F215967C-C357-4A04-99CF-49852960DFD8}" dt="2024-02-27T00:58:48.125" v="776" actId="12"/>
          <ac:spMkLst>
            <pc:docMk/>
            <pc:sldMk cId="3914447595" sldId="258"/>
            <ac:spMk id="4" creationId="{6A5F82FF-E203-9D9E-DB7F-5D0988DCDA0C}"/>
          </ac:spMkLst>
        </pc:spChg>
      </pc:sldChg>
      <pc:sldChg chg="addSp delSp modSp add mod">
        <pc:chgData name="Joe Cooney" userId="13333dc2-6972-4681-8864-39fe96d1e958" providerId="ADAL" clId="{F215967C-C357-4A04-99CF-49852960DFD8}" dt="2024-02-27T01:02:33.690" v="876" actId="20577"/>
        <pc:sldMkLst>
          <pc:docMk/>
          <pc:sldMk cId="1227082379" sldId="259"/>
        </pc:sldMkLst>
        <pc:spChg chg="mod">
          <ac:chgData name="Joe Cooney" userId="13333dc2-6972-4681-8864-39fe96d1e958" providerId="ADAL" clId="{F215967C-C357-4A04-99CF-49852960DFD8}" dt="2024-02-27T00:59:34.426" v="796" actId="20577"/>
          <ac:spMkLst>
            <pc:docMk/>
            <pc:sldMk cId="1227082379" sldId="259"/>
            <ac:spMk id="2" creationId="{19DAF141-0DD1-8CA7-DB9D-CEB0CE21A826}"/>
          </ac:spMkLst>
        </pc:spChg>
        <pc:spChg chg="add del mod">
          <ac:chgData name="Joe Cooney" userId="13333dc2-6972-4681-8864-39fe96d1e958" providerId="ADAL" clId="{F215967C-C357-4A04-99CF-49852960DFD8}" dt="2024-02-27T01:02:33.690" v="876" actId="20577"/>
          <ac:spMkLst>
            <pc:docMk/>
            <pc:sldMk cId="1227082379" sldId="259"/>
            <ac:spMk id="3" creationId="{A4A0F334-2E8B-1A04-5B13-4A7CE5001161}"/>
          </ac:spMkLst>
        </pc:spChg>
        <pc:spChg chg="mod">
          <ac:chgData name="Joe Cooney" userId="13333dc2-6972-4681-8864-39fe96d1e958" providerId="ADAL" clId="{F215967C-C357-4A04-99CF-49852960DFD8}" dt="2024-02-27T00:59:51.973" v="798" actId="14100"/>
          <ac:spMkLst>
            <pc:docMk/>
            <pc:sldMk cId="1227082379" sldId="259"/>
            <ac:spMk id="4" creationId="{6A5F82FF-E203-9D9E-DB7F-5D0988DCDA0C}"/>
          </ac:spMkLst>
        </pc:spChg>
        <pc:spChg chg="add">
          <ac:chgData name="Joe Cooney" userId="13333dc2-6972-4681-8864-39fe96d1e958" providerId="ADAL" clId="{F215967C-C357-4A04-99CF-49852960DFD8}" dt="2024-02-27T01:01:32.444" v="799"/>
          <ac:spMkLst>
            <pc:docMk/>
            <pc:sldMk cId="1227082379" sldId="259"/>
            <ac:spMk id="5" creationId="{EF774281-E082-9061-EF88-2C9A0307502B}"/>
          </ac:spMkLst>
        </pc:spChg>
        <pc:spChg chg="add mod">
          <ac:chgData name="Joe Cooney" userId="13333dc2-6972-4681-8864-39fe96d1e958" providerId="ADAL" clId="{F215967C-C357-4A04-99CF-49852960DFD8}" dt="2024-02-27T01:01:47.236" v="802"/>
          <ac:spMkLst>
            <pc:docMk/>
            <pc:sldMk cId="1227082379" sldId="259"/>
            <ac:spMk id="6" creationId="{3A978858-3149-642C-3CEB-94F0B2A7D122}"/>
          </ac:spMkLst>
        </pc:spChg>
      </pc:sldChg>
      <pc:sldChg chg="addSp delSp modSp add mod">
        <pc:chgData name="Joe Cooney" userId="13333dc2-6972-4681-8864-39fe96d1e958" providerId="ADAL" clId="{F215967C-C357-4A04-99CF-49852960DFD8}" dt="2024-02-27T01:24:33.993" v="919" actId="20577"/>
        <pc:sldMkLst>
          <pc:docMk/>
          <pc:sldMk cId="3603560041" sldId="260"/>
        </pc:sldMkLst>
        <pc:spChg chg="mod">
          <ac:chgData name="Joe Cooney" userId="13333dc2-6972-4681-8864-39fe96d1e958" providerId="ADAL" clId="{F215967C-C357-4A04-99CF-49852960DFD8}" dt="2024-02-27T01:14:32.101" v="885" actId="20577"/>
          <ac:spMkLst>
            <pc:docMk/>
            <pc:sldMk cId="3603560041" sldId="260"/>
            <ac:spMk id="2" creationId="{19DAF141-0DD1-8CA7-DB9D-CEB0CE21A826}"/>
          </ac:spMkLst>
        </pc:spChg>
        <pc:spChg chg="mod">
          <ac:chgData name="Joe Cooney" userId="13333dc2-6972-4681-8864-39fe96d1e958" providerId="ADAL" clId="{F215967C-C357-4A04-99CF-49852960DFD8}" dt="2024-02-27T01:24:33.993" v="919" actId="20577"/>
          <ac:spMkLst>
            <pc:docMk/>
            <pc:sldMk cId="3603560041" sldId="260"/>
            <ac:spMk id="3" creationId="{A4A0F334-2E8B-1A04-5B13-4A7CE5001161}"/>
          </ac:spMkLst>
        </pc:spChg>
        <pc:spChg chg="add del">
          <ac:chgData name="Joe Cooney" userId="13333dc2-6972-4681-8864-39fe96d1e958" providerId="ADAL" clId="{F215967C-C357-4A04-99CF-49852960DFD8}" dt="2024-02-27T01:17:14.421" v="887"/>
          <ac:spMkLst>
            <pc:docMk/>
            <pc:sldMk cId="3603560041" sldId="260"/>
            <ac:spMk id="4" creationId="{6A5F82FF-E203-9D9E-DB7F-5D0988DCDA0C}"/>
          </ac:spMkLst>
        </pc:spChg>
        <pc:graphicFrameChg chg="add mod">
          <ac:chgData name="Joe Cooney" userId="13333dc2-6972-4681-8864-39fe96d1e958" providerId="ADAL" clId="{F215967C-C357-4A04-99CF-49852960DFD8}" dt="2024-02-27T01:17:14.421" v="887"/>
          <ac:graphicFrameMkLst>
            <pc:docMk/>
            <pc:sldMk cId="3603560041" sldId="260"/>
            <ac:graphicFrameMk id="5" creationId="{1E47A3E2-2D2F-ED2C-233B-061AD4A7E25B}"/>
          </ac:graphicFrameMkLst>
        </pc:graphicFrameChg>
      </pc:sldChg>
      <pc:sldMasterChg chg="addSldLayout">
        <pc:chgData name="Joe Cooney" userId="13333dc2-6972-4681-8864-39fe96d1e958" providerId="ADAL" clId="{F215967C-C357-4A04-99CF-49852960DFD8}" dt="2024-02-26T18:49:24.393" v="0" actId="680"/>
        <pc:sldMasterMkLst>
          <pc:docMk/>
          <pc:sldMasterMk cId="3306748476" sldId="2147483648"/>
        </pc:sldMasterMkLst>
        <pc:sldLayoutChg chg="add">
          <pc:chgData name="Joe Cooney" userId="13333dc2-6972-4681-8864-39fe96d1e958" providerId="ADAL" clId="{F215967C-C357-4A04-99CF-49852960DFD8}" dt="2024-02-26T18:49:24.393" v="0" actId="680"/>
          <pc:sldLayoutMkLst>
            <pc:docMk/>
            <pc:sldMasterMk cId="3306748476" sldId="2147483648"/>
            <pc:sldLayoutMk cId="2773864384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jpe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2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2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1.sv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jpe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Microsoft Power Platform logo">
            <a:extLst>
              <a:ext uri="{FF2B5EF4-FFF2-40B4-BE49-F238E27FC236}">
                <a16:creationId xmlns:a16="http://schemas.microsoft.com/office/drawing/2014/main" id="{226A48B9-9D98-1261-90C8-6643F1D4E4B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4894" y="597820"/>
            <a:ext cx="306832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4975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551497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BE9B4C-457B-DAE3-024C-78127F20A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4200" y="4294188"/>
            <a:ext cx="5511800" cy="24622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Title, company, or other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088789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25392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D525736-DEE8-4391-8135-23DE064005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E90344-0294-48E2-AAF0-601BB99500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084388"/>
            <a:ext cx="5219700" cy="1341906"/>
          </a:xfrm>
        </p:spPr>
        <p:txBody>
          <a:bodyPr>
            <a:spAutoFit/>
          </a:bodyPr>
          <a:lstStyle>
            <a:lvl1pPr marL="171450" indent="-171450">
              <a:defRPr lang="en-US" sz="2000" dirty="0"/>
            </a:lvl1pPr>
            <a:lvl2pPr marL="342900" indent="-171450">
              <a:defRPr lang="en-US" sz="1600" dirty="0"/>
            </a:lvl2pPr>
            <a:lvl3pPr marL="514350" indent="-171450">
              <a:defRPr lang="en-US" sz="1400" dirty="0"/>
            </a:lvl3pPr>
            <a:lvl4pPr marL="666750" indent="-152400">
              <a:defRPr lang="en-US" sz="1200" dirty="0"/>
            </a:lvl4pPr>
            <a:lvl5pPr marL="793750" indent="-120650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B4F729D4-B1F1-45F2-A06A-40234B19C8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7625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1F896FB-325C-4849-B372-8DF0D6C056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97625" y="2084388"/>
            <a:ext cx="5219700" cy="1341906"/>
          </a:xfrm>
        </p:spPr>
        <p:txBody>
          <a:bodyPr>
            <a:spAutoFit/>
          </a:bodyPr>
          <a:lstStyle>
            <a:lvl1pPr marL="171450" indent="-171450">
              <a:defRPr lang="en-US" sz="2000" dirty="0"/>
            </a:lvl1pPr>
            <a:lvl2pPr marL="342900" indent="-171450">
              <a:defRPr lang="en-US" sz="1600" dirty="0"/>
            </a:lvl2pPr>
            <a:lvl3pPr marL="514350" indent="-171450">
              <a:defRPr lang="en-US" sz="1400" dirty="0"/>
            </a:lvl3pPr>
            <a:lvl4pPr marL="685800" indent="-136525">
              <a:defRPr lang="en-US" sz="1200" dirty="0"/>
            </a:lvl4pPr>
            <a:lvl5pPr marL="793750" indent="-120650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68186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Content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C2759870-0BEA-44DC-A414-1C70D04E35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FEF95FA-F121-4653-B60A-0D068C34546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8963" y="2081211"/>
            <a:ext cx="5214937" cy="418782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C327262A-D327-4189-AD22-BAD67CF4AB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7625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47F8EAA9-0E64-4589-A234-BC31685BE7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4451" y="2081212"/>
            <a:ext cx="5214937" cy="4187826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25506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Bulle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60F77E-464D-46F7-A8F8-6F281DA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CB20F198-3776-433D-85A8-C2B6AC6235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7" y="1438275"/>
            <a:ext cx="3264408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97BC59AA-6CF8-4091-8008-21AA9AD8E8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5217" y="2283115"/>
            <a:ext cx="3264408" cy="124341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1600"/>
            </a:lvl1pPr>
            <a:lvl2pPr>
              <a:defRPr lang="en-US" sz="1400"/>
            </a:lvl2pPr>
            <a:lvl3pPr>
              <a:defRPr lang="en-US" sz="1400"/>
            </a:lvl3pPr>
            <a:lvl4pPr>
              <a:defRPr lang="en-US" sz="1200"/>
            </a:lvl4pPr>
            <a:lvl5pPr>
              <a:defRPr lang="en-US" sz="1200" dirty="0"/>
            </a:lvl5pPr>
          </a:lstStyle>
          <a:p>
            <a:pPr marL="141288" lvl="0" indent="-141288"/>
            <a:r>
              <a:rPr lang="en-US"/>
              <a:t>Click to edit Master text styles</a:t>
            </a:r>
          </a:p>
          <a:p>
            <a:pPr marL="141288" lvl="1" indent="-141288"/>
            <a:r>
              <a:rPr lang="en-US"/>
              <a:t>Second level</a:t>
            </a:r>
          </a:p>
          <a:p>
            <a:pPr marL="141288" lvl="2" indent="-141288"/>
            <a:r>
              <a:rPr lang="en-US"/>
              <a:t>Third level</a:t>
            </a:r>
          </a:p>
          <a:p>
            <a:pPr marL="141288" lvl="3" indent="-141288"/>
            <a:r>
              <a:rPr lang="en-US"/>
              <a:t>Fourth level</a:t>
            </a:r>
          </a:p>
          <a:p>
            <a:pPr marL="141288" lvl="4" indent="-141288"/>
            <a:r>
              <a:rPr lang="en-US"/>
              <a:t>Fifth level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ECED387-BA3E-49B2-8F1E-0E371E09E0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63796" y="1438275"/>
            <a:ext cx="3264408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6B26A1CD-81F9-4C2F-896F-E69757C665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63796" y="2283115"/>
            <a:ext cx="3264408" cy="124341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1600"/>
            </a:lvl1pPr>
            <a:lvl2pPr>
              <a:defRPr lang="en-US" sz="1400"/>
            </a:lvl2pPr>
            <a:lvl3pPr>
              <a:defRPr lang="en-US" sz="1400"/>
            </a:lvl3pPr>
            <a:lvl4pPr>
              <a:defRPr lang="en-US" sz="1200"/>
            </a:lvl4pPr>
            <a:lvl5pPr>
              <a:defRPr lang="en-US" sz="1200" dirty="0"/>
            </a:lvl5pPr>
          </a:lstStyle>
          <a:p>
            <a:pPr marL="141288" lvl="0" indent="-141288"/>
            <a:r>
              <a:rPr lang="en-US"/>
              <a:t>Click to edit Master text styles</a:t>
            </a:r>
          </a:p>
          <a:p>
            <a:pPr marL="141288" lvl="1" indent="-141288"/>
            <a:r>
              <a:rPr lang="en-US"/>
              <a:t>Second level</a:t>
            </a:r>
          </a:p>
          <a:p>
            <a:pPr marL="141288" lvl="2" indent="-141288"/>
            <a:r>
              <a:rPr lang="en-US"/>
              <a:t>Third level</a:t>
            </a:r>
          </a:p>
          <a:p>
            <a:pPr marL="141288" lvl="3" indent="-141288"/>
            <a:r>
              <a:rPr lang="en-US"/>
              <a:t>Fourth level</a:t>
            </a:r>
          </a:p>
          <a:p>
            <a:pPr marL="141288" lvl="4" indent="-141288"/>
            <a:r>
              <a:rPr lang="en-US"/>
              <a:t>Fifth level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9263A4B-A9A8-4CE5-96A8-6F6EC365E51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42375" y="1438275"/>
            <a:ext cx="3264408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205743D-F71A-4647-9BE4-2900BDA2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42375" y="2283115"/>
            <a:ext cx="3264408" cy="124341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1600"/>
            </a:lvl1pPr>
            <a:lvl2pPr>
              <a:defRPr lang="en-US" sz="1400"/>
            </a:lvl2pPr>
            <a:lvl3pPr>
              <a:defRPr lang="en-US" sz="1400"/>
            </a:lvl3pPr>
            <a:lvl4pPr>
              <a:defRPr lang="en-US" sz="1200"/>
            </a:lvl4pPr>
            <a:lvl5pPr>
              <a:defRPr lang="en-US" sz="1200" dirty="0"/>
            </a:lvl5pPr>
          </a:lstStyle>
          <a:p>
            <a:pPr marL="141288" lvl="0" indent="-141288"/>
            <a:r>
              <a:rPr lang="en-US"/>
              <a:t>Click to edit Master text styles</a:t>
            </a:r>
          </a:p>
          <a:p>
            <a:pPr marL="141288" lvl="1" indent="-141288"/>
            <a:r>
              <a:rPr lang="en-US"/>
              <a:t>Second level</a:t>
            </a:r>
          </a:p>
          <a:p>
            <a:pPr marL="141288" lvl="2" indent="-141288"/>
            <a:r>
              <a:rPr lang="en-US"/>
              <a:t>Third level</a:t>
            </a:r>
          </a:p>
          <a:p>
            <a:pPr marL="141288" lvl="3" indent="-141288"/>
            <a:r>
              <a:rPr lang="en-US"/>
              <a:t>Fourth level</a:t>
            </a:r>
          </a:p>
          <a:p>
            <a:pPr marL="141288" lvl="4" indent="-141288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59798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1437">
          <p15:clr>
            <a:srgbClr val="5ACBF0"/>
          </p15:clr>
        </p15:guide>
        <p15:guide id="4" orient="horz" pos="90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430">
          <p15:clr>
            <a:srgbClr val="5ACBF0"/>
          </p15:clr>
        </p15:guide>
        <p15:guide id="7" pos="2811">
          <p15:clr>
            <a:srgbClr val="5ACBF0"/>
          </p15:clr>
        </p15:guide>
        <p15:guide id="8" pos="4871">
          <p15:clr>
            <a:srgbClr val="5ACBF0"/>
          </p15:clr>
        </p15:guide>
        <p15:guide id="9" pos="525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 Bulle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92783506-927E-48F7-8EFC-36257F3E28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8275"/>
            <a:ext cx="2532063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B6093D3-3EDF-4A80-8450-C5EBB19907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283115"/>
            <a:ext cx="2532063" cy="1452705"/>
          </a:xfrm>
        </p:spPr>
        <p:txBody>
          <a:bodyPr wrap="square">
            <a:spAutoFit/>
          </a:bodyPr>
          <a:lstStyle>
            <a:lvl1pPr marL="141288" indent="-141288">
              <a:defRPr lang="en-US" sz="16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438D2C80-6884-451D-8D7D-B69022CCC5C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125" y="1438275"/>
            <a:ext cx="2533650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7614A884-0AD6-4A85-A432-2B13E7464D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13125" y="2276475"/>
            <a:ext cx="2532063" cy="1452705"/>
          </a:xfrm>
        </p:spPr>
        <p:txBody>
          <a:bodyPr wrap="square">
            <a:spAutoFit/>
          </a:bodyPr>
          <a:lstStyle>
            <a:lvl1pPr marL="141288" indent="-141288">
              <a:defRPr lang="en-US" sz="16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7D8FFDED-9FE5-4D94-8EB0-7D645C10FB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4208" y="1438275"/>
            <a:ext cx="2532063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D429D954-9297-44FA-B7BD-5658601241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4208" y="2283115"/>
            <a:ext cx="2532063" cy="1452705"/>
          </a:xfrm>
        </p:spPr>
        <p:txBody>
          <a:bodyPr wrap="square">
            <a:spAutoFit/>
          </a:bodyPr>
          <a:lstStyle>
            <a:lvl1pPr marL="141288" indent="-141288">
              <a:defRPr lang="en-US" sz="16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04D43B0D-50F8-4F63-AFA3-34A46F42E81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3133" y="1438275"/>
            <a:ext cx="2533650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804CEFDA-6A6F-42D3-B65C-4BE1054C90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73133" y="2276475"/>
            <a:ext cx="2532063" cy="1452705"/>
          </a:xfrm>
        </p:spPr>
        <p:txBody>
          <a:bodyPr wrap="square">
            <a:spAutoFit/>
          </a:bodyPr>
          <a:lstStyle>
            <a:lvl1pPr marL="141288" indent="-141288">
              <a:defRPr lang="en-US" sz="16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36288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orient="horz" pos="90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  <p15:guide id="12" orient="horz" pos="1436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Column Bulle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92783506-927E-48F7-8EFC-36257F3E281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4200" y="1438275"/>
            <a:ext cx="1965960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B6093D3-3EDF-4A80-8450-C5EBB19907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283115"/>
            <a:ext cx="1965960" cy="148963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1600"/>
            </a:lvl1pPr>
            <a:lvl2pPr>
              <a:defRPr lang="en-US" sz="1400"/>
            </a:lvl2pPr>
            <a:lvl3pPr>
              <a:defRPr lang="en-US" sz="1400"/>
            </a:lvl3pPr>
            <a:lvl4pPr>
              <a:defRPr lang="en-US" sz="1200"/>
            </a:lvl4pPr>
            <a:lvl5pPr>
              <a:defRPr lang="en-US" sz="1200" dirty="0"/>
            </a:lvl5pPr>
          </a:lstStyle>
          <a:p>
            <a:pPr marL="141288" lvl="0" indent="-141288"/>
            <a:r>
              <a:rPr lang="en-US"/>
              <a:t>Click to edit Master text styles</a:t>
            </a:r>
          </a:p>
          <a:p>
            <a:pPr marL="141288" lvl="1" indent="-141288"/>
            <a:r>
              <a:rPr lang="en-US"/>
              <a:t>Second level</a:t>
            </a:r>
          </a:p>
          <a:p>
            <a:pPr marL="141288" lvl="2" indent="-141288"/>
            <a:r>
              <a:rPr lang="en-US"/>
              <a:t>Third level</a:t>
            </a:r>
          </a:p>
          <a:p>
            <a:pPr marL="141288" lvl="3" indent="-141288"/>
            <a:r>
              <a:rPr lang="en-US"/>
              <a:t>Fourth level</a:t>
            </a:r>
          </a:p>
          <a:p>
            <a:pPr marL="141288" lvl="4" indent="-141288"/>
            <a:r>
              <a:rPr lang="en-US"/>
              <a:t>Fifth level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438D2C80-6884-451D-8D7D-B69022CCC5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49007" y="1438275"/>
            <a:ext cx="1965960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7614A884-0AD6-4A85-A432-2B13E7464D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49007" y="2276475"/>
            <a:ext cx="1965960" cy="148963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1600"/>
            </a:lvl1pPr>
            <a:lvl2pPr>
              <a:defRPr lang="en-US" sz="1400"/>
            </a:lvl2pPr>
            <a:lvl3pPr>
              <a:defRPr lang="en-US" sz="1400"/>
            </a:lvl3pPr>
            <a:lvl4pPr>
              <a:defRPr lang="en-US" sz="1200"/>
            </a:lvl4pPr>
            <a:lvl5pPr>
              <a:defRPr lang="en-US" sz="1200" dirty="0"/>
            </a:lvl5pPr>
          </a:lstStyle>
          <a:p>
            <a:pPr marL="141288" lvl="0" indent="-141288"/>
            <a:r>
              <a:rPr lang="en-US"/>
              <a:t>Click to edit Master text styles</a:t>
            </a:r>
          </a:p>
          <a:p>
            <a:pPr marL="141288" lvl="1" indent="-141288"/>
            <a:r>
              <a:rPr lang="en-US"/>
              <a:t>Second level</a:t>
            </a:r>
          </a:p>
          <a:p>
            <a:pPr marL="141288" lvl="2" indent="-141288"/>
            <a:r>
              <a:rPr lang="en-US"/>
              <a:t>Third level</a:t>
            </a:r>
          </a:p>
          <a:p>
            <a:pPr marL="141288" lvl="3" indent="-141288"/>
            <a:r>
              <a:rPr lang="en-US"/>
              <a:t>Fourth level</a:t>
            </a:r>
          </a:p>
          <a:p>
            <a:pPr marL="141288" lvl="4" indent="-141288"/>
            <a:r>
              <a:rPr lang="en-US"/>
              <a:t>Fifth level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7D8FFDED-9FE5-4D94-8EB0-7D645C10FB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13814" y="1438275"/>
            <a:ext cx="1965960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D429D954-9297-44FA-B7BD-5658601241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13814" y="2283115"/>
            <a:ext cx="1965960" cy="148963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1600"/>
            </a:lvl1pPr>
            <a:lvl2pPr>
              <a:defRPr lang="en-US" sz="1400"/>
            </a:lvl2pPr>
            <a:lvl3pPr>
              <a:defRPr lang="en-US" sz="1400"/>
            </a:lvl3pPr>
            <a:lvl4pPr>
              <a:defRPr lang="en-US" sz="1200"/>
            </a:lvl4pPr>
            <a:lvl5pPr>
              <a:defRPr lang="en-US" sz="1200" dirty="0"/>
            </a:lvl5pPr>
          </a:lstStyle>
          <a:p>
            <a:pPr marL="141288" lvl="0" indent="-141288"/>
            <a:r>
              <a:rPr lang="en-US"/>
              <a:t>Click to edit Master text styles</a:t>
            </a:r>
          </a:p>
          <a:p>
            <a:pPr marL="141288" lvl="1" indent="-141288"/>
            <a:r>
              <a:rPr lang="en-US"/>
              <a:t>Second level</a:t>
            </a:r>
          </a:p>
          <a:p>
            <a:pPr marL="141288" lvl="2" indent="-141288"/>
            <a:r>
              <a:rPr lang="en-US"/>
              <a:t>Third level</a:t>
            </a:r>
          </a:p>
          <a:p>
            <a:pPr marL="141288" lvl="3" indent="-141288"/>
            <a:r>
              <a:rPr lang="en-US"/>
              <a:t>Fourth level</a:t>
            </a:r>
          </a:p>
          <a:p>
            <a:pPr marL="141288" lvl="4" indent="-141288"/>
            <a:r>
              <a:rPr lang="en-US"/>
              <a:t>Fifth level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04D43B0D-50F8-4F63-AFA3-34A46F42E81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8621" y="1438275"/>
            <a:ext cx="1965960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804CEFDA-6A6F-42D3-B65C-4BE1054C90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8621" y="2276475"/>
            <a:ext cx="1965960" cy="148963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1600"/>
            </a:lvl1pPr>
            <a:lvl2pPr>
              <a:defRPr lang="en-US" sz="1400"/>
            </a:lvl2pPr>
            <a:lvl3pPr>
              <a:defRPr lang="en-US" sz="1400"/>
            </a:lvl3pPr>
            <a:lvl4pPr>
              <a:defRPr lang="en-US" sz="1200"/>
            </a:lvl4pPr>
            <a:lvl5pPr>
              <a:defRPr lang="en-US" sz="1200" dirty="0"/>
            </a:lvl5pPr>
          </a:lstStyle>
          <a:p>
            <a:pPr marL="141288" lvl="0" indent="-141288"/>
            <a:r>
              <a:rPr lang="en-US"/>
              <a:t>Click to edit Master text styles</a:t>
            </a:r>
          </a:p>
          <a:p>
            <a:pPr marL="141288" lvl="1" indent="-141288"/>
            <a:r>
              <a:rPr lang="en-US"/>
              <a:t>Second level</a:t>
            </a:r>
          </a:p>
          <a:p>
            <a:pPr marL="141288" lvl="2" indent="-141288"/>
            <a:r>
              <a:rPr lang="en-US"/>
              <a:t>Third level</a:t>
            </a:r>
          </a:p>
          <a:p>
            <a:pPr marL="141288" lvl="3" indent="-141288"/>
            <a:r>
              <a:rPr lang="en-US"/>
              <a:t>Fourth level</a:t>
            </a:r>
          </a:p>
          <a:p>
            <a:pPr marL="141288" lvl="4" indent="-141288"/>
            <a:r>
              <a:rPr lang="en-US"/>
              <a:t>Fifth level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40485AC-5036-400C-92C3-D3E9EC0252B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43428" y="1438275"/>
            <a:ext cx="1965960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90290A2-7689-4DF5-971A-36C2D917341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43428" y="2276475"/>
            <a:ext cx="1965960" cy="148963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1600"/>
            </a:lvl1pPr>
            <a:lvl2pPr>
              <a:defRPr lang="en-US" sz="1400"/>
            </a:lvl2pPr>
            <a:lvl3pPr>
              <a:defRPr lang="en-US" sz="1400"/>
            </a:lvl3pPr>
            <a:lvl4pPr>
              <a:defRPr lang="en-US" sz="1200"/>
            </a:lvl4pPr>
            <a:lvl5pPr>
              <a:defRPr lang="en-US" sz="1200" dirty="0"/>
            </a:lvl5pPr>
          </a:lstStyle>
          <a:p>
            <a:pPr marL="141288" lvl="0" indent="-141288"/>
            <a:r>
              <a:rPr lang="en-US"/>
              <a:t>Click to edit Master text styles</a:t>
            </a:r>
          </a:p>
          <a:p>
            <a:pPr marL="141288" lvl="1" indent="-141288"/>
            <a:r>
              <a:rPr lang="en-US"/>
              <a:t>Second level</a:t>
            </a:r>
          </a:p>
          <a:p>
            <a:pPr marL="141288" lvl="2" indent="-141288"/>
            <a:r>
              <a:rPr lang="en-US"/>
              <a:t>Third level</a:t>
            </a:r>
          </a:p>
          <a:p>
            <a:pPr marL="141288" lvl="3" indent="-141288"/>
            <a:r>
              <a:rPr lang="en-US"/>
              <a:t>Fourth level</a:t>
            </a:r>
          </a:p>
          <a:p>
            <a:pPr marL="141288" lvl="4" indent="-141288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18022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orient="horz" pos="90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610">
          <p15:clr>
            <a:srgbClr val="5ACBF0"/>
          </p15:clr>
        </p15:guide>
        <p15:guide id="7" pos="1795">
          <p15:clr>
            <a:srgbClr val="5ACBF0"/>
          </p15:clr>
        </p15:guide>
        <p15:guide id="8" pos="3035">
          <p15:clr>
            <a:srgbClr val="5ACBF0"/>
          </p15:clr>
        </p15:guide>
        <p15:guide id="9" pos="3221">
          <p15:clr>
            <a:srgbClr val="5ACBF0"/>
          </p15:clr>
        </p15:guide>
        <p15:guide id="10" pos="4461">
          <p15:clr>
            <a:srgbClr val="5ACBF0"/>
          </p15:clr>
        </p15:guide>
        <p15:guide id="11" pos="5890">
          <p15:clr>
            <a:srgbClr val="5ACBF0"/>
          </p15:clr>
        </p15:guide>
        <p15:guide id="12" orient="horz" pos="1436">
          <p15:clr>
            <a:srgbClr val="5ACBF0"/>
          </p15:clr>
        </p15:guide>
        <p15:guide id="13" pos="4646">
          <p15:clr>
            <a:srgbClr val="5ACBF0"/>
          </p15:clr>
        </p15:guide>
        <p15:guide id="14" pos="6072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59962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/50 Imag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B3AEB-37BF-20CD-18AD-96D7E36804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457200"/>
            <a:ext cx="4922521" cy="553998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D624DE-483D-FF6E-9BB1-90A937E423D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1" y="1435100"/>
            <a:ext cx="4922522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BB8E91B-810E-3A41-33C4-109248C65B2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9242" y="860423"/>
            <a:ext cx="5233221" cy="5137151"/>
          </a:xfrm>
          <a:blipFill dpi="0" rotWithShape="1">
            <a:blip r:embed="rId3"/>
            <a:srcRect/>
            <a:tile tx="0" ty="0" sx="76000" sy="76000" flip="none" algn="tl"/>
          </a:blipFill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991141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470">
          <p15:clr>
            <a:srgbClr val="FBAE40"/>
          </p15:clr>
        </p15:guide>
        <p15:guide id="3" orient="horz" pos="1272">
          <p15:clr>
            <a:srgbClr val="FBAE40"/>
          </p15:clr>
        </p15:guide>
        <p15:guide id="4" orient="horz" pos="90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/50 Image and Tex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B3AEB-37BF-20CD-18AD-96D7E36804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457200"/>
            <a:ext cx="4922521" cy="553998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D624DE-483D-FF6E-9BB1-90A937E423D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1" y="1435100"/>
            <a:ext cx="4922522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BB8E91B-810E-3A41-33C4-109248C65B2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9242" y="860423"/>
            <a:ext cx="5233221" cy="5137151"/>
          </a:xfrm>
          <a:blipFill dpi="0" rotWithShape="1">
            <a:blip r:embed="rId3"/>
            <a:srcRect/>
            <a:tile tx="0" ty="0" sx="76000" sy="76000" flip="none" algn="tl"/>
          </a:blipFill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195038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470">
          <p15:clr>
            <a:srgbClr val="FBAE40"/>
          </p15:clr>
        </p15:guide>
        <p15:guide id="3" orient="horz" pos="1272">
          <p15:clr>
            <a:srgbClr val="FBAE40"/>
          </p15:clr>
        </p15:guide>
        <p15:guide id="4" orient="horz" pos="90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/50 Image and Tex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B3AEB-37BF-20CD-18AD-96D7E36804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457200"/>
            <a:ext cx="4922521" cy="553998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D624DE-483D-FF6E-9BB1-90A937E423D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1" y="1435100"/>
            <a:ext cx="4922522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BB8E91B-810E-3A41-33C4-109248C65B2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9242" y="0"/>
            <a:ext cx="6092758" cy="6858000"/>
          </a:xfrm>
          <a:blipFill dpi="0" rotWithShape="1">
            <a:blip r:embed="rId2"/>
            <a:srcRect/>
            <a:tile tx="-355600" ty="0" sx="100000" sy="100000" flip="none" algn="tl"/>
          </a:blipFill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75786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470">
          <p15:clr>
            <a:srgbClr val="FBAE40"/>
          </p15:clr>
        </p15:guide>
        <p15:guide id="3" orient="horz" pos="1272">
          <p15:clr>
            <a:srgbClr val="FBAE40"/>
          </p15:clr>
        </p15:guide>
        <p15:guide id="4" orient="horz" pos="90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Microsoft Power Platform logo">
            <a:extLst>
              <a:ext uri="{FF2B5EF4-FFF2-40B4-BE49-F238E27FC236}">
                <a16:creationId xmlns:a16="http://schemas.microsoft.com/office/drawing/2014/main" id="{226A48B9-9D98-1261-90C8-6643F1D4E4B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4894" y="597820"/>
            <a:ext cx="306832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4975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551497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BE9B4C-457B-DAE3-024C-78127F20A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4200" y="4294188"/>
            <a:ext cx="5511800" cy="24622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Title, company, or other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405508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- Sho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E69C-AACC-A937-7D9E-AEF1588D06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9243" y="2979778"/>
            <a:ext cx="7740145" cy="553998"/>
          </a:xfrm>
        </p:spPr>
        <p:txBody>
          <a:bodyPr anchor="b" anchorCtr="0"/>
          <a:lstStyle>
            <a:lvl1pPr marL="182880" indent="-182880">
              <a:defRPr/>
            </a:lvl1pPr>
          </a:lstStyle>
          <a:p>
            <a:r>
              <a:rPr lang="en-US"/>
              <a:t>“Insert quote here”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1C0D5F63-F2B7-E03A-A9F2-6DC339C462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59238" y="3962400"/>
            <a:ext cx="75438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C8F21EA-8B63-FD39-60DD-D40E5BF49B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59238" y="4294188"/>
            <a:ext cx="7543800" cy="246221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Title, company, or other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9410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pos="255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- Lo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E69C-AACC-A937-7D9E-AEF1588D06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9243" y="4088382"/>
            <a:ext cx="7740145" cy="553998"/>
          </a:xfrm>
        </p:spPr>
        <p:txBody>
          <a:bodyPr anchor="b" anchorCtr="0"/>
          <a:lstStyle>
            <a:lvl1pPr marL="182880" indent="-182880">
              <a:defRPr/>
            </a:lvl1pPr>
          </a:lstStyle>
          <a:p>
            <a:r>
              <a:rPr lang="en-US"/>
              <a:t>“Insert quote here”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1C0D5F63-F2B7-E03A-A9F2-6DC339C462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59238" y="5071004"/>
            <a:ext cx="75438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C8F21EA-8B63-FD39-60DD-D40E5BF49B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59238" y="5402792"/>
            <a:ext cx="7543800" cy="246221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Title, company, or other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711681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pos="255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left s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4" y="2875002"/>
            <a:ext cx="4127692" cy="1107996"/>
          </a:xfrm>
        </p:spPr>
        <p:txBody>
          <a:bodyPr wrap="square" anchor="ctr">
            <a:sp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7942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30" orient="horz" pos="288">
          <p15:clr>
            <a:srgbClr val="5ACBF0"/>
          </p15:clr>
        </p15:guide>
        <p15:guide id="32" orient="horz" pos="2160">
          <p15:clr>
            <a:srgbClr val="5ACBF0"/>
          </p15:clr>
        </p15:guide>
        <p15:guide id="33" pos="2976">
          <p15:clr>
            <a:srgbClr val="5ACBF0"/>
          </p15:clr>
        </p15:guide>
        <p15:guide id="34" pos="3336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67855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5C9167-B5C7-4834-AC78-240C8C3EF1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8963"/>
            <a:ext cx="4158362" cy="2535236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Title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0"/>
            <a:ext cx="4162425" cy="861774"/>
          </a:xfr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37744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DF4B0-32EF-4DA8-9A83-B73DD8310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9051523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5ACBF0"/>
          </p15:clr>
        </p15:guide>
        <p15:guide id="7" orient="horz" pos="1968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92DE97-5F35-4963-AC7A-96FEB980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4159950" cy="5683249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37744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9A47B-FEF5-47F3-B2DD-A73E7C323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9573720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5ACBF0"/>
          </p15:clr>
        </p15:guide>
        <p15:guide id="5" orient="horz" pos="2160">
          <p15:clr>
            <a:srgbClr val="5ACBF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E2C6C6-B442-4DE7-9C6C-405B900531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979738"/>
            <a:ext cx="4163125" cy="3289300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Square photo layout with smaller text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BEAA94-C151-43DE-8A5A-09E8A930427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37744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F1290-9237-4BEE-AAAC-6708F2862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7030427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5ACBF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full bleed low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wrap="none" bIns="1554480"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0" y="3657600"/>
            <a:ext cx="12192000" cy="3200400"/>
          </a:xfrm>
          <a:gradFill flip="none" rotWithShape="1">
            <a:gsLst>
              <a:gs pos="4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</p:spPr>
        <p:txBody>
          <a:bodyPr lIns="585216" tIns="585216" rIns="585216" bIns="585216" anchor="b" anchorCtr="0">
            <a:noAutofit/>
          </a:bodyPr>
          <a:lstStyle>
            <a:lvl1pPr>
              <a:defRPr sz="3600" spc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619C2-B134-493A-AB9F-5DE39C929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4436177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304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full bleed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wrap="none" bIns="1554480"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-3" y="0"/>
            <a:ext cx="5669280" cy="6858000"/>
          </a:xfrm>
          <a:gradFill flip="none" rotWithShape="1">
            <a:gsLst>
              <a:gs pos="5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</p:spPr>
        <p:txBody>
          <a:bodyPr lIns="585216" tIns="585216" rIns="585216" bIns="585216" anchor="ctr">
            <a:noAutofit/>
          </a:bodyPr>
          <a:lstStyle>
            <a:lvl1pPr>
              <a:defRPr sz="3600" spc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4894F6-B50F-43E1-83FC-4F2200B2F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0224584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7" pos="3576">
          <p15:clr>
            <a:srgbClr val="5ACBF0"/>
          </p15:clr>
        </p15:guide>
        <p15:guide id="8" orient="horz" pos="2160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full bleed r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wrap="none" bIns="1554480"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6522720" y="0"/>
            <a:ext cx="5669280" cy="6858000"/>
          </a:xfrm>
          <a:gradFill flip="none" rotWithShape="1">
            <a:gsLst>
              <a:gs pos="5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lIns="585216" tIns="585216" rIns="585216" bIns="585216" anchor="ctr">
            <a:noAutofit/>
          </a:bodyPr>
          <a:lstStyle>
            <a:lvl1pPr algn="r">
              <a:defRPr sz="3600" spc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9011D-E3B4-416F-9D7F-7A99AE49F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6716924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7" pos="4105">
          <p15:clr>
            <a:srgbClr val="5ACBF0"/>
          </p15:clr>
        </p15:guide>
        <p15:guide id="8" orient="horz" pos="2160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93F68-FC36-7494-75D8-E374ACD665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4200" y="4294188"/>
            <a:ext cx="9144000" cy="24622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Title, company, or other information</a:t>
            </a:r>
          </a:p>
        </p:txBody>
      </p:sp>
      <p:pic>
        <p:nvPicPr>
          <p:cNvPr id="7" name="Graphic 6" descr="Microsoft Power Platform logo">
            <a:extLst>
              <a:ext uri="{FF2B5EF4-FFF2-40B4-BE49-F238E27FC236}">
                <a16:creationId xmlns:a16="http://schemas.microsoft.com/office/drawing/2014/main" id="{FEE7DFBB-29DD-502E-C614-FEB374B2455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4894" y="597820"/>
            <a:ext cx="306832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56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157216"/>
            <a:ext cx="11018520" cy="111182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0" y="0"/>
            <a:ext cx="12192000" cy="457200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28016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996C37-D0C9-4349-A860-B639C4EB9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31979048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49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-2381" y="2286000"/>
            <a:ext cx="12192000" cy="457200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37160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DE6F-0F4B-446A-A51F-494FB0996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4116866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  <p15:guide id="6" orient="horz" pos="720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7DCA08-1117-4B11-AEFD-AAB2B335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9832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5689600"/>
            <a:ext cx="5367528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582612" y="2025650"/>
            <a:ext cx="5367528" cy="347472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005840" rtlCol="0" anchor="ctr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1860" y="5689600"/>
            <a:ext cx="5367528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239255" y="2025650"/>
            <a:ext cx="5367528" cy="3474720"/>
          </a:xfrm>
          <a:blipFill>
            <a:blip r:embed="rId3"/>
            <a:stretch>
              <a:fillRect/>
            </a:stretch>
          </a:blipFill>
        </p:spPr>
        <p:txBody>
          <a:bodyPr vert="horz" wrap="square" lIns="0" tIns="0" rIns="0" bIns="1005840" rtlCol="0" anchor="ctr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F59E09-7602-42B9-AB0C-9D1365A9E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7316842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3749">
          <p15:clr>
            <a:srgbClr val="5ACBF0"/>
          </p15:clr>
        </p15:guide>
        <p15:guide id="7" pos="3931">
          <p15:clr>
            <a:srgbClr val="5ACBF0"/>
          </p15:clr>
        </p15:guide>
        <p15:guide id="8" orient="horz" pos="346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60F77E-464D-46F7-A8F8-6F281DA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9832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5689600"/>
            <a:ext cx="3475037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582612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8640" y="5689600"/>
            <a:ext cx="3475037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4358640" y="2025650"/>
            <a:ext cx="3474720" cy="3474720"/>
          </a:xfrm>
          <a:blipFill>
            <a:blip r:embed="rId3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34351" y="5689600"/>
            <a:ext cx="3475037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8132063" y="2025650"/>
            <a:ext cx="3474720" cy="3474720"/>
          </a:xfrm>
          <a:blipFill>
            <a:blip r:embed="rId4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B36921-D927-4BA6-8891-8AEE9784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826055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3465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9832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4753938"/>
            <a:ext cx="2532888" cy="61555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582612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908" y="4753938"/>
            <a:ext cx="2532888" cy="61555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3413908" y="2025650"/>
            <a:ext cx="2532888" cy="2532888"/>
          </a:xfrm>
          <a:blipFill>
            <a:blip r:embed="rId3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5204" y="4753938"/>
            <a:ext cx="2532888" cy="61555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245204" y="2025650"/>
            <a:ext cx="2532888" cy="2532888"/>
          </a:xfrm>
          <a:blipFill>
            <a:blip r:embed="rId4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6500" y="4753938"/>
            <a:ext cx="2532888" cy="61555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9073895" y="2025650"/>
            <a:ext cx="2532888" cy="2532888"/>
          </a:xfrm>
          <a:blipFill>
            <a:blip r:embed="rId5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F56B00-AAD4-4F4F-8228-B6CF8367D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7916225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2993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  <p15:guide id="12" orient="horz" pos="2870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6" y="5334000"/>
            <a:ext cx="4892040" cy="30777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6062472" cy="280720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14744" y="5334000"/>
            <a:ext cx="4892040" cy="30777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6129528" y="2286000"/>
            <a:ext cx="6062472" cy="2807208"/>
          </a:xfrm>
          <a:blipFill>
            <a:blip r:embed="rId3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E10F07-B8D9-4B69-A567-8BEDE6973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5047444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4" orient="horz" pos="3209">
          <p15:clr>
            <a:srgbClr val="5ACBF0"/>
          </p15:clr>
        </p15:guide>
        <p15:guide id="5" pos="3826">
          <p15:clr>
            <a:srgbClr val="5ACBF0"/>
          </p15:clr>
        </p15:guide>
        <p15:guide id="6" pos="3859">
          <p15:clr>
            <a:srgbClr val="5ACBF0"/>
          </p15:clr>
        </p15:guide>
        <p15:guide id="11" pos="1910">
          <p15:clr>
            <a:srgbClr val="5ACBF0"/>
          </p15:clr>
        </p15:guide>
        <p15:guide id="12" pos="5770">
          <p15:clr>
            <a:srgbClr val="5ACBF0"/>
          </p15:clr>
        </p15:guide>
        <p15:guide id="13" orient="horz" pos="3360">
          <p15:clr>
            <a:srgbClr val="5ACBF0"/>
          </p15:clr>
        </p15:guide>
        <p15:guide id="14" orient="horz">
          <p15:clr>
            <a:srgbClr val="5ACBF0"/>
          </p15:clr>
        </p15:guide>
        <p15:guide id="15" pos="3451">
          <p15:clr>
            <a:srgbClr val="5ACBF0"/>
          </p15:clr>
        </p15:guide>
        <p15:guide id="16" pos="4229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7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6" y="4800600"/>
            <a:ext cx="2852928" cy="61555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4023360" cy="2286000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69536" y="4799409"/>
            <a:ext cx="2852928" cy="61555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4084320" y="2286000"/>
            <a:ext cx="4023360" cy="2286000"/>
          </a:xfrm>
          <a:blipFill>
            <a:blip r:embed="rId3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682B8EC-8F33-4730-BBE6-E8B7234C9C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53856" y="4799410"/>
            <a:ext cx="2852928" cy="61555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DB5F15A-5980-40FF-9D54-3FDE41D604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8168640" y="2286000"/>
            <a:ext cx="4023360" cy="2286000"/>
          </a:xfrm>
          <a:blipFill>
            <a:blip r:embed="rId4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999C7-F5A8-46A6-92C5-AA3BE4E26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47992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3" orient="horz" pos="2880">
          <p15:clr>
            <a:srgbClr val="5ACBF0"/>
          </p15:clr>
        </p15:guide>
        <p15:guide id="4" orient="horz" pos="3024">
          <p15:clr>
            <a:srgbClr val="5ACBF0"/>
          </p15:clr>
        </p15:guide>
        <p15:guide id="5" pos="2534">
          <p15:clr>
            <a:srgbClr val="5ACBF0"/>
          </p15:clr>
        </p15:guide>
        <p15:guide id="6" pos="2573">
          <p15:clr>
            <a:srgbClr val="5ACBF0"/>
          </p15:clr>
        </p15:guide>
        <p15:guide id="8" pos="5109">
          <p15:clr>
            <a:srgbClr val="5ACBF0"/>
          </p15:clr>
        </p15:guide>
        <p15:guide id="9" pos="5145">
          <p15:clr>
            <a:srgbClr val="5ACBF0"/>
          </p15:clr>
        </p15:guide>
        <p15:guide id="11" pos="1266">
          <p15:clr>
            <a:srgbClr val="5ACBF0"/>
          </p15:clr>
        </p15:guide>
        <p15:guide id="12" pos="3840">
          <p15:clr>
            <a:srgbClr val="5ACBF0"/>
          </p15:clr>
        </p15:guide>
        <p15:guide id="13" pos="6414">
          <p15:clr>
            <a:srgbClr val="5ACBF0"/>
          </p15:clr>
        </p15:guide>
        <p15:guide id="14" orient="horz" pos="1074">
          <p15:clr>
            <a:srgbClr val="5ACBF0"/>
          </p15:clr>
        </p15:guide>
        <p15:guide id="15" pos="2168">
          <p15:clr>
            <a:srgbClr val="5ACBF0"/>
          </p15:clr>
        </p15:guide>
        <p15:guide id="16" pos="2944">
          <p15:clr>
            <a:srgbClr val="5ACBF0"/>
          </p15:clr>
        </p15:guide>
        <p15:guide id="17" pos="4738">
          <p15:clr>
            <a:srgbClr val="5ACBF0"/>
          </p15:clr>
        </p15:guide>
        <p15:guide id="18" pos="5514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6" y="4800600"/>
            <a:ext cx="1828800" cy="92333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2999232" cy="2286000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49472" y="4799409"/>
            <a:ext cx="1828800" cy="92333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3064256" y="2286000"/>
            <a:ext cx="2999232" cy="2286000"/>
          </a:xfrm>
          <a:blipFill>
            <a:blip r:embed="rId3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682B8EC-8F33-4730-BBE6-E8B7234C9C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13728" y="4799410"/>
            <a:ext cx="1828800" cy="92333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DB5F15A-5980-40FF-9D54-3FDE41D604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128512" y="2286000"/>
            <a:ext cx="2999232" cy="2286000"/>
          </a:xfrm>
          <a:blipFill>
            <a:blip r:embed="rId4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3564109-638C-44E2-AE84-46B44C29FD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77984" y="4799409"/>
            <a:ext cx="1828800" cy="92333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13AAE36-2045-4D14-87DC-59D4EFCC15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9192768" y="2286000"/>
            <a:ext cx="2999232" cy="2286000"/>
          </a:xfrm>
          <a:blipFill>
            <a:blip r:embed="rId5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E569B-F817-467C-8BAC-558CE9824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7375550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3" orient="horz" pos="2880">
          <p15:clr>
            <a:srgbClr val="5ACBF0"/>
          </p15:clr>
        </p15:guide>
        <p15:guide id="4" orient="horz" pos="3024">
          <p15:clr>
            <a:srgbClr val="5ACBF0"/>
          </p15:clr>
        </p15:guide>
        <p15:guide id="5" pos="1890">
          <p15:clr>
            <a:srgbClr val="5ACBF0"/>
          </p15:clr>
        </p15:guide>
        <p15:guide id="6" pos="1930">
          <p15:clr>
            <a:srgbClr val="5ACBF0"/>
          </p15:clr>
        </p15:guide>
        <p15:guide id="7" pos="5749">
          <p15:clr>
            <a:srgbClr val="5ACBF0"/>
          </p15:clr>
        </p15:guide>
        <p15:guide id="8" pos="3820">
          <p15:clr>
            <a:srgbClr val="5ACBF0"/>
          </p15:clr>
        </p15:guide>
        <p15:guide id="9" pos="3860">
          <p15:clr>
            <a:srgbClr val="5ACBF0"/>
          </p15:clr>
        </p15:guide>
        <p15:guide id="10" pos="5789">
          <p15:clr>
            <a:srgbClr val="5ACBF0"/>
          </p15:clr>
        </p15:guide>
        <p15:guide id="11" pos="944">
          <p15:clr>
            <a:srgbClr val="5ACBF0"/>
          </p15:clr>
        </p15:guide>
        <p15:guide id="12" pos="2876">
          <p15:clr>
            <a:srgbClr val="5ACBF0"/>
          </p15:clr>
        </p15:guide>
        <p15:guide id="13" pos="4807">
          <p15:clr>
            <a:srgbClr val="5ACBF0"/>
          </p15:clr>
        </p15:guide>
        <p15:guide id="14" pos="6736">
          <p15:clr>
            <a:srgbClr val="5ACBF0"/>
          </p15:clr>
        </p15:guide>
        <p15:guide id="15" orient="horz">
          <p15:clr>
            <a:srgbClr val="5ACBF0"/>
          </p15:clr>
        </p15:guide>
        <p15:guide id="16" pos="1524">
          <p15:clr>
            <a:srgbClr val="5ACBF0"/>
          </p15:clr>
        </p15:guide>
        <p15:guide id="17" pos="2298">
          <p15:clr>
            <a:srgbClr val="5ACBF0"/>
          </p15:clr>
        </p15:guide>
        <p15:guide id="18" pos="3450">
          <p15:clr>
            <a:srgbClr val="5ACBF0"/>
          </p15:clr>
        </p15:guide>
        <p15:guide id="19" pos="4230">
          <p15:clr>
            <a:srgbClr val="5ACBF0"/>
          </p15:clr>
        </p15:guide>
        <p15:guide id="20" pos="5380">
          <p15:clr>
            <a:srgbClr val="5ACBF0"/>
          </p15:clr>
        </p15:guide>
        <p15:guide id="21" pos="6156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2608" y="4800600"/>
            <a:ext cx="1801368" cy="92333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2386584" cy="2286000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43962" y="4799409"/>
            <a:ext cx="1801368" cy="92333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2451354" y="2286000"/>
            <a:ext cx="2386584" cy="2286000"/>
          </a:xfrm>
          <a:blipFill>
            <a:blip r:embed="rId3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682B8EC-8F33-4730-BBE6-E8B7234C9C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95316" y="4799410"/>
            <a:ext cx="1801368" cy="92333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DB5F15A-5980-40FF-9D54-3FDE41D604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4902708" y="2286000"/>
            <a:ext cx="2386584" cy="2286000"/>
          </a:xfrm>
          <a:blipFill>
            <a:blip r:embed="rId4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3564109-638C-44E2-AE84-46B44C29FD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46670" y="4799409"/>
            <a:ext cx="1801368" cy="92333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13AAE36-2045-4D14-87DC-59D4EFCC15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7354062" y="2286000"/>
            <a:ext cx="2386584" cy="2286000"/>
          </a:xfrm>
          <a:blipFill>
            <a:blip r:embed="rId5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B1B6F72-F14C-40F1-8B29-8620AA34DC6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098024" y="4799409"/>
            <a:ext cx="1801368" cy="92333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AD682C7-20D7-4ED0-99A7-C8530DAC861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9805416" y="2286000"/>
            <a:ext cx="2386584" cy="2286000"/>
          </a:xfrm>
          <a:blipFill>
            <a:blip r:embed="rId6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E569B-F817-467C-8BAC-558CE9824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6874983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3" orient="horz" pos="2880">
          <p15:clr>
            <a:srgbClr val="5ACBF0"/>
          </p15:clr>
        </p15:guide>
        <p15:guide id="4" orient="horz" pos="3024">
          <p15:clr>
            <a:srgbClr val="5ACBF0"/>
          </p15:clr>
        </p15:guide>
        <p15:guide id="8" pos="4631">
          <p15:clr>
            <a:srgbClr val="5ACBF0"/>
          </p15:clr>
        </p15:guide>
        <p15:guide id="9" pos="4593">
          <p15:clr>
            <a:srgbClr val="5ACBF0"/>
          </p15:clr>
        </p15:guide>
        <p15:guide id="10" pos="6134">
          <p15:clr>
            <a:srgbClr val="5ACBF0"/>
          </p15:clr>
        </p15:guide>
        <p15:guide id="11" pos="1323">
          <p15:clr>
            <a:srgbClr val="5ACBF0"/>
          </p15:clr>
        </p15:guide>
        <p15:guide id="12" pos="2865">
          <p15:clr>
            <a:srgbClr val="5ACBF0"/>
          </p15:clr>
        </p15:guide>
        <p15:guide id="13" pos="4815">
          <p15:clr>
            <a:srgbClr val="5ACBF0"/>
          </p15:clr>
        </p15:guide>
        <p15:guide id="14" pos="6361">
          <p15:clr>
            <a:srgbClr val="5ACBF0"/>
          </p15:clr>
        </p15:guide>
        <p15:guide id="15" orient="horz">
          <p15:clr>
            <a:srgbClr val="5ACBF0"/>
          </p15:clr>
        </p15:guide>
        <p15:guide id="16" pos="1727">
          <p15:clr>
            <a:srgbClr val="5ACBF0"/>
          </p15:clr>
        </p15:guide>
        <p15:guide id="17" pos="2294">
          <p15:clr>
            <a:srgbClr val="5ACBF0"/>
          </p15:clr>
        </p15:guide>
        <p15:guide id="18" pos="3273">
          <p15:clr>
            <a:srgbClr val="5ACBF0"/>
          </p15:clr>
        </p15:guide>
        <p15:guide id="19" pos="4411">
          <p15:clr>
            <a:srgbClr val="5ACBF0"/>
          </p15:clr>
        </p15:guide>
        <p15:guide id="21" pos="6179">
          <p15:clr>
            <a:srgbClr val="5ACBF0"/>
          </p15:clr>
        </p15:guide>
        <p15:guide id="22" pos="1501">
          <p15:clr>
            <a:srgbClr val="5ACBF0"/>
          </p15:clr>
        </p15:guide>
        <p15:guide id="23" pos="1543">
          <p15:clr>
            <a:srgbClr val="5ACBF0"/>
          </p15:clr>
        </p15:guide>
        <p15:guide id="24" pos="3049">
          <p15:clr>
            <a:srgbClr val="5ACBF0"/>
          </p15:clr>
        </p15:guide>
        <p15:guide id="25" pos="3088">
          <p15:clr>
            <a:srgbClr val="5ACBF0"/>
          </p15:clr>
        </p15:guide>
        <p15:guide id="26" pos="5954">
          <p15:clr>
            <a:srgbClr val="5ACBF0"/>
          </p15:clr>
        </p15:guide>
        <p15:guide id="27" pos="3840">
          <p15:clr>
            <a:srgbClr val="5ACBF0"/>
          </p15:clr>
        </p15:guide>
        <p15:guide id="28" pos="5386">
          <p15:clr>
            <a:srgbClr val="5ACBF0"/>
          </p15:clr>
        </p15:guide>
        <p15:guide id="29" pos="753">
          <p15:clr>
            <a:srgbClr val="5ACBF0"/>
          </p15:clr>
        </p15:guide>
        <p15:guide id="30" pos="6927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roun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D211-079C-4884-AB74-BFA812A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8962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757E314-6417-4051-A2CD-D3614CAA6A7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2037906" y="2286000"/>
            <a:ext cx="2313432" cy="2313432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</a:t>
            </a:r>
            <a:br>
              <a:rPr lang="en-US"/>
            </a:br>
            <a:r>
              <a:rPr lang="en-US"/>
              <a:t>here or click or tap icon </a:t>
            </a:r>
            <a:br>
              <a:rPr lang="en-US"/>
            </a:br>
            <a:r>
              <a:rPr lang="en-US"/>
              <a:t>below 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BBECFAF-80A0-4620-8865-87562DFB49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37906" y="4800600"/>
            <a:ext cx="2313432" cy="61555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5577FC3-49F5-4B04-AFD3-AA0A57BA835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4939284" y="2286000"/>
            <a:ext cx="2313432" cy="2313432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</a:t>
            </a:r>
            <a:br>
              <a:rPr lang="en-US"/>
            </a:br>
            <a:r>
              <a:rPr lang="en-US"/>
              <a:t>here or click or tap icon </a:t>
            </a:r>
            <a:br>
              <a:rPr lang="en-US"/>
            </a:br>
            <a:r>
              <a:rPr lang="en-US"/>
              <a:t>below 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D287B4-D736-4707-854D-BEA62EF2BB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9284" y="4800600"/>
            <a:ext cx="2313432" cy="61555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B56ECFD-6AA2-4EC5-A445-D1E0952199E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7840663" y="2286000"/>
            <a:ext cx="2313432" cy="2313432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</a:t>
            </a:r>
            <a:br>
              <a:rPr lang="en-US"/>
            </a:br>
            <a:r>
              <a:rPr lang="en-US"/>
              <a:t>here or click or tap icon </a:t>
            </a:r>
            <a:br>
              <a:rPr lang="en-US"/>
            </a:br>
            <a:r>
              <a:rPr lang="en-US"/>
              <a:t>below 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ED5A27F-D9D2-4DCB-8422-4694477ECA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40663" y="4800600"/>
            <a:ext cx="2313432" cy="61555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6AFB7A-35B4-4881-AB50-D11248216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5093292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3024">
          <p15:clr>
            <a:srgbClr val="5ACBF0"/>
          </p15:clr>
        </p15:guide>
        <p15:guide id="3" pos="3840">
          <p15:clr>
            <a:srgbClr val="5ACBF0"/>
          </p15:clr>
        </p15:guide>
        <p15:guide id="4" pos="1283">
          <p15:clr>
            <a:srgbClr val="5ACBF0"/>
          </p15:clr>
        </p15:guide>
        <p15:guide id="5" pos="5666">
          <p15:clr>
            <a:srgbClr val="5ACBF0"/>
          </p15:clr>
        </p15:guide>
        <p15:guide id="6" pos="2741">
          <p15:clr>
            <a:srgbClr val="5ACBF0"/>
          </p15:clr>
        </p15:guide>
        <p15:guide id="7" pos="2012">
          <p15:clr>
            <a:srgbClr val="5ACBF0"/>
          </p15:clr>
        </p15:guide>
        <p15:guide id="8" pos="3109">
          <p15:clr>
            <a:srgbClr val="5ACBF0"/>
          </p15:clr>
        </p15:guide>
        <p15:guide id="9" pos="4570">
          <p15:clr>
            <a:srgbClr val="5ACBF0"/>
          </p15:clr>
        </p15:guide>
        <p15:guide id="11" pos="6397">
          <p15:clr>
            <a:srgbClr val="5ACBF0"/>
          </p15:clr>
        </p15:guide>
        <p15:guide id="12" orient="horz" pos="1440">
          <p15:clr>
            <a:srgbClr val="5ACBF0"/>
          </p15:clr>
        </p15:guide>
        <p15:guide id="13" pos="4938">
          <p15:clr>
            <a:srgbClr val="5ACBF0"/>
          </p15:clr>
        </p15:guide>
        <p15:guide id="14" orient="horz" pos="289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93F68-FC36-7494-75D8-E374ACD665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4200" y="4294188"/>
            <a:ext cx="9144000" cy="24622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Title, company, or other information</a:t>
            </a:r>
          </a:p>
        </p:txBody>
      </p:sp>
      <p:pic>
        <p:nvPicPr>
          <p:cNvPr id="7" name="Graphic 6" descr="Microsoft Power Platform logo">
            <a:extLst>
              <a:ext uri="{FF2B5EF4-FFF2-40B4-BE49-F238E27FC236}">
                <a16:creationId xmlns:a16="http://schemas.microsoft.com/office/drawing/2014/main" id="{2C40811D-7D86-4FB4-ED32-11F91138C3D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4894" y="597820"/>
            <a:ext cx="306832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79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roun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D211-079C-4884-AB74-BFA812A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3007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757E314-6417-4051-A2CD-D3614CAA6A7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584200" y="2286000"/>
            <a:ext cx="2313432" cy="2313432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</a:t>
            </a:r>
            <a:br>
              <a:rPr lang="en-US"/>
            </a:br>
            <a:r>
              <a:rPr lang="en-US"/>
              <a:t>here or click or tap icon </a:t>
            </a:r>
            <a:br>
              <a:rPr lang="en-US"/>
            </a:br>
            <a:r>
              <a:rPr lang="en-US"/>
              <a:t>below 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BBECFAF-80A0-4620-8865-87562DFB49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4800600"/>
            <a:ext cx="2313432" cy="61555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5577FC3-49F5-4B04-AFD3-AA0A57BA835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3487250" y="2286000"/>
            <a:ext cx="2313432" cy="2313432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</a:t>
            </a:r>
            <a:br>
              <a:rPr lang="en-US"/>
            </a:br>
            <a:r>
              <a:rPr lang="en-US"/>
              <a:t>here or click or tap icon </a:t>
            </a:r>
            <a:br>
              <a:rPr lang="en-US"/>
            </a:br>
            <a:r>
              <a:rPr lang="en-US"/>
              <a:t>below 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D287B4-D736-4707-854D-BEA62EF2BB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87250" y="4800600"/>
            <a:ext cx="2313432" cy="61555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B56ECFD-6AA2-4EC5-A445-D1E0952199E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6390300" y="2286000"/>
            <a:ext cx="2313432" cy="2313432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</a:t>
            </a:r>
            <a:br>
              <a:rPr lang="en-US"/>
            </a:br>
            <a:r>
              <a:rPr lang="en-US"/>
              <a:t>here or click or tap icon </a:t>
            </a:r>
            <a:br>
              <a:rPr lang="en-US"/>
            </a:br>
            <a:r>
              <a:rPr lang="en-US"/>
              <a:t>below 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ED5A27F-D9D2-4DCB-8422-4694477ECA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0300" y="4800600"/>
            <a:ext cx="2313432" cy="61555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78E1D3B-7D6F-4EFD-9EB2-E1A27309D6AF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 bwMode="ltGray">
          <a:xfrm>
            <a:off x="9293351" y="2286000"/>
            <a:ext cx="2313432" cy="2313432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</a:t>
            </a:r>
            <a:br>
              <a:rPr lang="en-US"/>
            </a:br>
            <a:r>
              <a:rPr lang="en-US"/>
              <a:t>here or click or tap icon </a:t>
            </a:r>
            <a:br>
              <a:rPr lang="en-US"/>
            </a:br>
            <a:r>
              <a:rPr lang="en-US"/>
              <a:t>below 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BB2FF62-05DC-462E-808C-4DDE1C6539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93351" y="4800600"/>
            <a:ext cx="2313432" cy="61555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72D6D-004C-4F57-AD34-F1019A756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425794350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3024">
          <p15:clr>
            <a:srgbClr val="5ACBF0"/>
          </p15:clr>
        </p15:guide>
        <p15:guide id="3" pos="4025">
          <p15:clr>
            <a:srgbClr val="5ACBF0"/>
          </p15:clr>
        </p15:guide>
        <p15:guide id="5" pos="5854">
          <p15:clr>
            <a:srgbClr val="5ACBF0"/>
          </p15:clr>
        </p15:guide>
        <p15:guide id="7" pos="3654">
          <p15:clr>
            <a:srgbClr val="5ACBF0"/>
          </p15:clr>
        </p15:guide>
        <p15:guide id="8" pos="2195">
          <p15:clr>
            <a:srgbClr val="5ACBF0"/>
          </p15:clr>
        </p15:guide>
        <p15:guide id="10" pos="2926">
          <p15:clr>
            <a:srgbClr val="5ACBF0"/>
          </p15:clr>
        </p15:guide>
        <p15:guide id="11" pos="4756">
          <p15:clr>
            <a:srgbClr val="5ACBF0"/>
          </p15:clr>
        </p15:guide>
        <p15:guide id="12" pos="6581">
          <p15:clr>
            <a:srgbClr val="5ACBF0"/>
          </p15:clr>
        </p15:guide>
        <p15:guide id="13" pos="1097">
          <p15:clr>
            <a:srgbClr val="5ACBF0"/>
          </p15:clr>
        </p15:guide>
        <p15:guide id="14" orient="horz" pos="1440">
          <p15:clr>
            <a:srgbClr val="5ACBF0"/>
          </p15:clr>
        </p15:guide>
        <p15:guide id="15" pos="1826">
          <p15:clr>
            <a:srgbClr val="5ACBF0"/>
          </p15:clr>
        </p15:guide>
        <p15:guide id="18" pos="5483">
          <p15:clr>
            <a:srgbClr val="5ACBF0"/>
          </p15:clr>
        </p15:guide>
        <p15:guide id="19" orient="horz" pos="2898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roun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D211-079C-4884-AB74-BFA812A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3007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757E314-6417-4051-A2CD-D3614CAA6A7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584200" y="2286000"/>
            <a:ext cx="1737360" cy="173736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</a:t>
            </a:r>
            <a:br>
              <a:rPr lang="en-US"/>
            </a:br>
            <a:r>
              <a:rPr lang="en-US"/>
              <a:t>here or click or tap icon </a:t>
            </a:r>
            <a:br>
              <a:rPr lang="en-US"/>
            </a:br>
            <a:r>
              <a:rPr lang="en-US"/>
              <a:t>below 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BBECFAF-80A0-4620-8865-87562DFB49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4235450"/>
            <a:ext cx="1737360" cy="92333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5577FC3-49F5-4B04-AFD3-AA0A57BA835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2905506" y="2286000"/>
            <a:ext cx="1737360" cy="1737360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</a:t>
            </a:r>
            <a:br>
              <a:rPr lang="en-US"/>
            </a:br>
            <a:r>
              <a:rPr lang="en-US"/>
              <a:t>here or click or tap icon </a:t>
            </a:r>
            <a:br>
              <a:rPr lang="en-US"/>
            </a:br>
            <a:r>
              <a:rPr lang="en-US"/>
              <a:t>below 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D287B4-D736-4707-854D-BEA62EF2BB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05506" y="4235450"/>
            <a:ext cx="1737360" cy="92333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B56ECFD-6AA2-4EC5-A445-D1E0952199E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5227320" y="2286000"/>
            <a:ext cx="1737360" cy="1737360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</a:t>
            </a:r>
            <a:br>
              <a:rPr lang="en-US"/>
            </a:br>
            <a:r>
              <a:rPr lang="en-US"/>
              <a:t>here or click or tap icon </a:t>
            </a:r>
            <a:br>
              <a:rPr lang="en-US"/>
            </a:br>
            <a:r>
              <a:rPr lang="en-US"/>
              <a:t>below 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ED5A27F-D9D2-4DCB-8422-4694477ECA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27320" y="4235451"/>
            <a:ext cx="1737360" cy="92333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78E1D3B-7D6F-4EFD-9EB2-E1A27309D6AF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 bwMode="ltGray">
          <a:xfrm>
            <a:off x="7548118" y="2286000"/>
            <a:ext cx="1737360" cy="1737360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</a:t>
            </a:r>
            <a:br>
              <a:rPr lang="en-US"/>
            </a:br>
            <a:r>
              <a:rPr lang="en-US"/>
              <a:t>here or click or tap icon </a:t>
            </a:r>
            <a:br>
              <a:rPr lang="en-US"/>
            </a:br>
            <a:r>
              <a:rPr lang="en-US"/>
              <a:t>below to insert44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BB2FF62-05DC-462E-808C-4DDE1C6539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48118" y="4235450"/>
            <a:ext cx="1737360" cy="92333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4DC3400-0B11-4EA0-9B8D-6FADE6964F37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ltGray">
          <a:xfrm>
            <a:off x="9869423" y="2286000"/>
            <a:ext cx="1737360" cy="1737360"/>
          </a:xfrm>
          <a:prstGeom prst="ellipse">
            <a:avLst/>
          </a:prstGeom>
          <a:blipFill>
            <a:blip r:embed="rId6"/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</a:t>
            </a:r>
            <a:br>
              <a:rPr lang="en-US"/>
            </a:br>
            <a:r>
              <a:rPr lang="en-US"/>
              <a:t>here or click or tap icon </a:t>
            </a:r>
            <a:br>
              <a:rPr lang="en-US"/>
            </a:br>
            <a:r>
              <a:rPr lang="en-US"/>
              <a:t>below to insert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33C357E-ECC0-485F-9033-5D4DEC8774B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869423" y="4235450"/>
            <a:ext cx="1737360" cy="92333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72D6D-004C-4F57-AD34-F1019A756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1001648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2664">
          <p15:clr>
            <a:srgbClr val="5ACBF0"/>
          </p15:clr>
        </p15:guide>
        <p15:guide id="3" pos="6216">
          <p15:clr>
            <a:srgbClr val="5ACBF0"/>
          </p15:clr>
        </p15:guide>
        <p15:guide id="5" pos="5850">
          <p15:clr>
            <a:srgbClr val="5ACBF0"/>
          </p15:clr>
        </p15:guide>
        <p15:guide id="7" pos="4392">
          <p15:clr>
            <a:srgbClr val="5ACBF0"/>
          </p15:clr>
        </p15:guide>
        <p15:guide id="8" pos="3292">
          <p15:clr>
            <a:srgbClr val="5ACBF0"/>
          </p15:clr>
        </p15:guide>
        <p15:guide id="10" pos="2926">
          <p15:clr>
            <a:srgbClr val="5ACBF0"/>
          </p15:clr>
        </p15:guide>
        <p15:guide id="11" pos="4754">
          <p15:clr>
            <a:srgbClr val="5ACBF0"/>
          </p15:clr>
        </p15:guide>
        <p15:guide id="13" pos="1464">
          <p15:clr>
            <a:srgbClr val="5ACBF0"/>
          </p15:clr>
        </p15:guide>
        <p15:guide id="14" orient="horz" pos="1440">
          <p15:clr>
            <a:srgbClr val="5ACBF0"/>
          </p15:clr>
        </p15:guide>
        <p15:guide id="15" pos="1830">
          <p15:clr>
            <a:srgbClr val="5ACBF0"/>
          </p15:clr>
        </p15:guide>
        <p15:guide id="16" orient="horz" pos="2533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309812"/>
            <a:ext cx="3182027" cy="3959225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E9DBFD9-3E1E-4F19-AF15-56780F9C79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56100" y="2309812"/>
            <a:ext cx="7253288" cy="3959223"/>
          </a:xfrm>
        </p:spPr>
        <p:txBody>
          <a:bodyPr anchor="t"/>
          <a:lstStyle>
            <a:lvl1pPr marL="231775" indent="-231775">
              <a:spcAft>
                <a:spcPts val="600"/>
              </a:spcAft>
              <a:buFont typeface="Wingdings" panose="05000000000000000000" pitchFamily="2" charset="2"/>
              <a:buChar char="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85216" y="2019300"/>
            <a:ext cx="3182112" cy="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D8AF80-CAD5-4055-80AD-0B31EBCB52A9}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A9F7D-F14E-4BCE-9EB4-D9EF47B6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4523" y="2019300"/>
            <a:ext cx="7254865" cy="0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9859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8"/>
            <a:ext cx="3182027" cy="56832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585788"/>
            <a:ext cx="6667500" cy="5683249"/>
          </a:xfrm>
        </p:spPr>
        <p:txBody>
          <a:bodyPr anchor="ctr"/>
          <a:lstStyle>
            <a:lvl1pPr marL="231775" indent="-231775">
              <a:spcAft>
                <a:spcPts val="600"/>
              </a:spcAft>
              <a:buFont typeface="Wingdings" panose="05000000000000000000" pitchFamily="2" charset="2"/>
              <a:buChar char="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56100" y="2578100"/>
            <a:ext cx="0" cy="170180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DC2181-37AB-40A3-B61C-1DE7DBB57D63}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3836743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5ACBF0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 full 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2D46E0-16CE-40B0-8623-F82D5D410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4977AB6-1D7E-4858-A2EA-BF86577C39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3788358" cy="493776"/>
          </a:xfrm>
          <a:gradFill flip="none" rotWithShape="1">
            <a:gsLst>
              <a:gs pos="0">
                <a:srgbClr val="000000"/>
              </a:gs>
              <a:gs pos="99000">
                <a:srgbClr val="000000"/>
              </a:gs>
              <a:gs pos="99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585216" tIns="91440" rIns="0" bIns="91440" rtlCol="0">
            <a:spAutoFit/>
          </a:bodyPr>
          <a:lstStyle>
            <a:lvl1pPr marL="0" indent="0">
              <a:buNone/>
              <a:defRPr lang="en-US" sz="1999" dirty="0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>
              <a:buNone/>
            </a:pPr>
            <a:r>
              <a:rPr lang="en-US"/>
              <a:t>Click to enter title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1438" y="710247"/>
            <a:ext cx="11018520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tabLst>
                <a:tab pos="344488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tabLst>
                <a:tab pos="569913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tabLst>
                <a:tab pos="800100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tabLst>
                <a:tab pos="1028700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824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2" orient="horz" pos="438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36FE-845C-418D-82A1-1DA6DB73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2D46E0-16CE-40B0-8623-F82D5D410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1436688"/>
            <a:ext cx="12192000" cy="542131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4977AB6-1D7E-4858-A2EA-BF86577C39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36688"/>
            <a:ext cx="3788358" cy="446148"/>
          </a:xfr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1"/>
              </a:gs>
            </a:gsLst>
            <a:lin ang="16200000" scaled="1"/>
            <a:tileRect/>
          </a:gradFill>
        </p:spPr>
        <p:txBody>
          <a:bodyPr lIns="585216" tIns="91440" bIns="4572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enter title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2099310"/>
            <a:ext cx="11018520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tabLst>
                <a:tab pos="344488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tabLst>
                <a:tab pos="569913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tabLst>
                <a:tab pos="800100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tabLst>
                <a:tab pos="1028700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5182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132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Bott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845FFD-6B9A-4013-932A-5E4D7E84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B17F8BB-3610-1A4F-9E76-B12E706A5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390" y="1230681"/>
            <a:ext cx="11018520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228531" indent="0">
              <a:buNone/>
              <a:defRPr sz="240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EBE70E-6A93-4EB4-A189-6F9DE42CE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2827138"/>
            <a:ext cx="12192000" cy="403086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0E9A2E28-037B-FA4D-ADDC-1AFA11D65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827138"/>
            <a:ext cx="3788358" cy="446148"/>
          </a:xfr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1"/>
              </a:gs>
            </a:gsLst>
            <a:lin ang="16200000" scaled="1"/>
            <a:tileRect/>
          </a:gradFill>
        </p:spPr>
        <p:txBody>
          <a:bodyPr lIns="585216" tIns="91440" bIns="4572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389" y="3491219"/>
            <a:ext cx="11018520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or paste code</a:t>
            </a:r>
          </a:p>
        </p:txBody>
      </p:sp>
    </p:spTree>
    <p:extLst>
      <p:ext uri="{BB962C8B-B14F-4D97-AF65-F5344CB8AC3E}">
        <p14:creationId xmlns:p14="http://schemas.microsoft.com/office/powerpoint/2010/main" val="7525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4" orient="horz" pos="1776">
          <p15:clr>
            <a:srgbClr val="5ACBF0"/>
          </p15:clr>
        </p15:guide>
        <p15:guide id="5" orient="horz" pos="2197">
          <p15:clr>
            <a:srgbClr val="5ACBF0"/>
          </p15:clr>
        </p15:guide>
        <p15:guide id="6" orient="horz" pos="773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T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EBE70E-6A93-4EB4-A189-6F9DE42CE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0"/>
            <a:ext cx="12192000" cy="403086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845FFD-6B9A-4013-932A-5E4D7E849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224580"/>
            <a:ext cx="11018520" cy="49244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0E9A2E28-037B-FA4D-ADDC-1AFA11D65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3788358" cy="446148"/>
          </a:xfr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1"/>
              </a:gs>
            </a:gsLst>
            <a:lin ang="16200000" scaled="1"/>
            <a:tileRect/>
          </a:gradFill>
        </p:spPr>
        <p:txBody>
          <a:bodyPr lIns="585216" tIns="91440" bIns="4572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389" y="660508"/>
            <a:ext cx="11018520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or paste code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B17F8BB-3610-1A4F-9E76-B12E706A5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1152" y="4996505"/>
            <a:ext cx="11018520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228531" indent="0">
              <a:buNone/>
              <a:defRPr sz="240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374977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4" orient="horz" pos="2661">
          <p15:clr>
            <a:srgbClr val="5ACBF0"/>
          </p15:clr>
        </p15:guide>
        <p15:guide id="5" orient="horz" pos="3147">
          <p15:clr>
            <a:srgbClr val="5ACBF0"/>
          </p15:clr>
        </p15:guide>
        <p15:guide id="6" orient="horz" pos="419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Right s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BB27-7DA5-4478-8C18-C1FFEE20AA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457200"/>
            <a:ext cx="4040887" cy="49244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BB818A5-4223-0847-B6E2-655C7DC7B6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8965" y="1338139"/>
            <a:ext cx="4040185" cy="369332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400" b="0" i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60"/>
              </a:spcBef>
              <a:spcAft>
                <a:spcPts val="60"/>
              </a:spcAft>
              <a:buNone/>
              <a:defRPr sz="2400" b="0" i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16165A-5926-4F59-B348-996936FB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205984" y="0"/>
            <a:ext cx="6986016" cy="68580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0D599919-A8E3-4D2B-86CF-50C6704F1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11763" y="0"/>
            <a:ext cx="3788358" cy="492314"/>
          </a:xfrm>
          <a:gradFill flip="none" rotWithShape="1">
            <a:gsLst>
              <a:gs pos="0">
                <a:srgbClr val="000000"/>
              </a:gs>
              <a:gs pos="99000">
                <a:srgbClr val="000000"/>
              </a:gs>
              <a:gs pos="99000">
                <a:schemeClr val="accent1"/>
              </a:gs>
            </a:gsLst>
            <a:lin ang="10800000" scaled="1"/>
            <a:tileRect/>
          </a:gradFill>
        </p:spPr>
        <p:txBody>
          <a:bodyPr lIns="585216" tIns="91440" bIns="9144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00725" y="709187"/>
            <a:ext cx="5801961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2F2F2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or paste code</a:t>
            </a:r>
          </a:p>
        </p:txBody>
      </p:sp>
    </p:spTree>
    <p:extLst>
      <p:ext uri="{BB962C8B-B14F-4D97-AF65-F5344CB8AC3E}">
        <p14:creationId xmlns:p14="http://schemas.microsoft.com/office/powerpoint/2010/main" val="1441188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445">
          <p15:clr>
            <a:srgbClr val="5ACBF0"/>
          </p15:clr>
        </p15:guide>
        <p15:guide id="4" orient="horz" pos="843">
          <p15:clr>
            <a:srgbClr val="5ACBF0"/>
          </p15:clr>
        </p15:guide>
        <p15:guide id="7" pos="3283">
          <p15:clr>
            <a:srgbClr val="5ACBF0"/>
          </p15:clr>
        </p15:guide>
        <p15:guide id="8" pos="3654">
          <p15:clr>
            <a:srgbClr val="5ACBF0"/>
          </p15:clr>
        </p15:guide>
        <p15:guide id="9" pos="2916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Left s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16165A-5926-4F59-B348-996936FB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-2" y="0"/>
            <a:ext cx="6986016" cy="68580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14A7D-C409-4A7C-9D82-A2E5DBB8AB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75549" y="457200"/>
            <a:ext cx="4031233" cy="49244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0D599919-A8E3-4D2B-86CF-50C6704F1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" y="0"/>
            <a:ext cx="3788358" cy="492314"/>
          </a:xfrm>
          <a:gradFill flip="none" rotWithShape="1">
            <a:gsLst>
              <a:gs pos="0">
                <a:srgbClr val="000000"/>
              </a:gs>
              <a:gs pos="99000">
                <a:srgbClr val="000000"/>
              </a:gs>
              <a:gs pos="99000">
                <a:schemeClr val="accent1"/>
              </a:gs>
            </a:gsLst>
            <a:lin ang="10800000" scaled="1"/>
            <a:tileRect/>
          </a:gradFill>
        </p:spPr>
        <p:txBody>
          <a:bodyPr lIns="585216" tIns="91440" bIns="9144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4199" y="706011"/>
            <a:ext cx="5819775" cy="369332"/>
          </a:xfrm>
        </p:spPr>
        <p:txBody>
          <a:bodyPr/>
          <a:lstStyle>
            <a:lvl1pPr marL="0" indent="0">
              <a:buNone/>
              <a:defRPr sz="2400">
                <a:solidFill>
                  <a:srgbClr val="2F2F2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or paste code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BB818A5-4223-0847-B6E2-655C7DC7B6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75550" y="1336675"/>
            <a:ext cx="4033838" cy="369332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400" b="0" i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60"/>
              </a:spcBef>
              <a:spcAft>
                <a:spcPts val="60"/>
              </a:spcAft>
              <a:buNone/>
              <a:defRPr sz="2400" b="0" i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619589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436">
          <p15:clr>
            <a:srgbClr val="5ACBF0"/>
          </p15:clr>
        </p15:guide>
        <p15:guide id="4" orient="horz" pos="839">
          <p15:clr>
            <a:srgbClr val="5ACBF0"/>
          </p15:clr>
        </p15:guide>
        <p15:guide id="6" pos="4402">
          <p15:clr>
            <a:srgbClr val="5ACBF0"/>
          </p15:clr>
        </p15:guide>
        <p15:guide id="7" pos="4034">
          <p15:clr>
            <a:srgbClr val="5ACBF0"/>
          </p15:clr>
        </p15:guide>
        <p15:guide id="8" pos="4772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D4142-DBC4-E65B-1F41-30597BE74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3152001"/>
            <a:ext cx="2386712" cy="553998"/>
          </a:xfrm>
        </p:spPr>
        <p:txBody>
          <a:bodyPr anchor="ctr" anchorCtr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E8775-9DC0-A022-7A80-27B9652441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40200" y="2622626"/>
            <a:ext cx="7469188" cy="1612749"/>
          </a:xfrm>
        </p:spPr>
        <p:txBody>
          <a:bodyPr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41232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241">
          <p15:clr>
            <a:srgbClr val="FBAE40"/>
          </p15:clr>
        </p15:guide>
        <p15:guide id="2" pos="1874">
          <p15:clr>
            <a:srgbClr val="FBAE40"/>
          </p15:clr>
        </p15:guide>
        <p15:guide id="3" pos="2608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8943B-C30D-8D9C-9277-70CC3E8609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4200" y="4294188"/>
            <a:ext cx="9144000" cy="246221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Title, company, or other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1069615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8943B-C30D-8D9C-9277-70CC3E8609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4200" y="4294188"/>
            <a:ext cx="9144000" cy="246221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Title, company, or other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837416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4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27579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43297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eensh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0750E-BC42-5134-DB1F-B879C090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457200"/>
            <a:ext cx="4152899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AAFA15-DECA-1ABE-1FCA-73BF5C96EB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963" y="2022475"/>
            <a:ext cx="4152900" cy="2043636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ED663A6-1987-EA97-1302-32A77AF6701F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5334000" y="1464400"/>
            <a:ext cx="6858000" cy="3855516"/>
          </a:xfrm>
          <a:prstGeom prst="roundRect">
            <a:avLst>
              <a:gd name="adj" fmla="val 2399"/>
            </a:avLst>
          </a:prstGeom>
          <a:blipFill>
            <a:blip r:embed="rId3"/>
            <a:stretch>
              <a:fillRect/>
            </a:stretch>
          </a:blipFill>
          <a:ln w="381000">
            <a:noFill/>
          </a:ln>
          <a:effectLst>
            <a:outerShdw blurRad="254000" dist="292100" dir="2700000" sx="101000" sy="101000" algn="ctr" rotWithShape="0">
              <a:srgbClr val="000000">
                <a:alpha val="15000"/>
              </a:srgbClr>
            </a:outerShdw>
          </a:effectLst>
        </p:spPr>
        <p:txBody>
          <a:bodyPr tIns="2377440">
            <a:noAutofit/>
          </a:bodyPr>
          <a:lstStyle>
            <a:lvl1pPr marL="0" indent="0">
              <a:defRPr lang="en-US" sz="1400" b="1" kern="1200" spc="0" baseline="0" dirty="0">
                <a:solidFill>
                  <a:srgbClr val="000000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228600" marR="0" lvl="0" indent="-228600" algn="ct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  <a:p>
            <a:pPr marL="228600" marR="0" lvl="0" indent="-228600" algn="ct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5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2" pos="2987">
          <p15:clr>
            <a:srgbClr val="FBAE40"/>
          </p15:clr>
        </p15:guide>
        <p15:guide id="3" pos="3360">
          <p15:clr>
            <a:srgbClr val="FBAE40"/>
          </p15:clr>
        </p15:guide>
        <p15:guide id="4" orient="horz" pos="1274">
          <p15:clr>
            <a:srgbClr val="FBAE40"/>
          </p15:clr>
        </p15:guide>
        <p15:guide id="5" orient="horz" pos="90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bile Screensh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0750E-BC42-5134-DB1F-B879C090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4907662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AAFA15-DECA-1ABE-1FCA-73BF5C96EB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963" y="2022475"/>
            <a:ext cx="4906962" cy="2043636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6AC449-72E2-2B91-EB1A-12EC0302CCC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713894" y="585216"/>
            <a:ext cx="2625967" cy="5687568"/>
          </a:xfrm>
          <a:prstGeom prst="roundRect">
            <a:avLst>
              <a:gd name="adj" fmla="val 8222"/>
            </a:avLst>
          </a:prstGeom>
          <a:blipFill>
            <a:blip r:embed="rId3"/>
            <a:stretch>
              <a:fillRect/>
            </a:stretch>
          </a:blipFill>
          <a:ln w="241300">
            <a:noFill/>
          </a:ln>
          <a:effectLst>
            <a:outerShdw blurRad="254000" dist="292100" dir="2700000" sx="101000" sy="101000" algn="ctr" rotWithShape="0">
              <a:srgbClr val="000000">
                <a:alpha val="15000"/>
              </a:srgbClr>
            </a:outerShdw>
          </a:effectLst>
        </p:spPr>
        <p:txBody>
          <a:bodyPr tIns="1463040" bIns="0" anchor="ctr" anchorCtr="0">
            <a:noAutofit/>
          </a:bodyPr>
          <a:lstStyle>
            <a:lvl1pPr marL="0" indent="0" algn="ctr">
              <a:buNone/>
              <a:defRPr lang="en-US" sz="1100" b="1" kern="1200" spc="0" baseline="0" dirty="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285750" marR="0" lvl="0" indent="-285750" algn="ct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  <a:p>
            <a:pPr marL="285750" marR="0" lvl="0" indent="-285750" algn="ct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46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2" pos="3462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274">
          <p15:clr>
            <a:srgbClr val="FBAE40"/>
          </p15:clr>
        </p15:guide>
        <p15:guide id="5" orient="horz" pos="90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01099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301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99016BF-B189-F239-7F67-6078D6A11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invGray">
          <a:xfrm>
            <a:off x="584200" y="585788"/>
            <a:ext cx="3068320" cy="29260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6152A85-3014-88AF-6B3A-EB1F6B38BB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977824"/>
            <a:ext cx="9144000" cy="553998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1BD0FBB-20C9-49AE-7C4F-F96D00DB68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EBB7588-E340-3CA7-D747-B8DF257335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4200" y="4294188"/>
            <a:ext cx="9144000" cy="246221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Contact information</a:t>
            </a:r>
          </a:p>
        </p:txBody>
      </p:sp>
      <p:sp>
        <p:nvSpPr>
          <p:cNvPr id="2" name="Text Box 3" descr="This is a copyright notice that should be included on the final slide."/>
          <p:cNvSpPr txBox="1">
            <a:spLocks noChangeArrowheads="1"/>
          </p:cNvSpPr>
          <p:nvPr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tx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936900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 with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Microsoft Power Platform logo">
            <a:extLst>
              <a:ext uri="{FF2B5EF4-FFF2-40B4-BE49-F238E27FC236}">
                <a16:creationId xmlns:a16="http://schemas.microsoft.com/office/drawing/2014/main" id="{3620963B-FD3A-D87E-3E01-401FE57F6C5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894" y="597820"/>
            <a:ext cx="306832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5B3AEB-37BF-20CD-18AD-96D7E36804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977824"/>
            <a:ext cx="4922521" cy="5539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79277-B9FE-0D02-32D7-FB5ABF8D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200" y="3962400"/>
            <a:ext cx="4922838" cy="307777"/>
          </a:xfrm>
        </p:spPr>
        <p:txBody>
          <a:bodyPr/>
          <a:lstStyle>
            <a:lvl1pPr marL="0" indent="0">
              <a:buNone/>
              <a:defRPr sz="2000"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80FD5D-B262-058B-31CE-7167D38248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4200" y="4294188"/>
            <a:ext cx="4922838" cy="246221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BB8E91B-810E-3A41-33C4-109248C65B2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9242" y="0"/>
            <a:ext cx="6092758" cy="6858000"/>
          </a:xfrm>
          <a:blipFill dpi="0" rotWithShape="1">
            <a:blip r:embed="rId4"/>
            <a:srcRect/>
            <a:tile tx="-355600" ty="0" sx="100000" sy="100000" flip="none" algn="tl"/>
          </a:blipFill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Box 3" descr="This is a copyright notice that should be included on the final slide.">
            <a:extLst>
              <a:ext uri="{FF2B5EF4-FFF2-40B4-BE49-F238E27FC236}">
                <a16:creationId xmlns:a16="http://schemas.microsoft.com/office/drawing/2014/main" id="{2A09DC57-D84A-ACB4-6D6C-04E6334E940F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tx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8093852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470">
          <p15:clr>
            <a:srgbClr val="FBAE40"/>
          </p15:clr>
        </p15:guide>
        <p15:guide id="3" orient="horz" pos="1272">
          <p15:clr>
            <a:srgbClr val="FBAE40"/>
          </p15:clr>
        </p15:guide>
        <p15:guide id="4" orient="horz" pos="90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92783506-927E-48F7-8EFC-36257F3E28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8275"/>
            <a:ext cx="2532063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B6093D3-3EDF-4A80-8450-C5EBB19907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283115"/>
            <a:ext cx="2532063" cy="1452705"/>
          </a:xfrm>
        </p:spPr>
        <p:txBody>
          <a:bodyPr wrap="square">
            <a:spAutoFit/>
          </a:bodyPr>
          <a:lstStyle>
            <a:lvl1pPr marL="141288" indent="-141288">
              <a:defRPr lang="en-US" sz="16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438D2C80-6884-451D-8D7D-B69022CCC5C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125" y="1438275"/>
            <a:ext cx="2533650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7614A884-0AD6-4A85-A432-2B13E7464D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13125" y="2276475"/>
            <a:ext cx="2532063" cy="1452705"/>
          </a:xfrm>
        </p:spPr>
        <p:txBody>
          <a:bodyPr wrap="square">
            <a:spAutoFit/>
          </a:bodyPr>
          <a:lstStyle>
            <a:lvl1pPr marL="141288" indent="-141288">
              <a:defRPr lang="en-US" sz="16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7D8FFDED-9FE5-4D94-8EB0-7D645C10FB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4208" y="1438275"/>
            <a:ext cx="2532063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D429D954-9297-44FA-B7BD-5658601241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4208" y="2283115"/>
            <a:ext cx="2532063" cy="1452705"/>
          </a:xfrm>
        </p:spPr>
        <p:txBody>
          <a:bodyPr wrap="square">
            <a:spAutoFit/>
          </a:bodyPr>
          <a:lstStyle>
            <a:lvl1pPr marL="141288" indent="-141288">
              <a:defRPr lang="en-US" sz="16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04D43B0D-50F8-4F63-AFA3-34A46F42E81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3133" y="1438275"/>
            <a:ext cx="2533650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804CEFDA-6A6F-42D3-B65C-4BE1054C90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73133" y="2276475"/>
            <a:ext cx="2532063" cy="1452705"/>
          </a:xfrm>
        </p:spPr>
        <p:txBody>
          <a:bodyPr wrap="square">
            <a:spAutoFit/>
          </a:bodyPr>
          <a:lstStyle>
            <a:lvl1pPr marL="141288" indent="-141288">
              <a:defRPr lang="en-US" sz="16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76651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orient="horz" pos="90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  <p15:guide id="12" orient="horz" pos="1436">
          <p15:clr>
            <a:srgbClr val="5ACBF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solidFill>
                  <a:srgbClr val="000000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533331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34A00-5958-F278-723F-742A5FD1A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5D9DE-5008-72D9-8FD0-14D097A22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E07BB-F960-8C18-4DB4-6EC9DFF1C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9533-A917-4BD1-9675-2F50801B9750}" type="datetimeFigureOut">
              <a:rPr lang="en-CA" smtClean="0"/>
              <a:t>2024-02-26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2BA43-01AE-800E-4477-52DCE220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4AF16-628F-CF6D-A0ED-3A56A3DD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FF72-947F-405D-A7EA-49254CF20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142128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46A3-9EF0-886C-CF8F-2A1E64A4D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D8271-5E59-A96B-2054-54B6DD318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AAD87-313C-C28D-11DC-E4A03113A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DDFF8-D3B1-4F69-C6F6-4F636E98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9533-A917-4BD1-9675-2F50801B9750}" type="datetimeFigureOut">
              <a:rPr lang="en-CA" smtClean="0"/>
              <a:t>2024-02-26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33A67-A86C-1E08-BE50-FACBFADD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703BF-F914-B213-F9BC-D35F12AC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FF72-947F-405D-A7EA-49254CF20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301684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3F55-2307-10B3-8572-8126CB5F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5D80B-3DF3-F0F8-6A05-22B1141B6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4B68A-505D-ABCB-C1AE-2ADA7FA8F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9533-A917-4BD1-9675-2F50801B9750}" type="datetimeFigureOut">
              <a:rPr lang="en-CA" smtClean="0"/>
              <a:t>2024-02-26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49E69-39F8-2B0D-363E-AFF565AA6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B9EA2-4BFB-F917-3E8D-E79958BA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FF72-947F-405D-A7EA-49254CF20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97655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itle">
            <a:extLst>
              <a:ext uri="{FF2B5EF4-FFF2-40B4-BE49-F238E27FC236}">
                <a16:creationId xmlns:a16="http://schemas.microsoft.com/office/drawing/2014/main" id="{BA75DCF9-2114-4543-8491-DC0390D8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38" y="320040"/>
            <a:ext cx="10880725" cy="461665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2 Subtitle">
            <a:extLst>
              <a:ext uri="{FF2B5EF4-FFF2-40B4-BE49-F238E27FC236}">
                <a16:creationId xmlns:a16="http://schemas.microsoft.com/office/drawing/2014/main" id="{C7C3AFAE-72AD-4B70-BB9C-37420C66D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37" y="786383"/>
            <a:ext cx="10880725" cy="4616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32688">
              <a:lnSpc>
                <a:spcPct val="100000"/>
              </a:lnSpc>
              <a:spcBef>
                <a:spcPts val="672"/>
              </a:spcBef>
              <a:buFontTx/>
              <a:buNone/>
              <a:defRPr sz="2000" baseline="0">
                <a:solidFill>
                  <a:schemeClr val="tx1"/>
                </a:solidFill>
              </a:defRPr>
            </a:lvl1pPr>
            <a:lvl2pPr marL="0" indent="0" algn="l" defTabSz="932688">
              <a:lnSpc>
                <a:spcPct val="100000"/>
              </a:lnSpc>
              <a:spcBef>
                <a:spcPts val="672"/>
              </a:spcBef>
              <a:buFontTx/>
              <a:buNone/>
              <a:defRPr sz="2200" baseline="0">
                <a:solidFill>
                  <a:schemeClr val="tx1"/>
                </a:solidFill>
              </a:defRPr>
            </a:lvl2pPr>
            <a:lvl3pPr marL="0" indent="0" algn="l" defTabSz="932688">
              <a:lnSpc>
                <a:spcPct val="100000"/>
              </a:lnSpc>
              <a:spcBef>
                <a:spcPts val="672"/>
              </a:spcBef>
              <a:buFontTx/>
              <a:buNone/>
              <a:defRPr sz="2200" baseline="0">
                <a:solidFill>
                  <a:schemeClr val="tx1"/>
                </a:solidFill>
              </a:defRPr>
            </a:lvl3pPr>
            <a:lvl4pPr marL="0" indent="0" algn="l" defTabSz="932688">
              <a:lnSpc>
                <a:spcPct val="100000"/>
              </a:lnSpc>
              <a:spcBef>
                <a:spcPts val="672"/>
              </a:spcBef>
              <a:buFontTx/>
              <a:buNone/>
              <a:defRPr sz="2200" baseline="0">
                <a:solidFill>
                  <a:schemeClr val="tx1"/>
                </a:solidFill>
              </a:defRPr>
            </a:lvl4pPr>
            <a:lvl5pPr marL="0" indent="0" algn="l">
              <a:lnSpc>
                <a:spcPct val="110000"/>
              </a:lnSpc>
              <a:buNone/>
              <a:defRPr sz="2200" baseline="0">
                <a:solidFill>
                  <a:schemeClr val="tx1"/>
                </a:solidFill>
              </a:defRPr>
            </a:lvl5pPr>
            <a:lvl6pPr marL="0" indent="0" algn="l" defTabSz="932688">
              <a:lnSpc>
                <a:spcPct val="100000"/>
              </a:lnSpc>
              <a:spcBef>
                <a:spcPts val="672"/>
              </a:spcBef>
              <a:buFontTx/>
              <a:buNone/>
              <a:defRPr sz="2200" baseline="0">
                <a:solidFill>
                  <a:schemeClr val="tx1"/>
                </a:solidFill>
              </a:defRPr>
            </a:lvl6pPr>
            <a:lvl7pPr marL="0" indent="0" algn="l" defTabSz="932688">
              <a:lnSpc>
                <a:spcPct val="100000"/>
              </a:lnSpc>
              <a:spcBef>
                <a:spcPts val="672"/>
              </a:spcBef>
              <a:buFontTx/>
              <a:buNone/>
              <a:defRPr sz="2200" baseline="0">
                <a:solidFill>
                  <a:schemeClr val="tx1"/>
                </a:solidFill>
              </a:defRPr>
            </a:lvl7pPr>
            <a:lvl8pPr marL="0" indent="0" algn="l" defTabSz="932688">
              <a:lnSpc>
                <a:spcPct val="100000"/>
              </a:lnSpc>
              <a:spcBef>
                <a:spcPts val="672"/>
              </a:spcBef>
              <a:buFontTx/>
              <a:buNone/>
              <a:defRPr sz="2200" baseline="0">
                <a:solidFill>
                  <a:schemeClr val="tx1"/>
                </a:solidFill>
              </a:defRPr>
            </a:lvl8pPr>
            <a:lvl9pPr marL="0" indent="0" algn="l" defTabSz="932688">
              <a:lnSpc>
                <a:spcPct val="100000"/>
              </a:lnSpc>
              <a:spcBef>
                <a:spcPts val="672"/>
              </a:spcBef>
              <a:buFontTx/>
              <a:buNone/>
              <a:defRPr sz="2200" baseline="0">
                <a:solidFill>
                  <a:schemeClr val="tx1"/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3 Content Placeholder">
            <a:extLst>
              <a:ext uri="{FF2B5EF4-FFF2-40B4-BE49-F238E27FC236}">
                <a16:creationId xmlns:a16="http://schemas.microsoft.com/office/drawing/2014/main" id="{67FFA91E-2F74-4D40-9DCA-2240811B59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638" y="1408114"/>
            <a:ext cx="10880726" cy="48196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3126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80">
          <p15:clr>
            <a:srgbClr val="547EBF"/>
          </p15:clr>
        </p15:guide>
        <p15:guide id="2" orient="horz" pos="3923">
          <p15:clr>
            <a:srgbClr val="547EBF"/>
          </p15:clr>
        </p15:guide>
        <p15:guide id="3" orient="horz" pos="789">
          <p15:clr>
            <a:srgbClr val="547EBF"/>
          </p15:clr>
        </p15:guide>
        <p15:guide id="4" orient="horz" pos="202">
          <p15:clr>
            <a:srgbClr val="547EBF"/>
          </p15:clr>
        </p15:guide>
        <p15:guide id="5" orient="horz" pos="495">
          <p15:clr>
            <a:srgbClr val="547EBF"/>
          </p15:clr>
        </p15:guide>
        <p15:guide id="6" pos="384">
          <p15:clr>
            <a:srgbClr val="547EBF"/>
          </p15:clr>
        </p15:guide>
        <p15:guide id="7" pos="7267">
          <p15:clr>
            <a:srgbClr val="547EBF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esson overvi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69239" y="289510"/>
            <a:ext cx="11653523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Lesson #: &lt;&lt;Insert Title&gt;&gt;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3B8C45-121E-4A34-80C4-5919241543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6920" y="1187621"/>
            <a:ext cx="11653523" cy="1068263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/>
              <a:t>After completing this lesson, you will be able to:</a:t>
            </a:r>
          </a:p>
          <a:p>
            <a:pPr lvl="1"/>
            <a:r>
              <a:rPr lang="en-US"/>
              <a:t>&lt;&lt;objectives&gt;&gt;</a:t>
            </a:r>
          </a:p>
        </p:txBody>
      </p:sp>
    </p:spTree>
    <p:extLst>
      <p:ext uri="{BB962C8B-B14F-4D97-AF65-F5344CB8AC3E}">
        <p14:creationId xmlns:p14="http://schemas.microsoft.com/office/powerpoint/2010/main" val="230942620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esson content V2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E1BC8-C70D-474D-9AF8-12B4CE2F01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&lt;&lt;Topic Title&gt;&gt;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7A62B-9344-47FC-B941-A1ADD2A3A0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058476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8858421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62759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A123D-3A27-499F-9210-3E0D7CED3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4013751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60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DA68DD-26A2-D7ED-6315-F34ADB0837CE}"/>
              </a:ext>
            </a:extLst>
          </p:cNvPr>
          <p:cNvPicPr>
            <a:picLocks noChangeAspect="1"/>
          </p:cNvPicPr>
          <p:nvPr/>
        </p:nvPicPr>
        <p:blipFill>
          <a:blip r:embed="rId68"/>
          <a:stretch>
            <a:fillRect/>
          </a:stretch>
        </p:blipFill>
        <p:spPr>
          <a:xfrm rot="5400000">
            <a:off x="10764318" y="1531424"/>
            <a:ext cx="6858000" cy="379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1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  <p:sldLayoutId id="2147483682" r:id="rId32"/>
    <p:sldLayoutId id="2147483683" r:id="rId33"/>
    <p:sldLayoutId id="2147483684" r:id="rId34"/>
    <p:sldLayoutId id="2147483685" r:id="rId35"/>
    <p:sldLayoutId id="2147483686" r:id="rId36"/>
    <p:sldLayoutId id="2147483687" r:id="rId37"/>
    <p:sldLayoutId id="2147483688" r:id="rId38"/>
    <p:sldLayoutId id="2147483689" r:id="rId39"/>
    <p:sldLayoutId id="2147483690" r:id="rId40"/>
    <p:sldLayoutId id="2147483691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  <p:sldLayoutId id="2147483699" r:id="rId49"/>
    <p:sldLayoutId id="2147483700" r:id="rId50"/>
    <p:sldLayoutId id="2147483701" r:id="rId51"/>
    <p:sldLayoutId id="2147483702" r:id="rId52"/>
    <p:sldLayoutId id="2147483703" r:id="rId53"/>
    <p:sldLayoutId id="2147483704" r:id="rId54"/>
    <p:sldLayoutId id="2147483705" r:id="rId55"/>
    <p:sldLayoutId id="2147483706" r:id="rId56"/>
    <p:sldLayoutId id="2147483707" r:id="rId57"/>
    <p:sldLayoutId id="2147483708" r:id="rId58"/>
    <p:sldLayoutId id="2147483709" r:id="rId59"/>
    <p:sldLayoutId id="2147483710" r:id="rId60"/>
    <p:sldLayoutId id="2147483711" r:id="rId61"/>
    <p:sldLayoutId id="2147483712" r:id="rId62"/>
    <p:sldLayoutId id="2147483713" r:id="rId63"/>
    <p:sldLayoutId id="2147483714" r:id="rId64"/>
    <p:sldLayoutId id="2147483715" r:id="rId65"/>
    <p:sldLayoutId id="2147483716" r:id="rId66"/>
  </p:sldLayoutIdLst>
  <p:transition>
    <p:fade/>
  </p:transition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ower-apps/developer/component-framework/implementing-controls-using-typescript?tabs=before" TargetMode="External"/><Relationship Id="rId7" Type="http://schemas.openxmlformats.org/officeDocument/2006/relationships/hyperlink" Target="https://github.com/microsoft/PowerApps-Samples/tree/master/component-framework" TargetMode="External"/><Relationship Id="rId2" Type="http://schemas.openxmlformats.org/officeDocument/2006/relationships/hyperlink" Target="https://learn.microsoft.com/en-us/power-apps/developer/component-framework/overview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learn.microsoft.com/en-us/power-apps/developer/component-framework/manifest-schema-reference/css" TargetMode="External"/><Relationship Id="rId5" Type="http://schemas.openxmlformats.org/officeDocument/2006/relationships/hyperlink" Target="https://learn.microsoft.com/en-us/power-apps/developer/component-framework/manifest-schema-reference/" TargetMode="External"/><Relationship Id="rId4" Type="http://schemas.openxmlformats.org/officeDocument/2006/relationships/hyperlink" Target="https://learn.microsoft.com/en-us/power-apps/developer/component-framework/react-controls-platform-librarie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power-apps/developer/component-framework/implementing-controls-using-typescript?tabs=before#add-your-code-component-to-an-app" TargetMode="External"/><Relationship Id="rId3" Type="http://schemas.openxmlformats.org/officeDocument/2006/relationships/hyperlink" Target="https://learn.microsoft.com/en-us/power-apps/developer/component-framework/implementing-controls-using-typescript?tabs=before#implementing-manifest" TargetMode="External"/><Relationship Id="rId7" Type="http://schemas.openxmlformats.org/officeDocument/2006/relationships/hyperlink" Target="https://learn.microsoft.com/en-us/power-apps/developer/component-framework/implementing-controls-using-typescript?tabs=before#packaging-your-code-components" TargetMode="External"/><Relationship Id="rId2" Type="http://schemas.openxmlformats.org/officeDocument/2006/relationships/hyperlink" Target="https://learn.microsoft.com/en-us/power-apps/developer/component-framework/implementing-controls-using-typescript?tabs=before#creating-a-new-component-project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learn.microsoft.com/en-us/power-apps/developer/component-framework/implementing-controls-using-typescript?tabs=before#build-your-code-components" TargetMode="External"/><Relationship Id="rId5" Type="http://schemas.openxmlformats.org/officeDocument/2006/relationships/hyperlink" Target="https://learn.microsoft.com/en-us/power-apps/developer/component-framework/implementing-controls-using-typescript?tabs=before#adding-style-to-the-code-component" TargetMode="External"/><Relationship Id="rId4" Type="http://schemas.openxmlformats.org/officeDocument/2006/relationships/hyperlink" Target="https://learn.microsoft.com/en-us/power-apps/developer/component-framework/implementing-controls-using-typescript?tabs=before#implementing-component-logic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7541A17-5EA0-D7DC-A803-DA61D4510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871783"/>
            <a:ext cx="5514975" cy="1661993"/>
          </a:xfrm>
        </p:spPr>
        <p:txBody>
          <a:bodyPr/>
          <a:lstStyle/>
          <a:p>
            <a:r>
              <a:rPr lang="en-US" dirty="0"/>
              <a:t>Power Apps Component Framework Walkthrough and Demo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EFDCCE9-A5A7-AF54-45DA-A03F882853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Joe Cooney, Neil Hobson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9E60785-932E-D8EE-0371-0D6E3F0D4A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4200" y="4294188"/>
            <a:ext cx="5511800" cy="246221"/>
          </a:xfrm>
        </p:spPr>
        <p:txBody>
          <a:bodyPr/>
          <a:lstStyle/>
          <a:p>
            <a:r>
              <a:rPr lang="en-US" dirty="0"/>
              <a:t>ESDC – TAS130</a:t>
            </a:r>
          </a:p>
        </p:txBody>
      </p:sp>
    </p:spTree>
    <p:extLst>
      <p:ext uri="{BB962C8B-B14F-4D97-AF65-F5344CB8AC3E}">
        <p14:creationId xmlns:p14="http://schemas.microsoft.com/office/powerpoint/2010/main" val="18441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E381E2-AF20-8B42-BDC8-E0CA394B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PCF Controls Overview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E670BCA-3B03-9113-3C8D-6683D654CA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Setup &amp; Connection materials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F0A4D3-5F8A-7A1F-3B2A-126D226855E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8963" y="2081211"/>
            <a:ext cx="5214937" cy="3040832"/>
          </a:xfrm>
        </p:spPr>
        <p:txBody>
          <a:bodyPr/>
          <a:lstStyle/>
          <a:p>
            <a:r>
              <a:rPr lang="en-US" dirty="0">
                <a:hlinkClick r:id="rId3"/>
              </a:rPr>
              <a:t>Create your first component</a:t>
            </a:r>
            <a:endParaRPr lang="en-US" dirty="0"/>
          </a:p>
          <a:p>
            <a:r>
              <a:rPr lang="en-US" dirty="0">
                <a:hlinkClick r:id="rId4"/>
              </a:rPr>
              <a:t>React Controls &amp; Power Platform Libraries</a:t>
            </a:r>
            <a:endParaRPr lang="en-US" dirty="0"/>
          </a:p>
          <a:p>
            <a:r>
              <a:rPr lang="en-US" dirty="0"/>
              <a:t>Connecting to Environment and PAC CLI</a:t>
            </a:r>
          </a:p>
          <a:p>
            <a:pPr lvl="1"/>
            <a:r>
              <a:rPr lang="en-US" dirty="0"/>
              <a:t>PAC -list</a:t>
            </a:r>
          </a:p>
          <a:p>
            <a:r>
              <a:rPr lang="en-US" dirty="0">
                <a:hlinkClick r:id="rId5"/>
              </a:rPr>
              <a:t>Manifest Schema Reference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CSS Elements</a:t>
            </a:r>
            <a:endParaRPr lang="en-US" dirty="0"/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debugging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D4BA6E5-9B66-B3DC-4D95-27842F0CCBA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Demos &amp; Samples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F512D3A-8399-0A9A-A5B5-4F4F6869378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4451" y="2081212"/>
            <a:ext cx="5214937" cy="1046440"/>
          </a:xfrm>
        </p:spPr>
        <p:txBody>
          <a:bodyPr/>
          <a:lstStyle/>
          <a:p>
            <a:r>
              <a:rPr lang="en-US" dirty="0">
                <a:hlinkClick r:id="rId7"/>
              </a:rPr>
              <a:t>Sample PCF components</a:t>
            </a:r>
            <a:endParaRPr lang="en-US" dirty="0"/>
          </a:p>
          <a:p>
            <a:r>
              <a:rPr lang="en-US" dirty="0"/>
              <a:t>How to use sample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8250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F141-0DD1-8CA7-DB9D-CEB0CE21A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and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0F334-2E8B-1A04-5B13-4A7CE50011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050340"/>
          </a:xfrm>
        </p:spPr>
        <p:txBody>
          <a:bodyPr/>
          <a:lstStyle/>
          <a:p>
            <a:r>
              <a:rPr lang="en-US" dirty="0"/>
              <a:t>PCF Control</a:t>
            </a:r>
          </a:p>
          <a:p>
            <a:pPr lvl="1"/>
            <a:r>
              <a:rPr lang="en-US" dirty="0"/>
              <a:t>Manifest</a:t>
            </a:r>
          </a:p>
          <a:p>
            <a:pPr lvl="1"/>
            <a:r>
              <a:rPr lang="en-US" dirty="0"/>
              <a:t>Component implementation</a:t>
            </a:r>
          </a:p>
          <a:p>
            <a:pPr lvl="1"/>
            <a:r>
              <a:rPr lang="en-US" dirty="0"/>
              <a:t>Resources</a:t>
            </a:r>
          </a:p>
          <a:p>
            <a:r>
              <a:rPr lang="en-US" dirty="0"/>
              <a:t>IO Objects</a:t>
            </a:r>
          </a:p>
          <a:p>
            <a:pPr lvl="1"/>
            <a:r>
              <a:rPr lang="en-US" dirty="0"/>
              <a:t>Context</a:t>
            </a:r>
          </a:p>
          <a:p>
            <a:pPr lvl="1"/>
            <a:r>
              <a:rPr lang="en-US" dirty="0" err="1"/>
              <a:t>notifyOutputChanged</a:t>
            </a:r>
            <a:endParaRPr lang="en-US" dirty="0"/>
          </a:p>
          <a:p>
            <a:pPr lvl="1"/>
            <a:r>
              <a:rPr lang="en-US" dirty="0"/>
              <a:t>State</a:t>
            </a:r>
          </a:p>
          <a:p>
            <a:pPr lvl="1"/>
            <a:r>
              <a:rPr lang="en-US" dirty="0"/>
              <a:t>Container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F82FF-E203-9D9E-DB7F-5D0988DCD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4037" y="1011198"/>
            <a:ext cx="5219700" cy="5773888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E6E6E6"/>
                </a:solidFill>
                <a:effectLst/>
                <a:latin typeface="Segoe UI" panose="020B0502040204020203" pitchFamily="34" charset="0"/>
                <a:hlinkClick r:id="rId2"/>
              </a:rPr>
              <a:t>Create a new component project</a:t>
            </a:r>
            <a:endParaRPr lang="en-US" b="0" i="0" dirty="0">
              <a:solidFill>
                <a:srgbClr val="E6E6E6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u="none" strike="noStrike" dirty="0">
                <a:solidFill>
                  <a:srgbClr val="E6E6E6"/>
                </a:solidFill>
                <a:effectLst/>
                <a:latin typeface="Segoe UI" panose="020B0502040204020203" pitchFamily="34" charset="0"/>
                <a:hlinkClick r:id="rId3"/>
              </a:rPr>
              <a:t>Implementing manifest</a:t>
            </a:r>
            <a:endParaRPr lang="en-US" b="0" i="0" dirty="0">
              <a:solidFill>
                <a:srgbClr val="E6E6E6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u="none" strike="noStrike" dirty="0">
                <a:solidFill>
                  <a:srgbClr val="E6E6E6"/>
                </a:solidFill>
                <a:effectLst/>
                <a:latin typeface="Segoe UI" panose="020B0502040204020203" pitchFamily="34" charset="0"/>
                <a:hlinkClick r:id="rId4"/>
              </a:rPr>
              <a:t>Implement component logic using TypeScript</a:t>
            </a:r>
            <a:endParaRPr lang="en-US" b="0" i="0" dirty="0">
              <a:solidFill>
                <a:srgbClr val="E6E6E6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u="none" strike="noStrike" dirty="0">
                <a:solidFill>
                  <a:srgbClr val="E6E6E6"/>
                </a:solidFill>
                <a:effectLst/>
                <a:latin typeface="Segoe UI" panose="020B0502040204020203" pitchFamily="34" charset="0"/>
                <a:hlinkClick r:id="rId5"/>
              </a:rPr>
              <a:t>Add style to the code components</a:t>
            </a:r>
            <a:endParaRPr lang="en-US" b="0" i="0" dirty="0">
              <a:solidFill>
                <a:srgbClr val="E6E6E6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u="none" strike="noStrike" dirty="0">
                <a:solidFill>
                  <a:srgbClr val="E6E6E6"/>
                </a:solidFill>
                <a:effectLst/>
                <a:latin typeface="Segoe UI" panose="020B0502040204020203" pitchFamily="34" charset="0"/>
                <a:hlinkClick r:id="rId6"/>
              </a:rPr>
              <a:t>Build your code components</a:t>
            </a:r>
            <a:endParaRPr lang="en-US" b="0" i="0" dirty="0">
              <a:solidFill>
                <a:srgbClr val="E6E6E6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u="none" strike="noStrike" dirty="0">
                <a:solidFill>
                  <a:srgbClr val="E6E6E6"/>
                </a:solidFill>
                <a:effectLst/>
                <a:latin typeface="Segoe UI" panose="020B0502040204020203" pitchFamily="34" charset="0"/>
                <a:hlinkClick r:id="rId7"/>
              </a:rPr>
              <a:t>Packaging code components</a:t>
            </a:r>
            <a:endParaRPr lang="en-US" b="0" i="0" dirty="0">
              <a:solidFill>
                <a:srgbClr val="E6E6E6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u="none" strike="noStrike" dirty="0">
                <a:solidFill>
                  <a:srgbClr val="E6E6E6"/>
                </a:solidFill>
                <a:effectLst/>
                <a:latin typeface="Segoe UI" panose="020B0502040204020203" pitchFamily="34" charset="0"/>
                <a:hlinkClick r:id="rId8"/>
              </a:rPr>
              <a:t>Add your code component to an app</a:t>
            </a:r>
            <a:endParaRPr lang="en-US" b="0" i="0" dirty="0">
              <a:solidFill>
                <a:srgbClr val="E6E6E6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44759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F141-0DD1-8CA7-DB9D-CEB0CE21A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0F334-2E8B-1A04-5B13-4A7CE50011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1982081"/>
          </a:xfrm>
        </p:spPr>
        <p:txBody>
          <a:bodyPr/>
          <a:lstStyle/>
          <a:p>
            <a:r>
              <a:rPr lang="en-US" dirty="0"/>
              <a:t>Visual Studio Code</a:t>
            </a:r>
          </a:p>
          <a:p>
            <a:r>
              <a:rPr lang="en-US" dirty="0"/>
              <a:t>Node.js</a:t>
            </a:r>
          </a:p>
          <a:p>
            <a:r>
              <a:rPr lang="en-US" dirty="0"/>
              <a:t>Microsoft Power Platform CLI</a:t>
            </a:r>
          </a:p>
          <a:p>
            <a:r>
              <a:rPr lang="en-US" dirty="0"/>
              <a:t>GitHub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F82FF-E203-9D9E-DB7F-5D0988DCD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4037" y="1011198"/>
            <a:ext cx="5219700" cy="447424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8237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F141-0DD1-8CA7-DB9D-CEB0CE21A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Manifest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0F334-2E8B-1A04-5B13-4A7CE50011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308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F82FF-E203-9D9E-DB7F-5D0988DCD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4037" y="1011198"/>
            <a:ext cx="5219700" cy="447424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6004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owerPlatformTheme">
  <a:themeElements>
    <a:clrScheme name="Power Platform v03">
      <a:dk1>
        <a:srgbClr val="000000"/>
      </a:dk1>
      <a:lt1>
        <a:srgbClr val="FFFFFF"/>
      </a:lt1>
      <a:dk2>
        <a:srgbClr val="2A446F"/>
      </a:dk2>
      <a:lt2>
        <a:srgbClr val="F4F3F5"/>
      </a:lt2>
      <a:accent1>
        <a:srgbClr val="0078D4"/>
      </a:accent1>
      <a:accent2>
        <a:srgbClr val="C03BC4"/>
      </a:accent2>
      <a:accent3>
        <a:srgbClr val="49C5B1"/>
      </a:accent3>
      <a:accent4>
        <a:srgbClr val="F4364C"/>
      </a:accent4>
      <a:accent5>
        <a:srgbClr val="C5B4E3"/>
      </a:accent5>
      <a:accent6>
        <a:srgbClr val="D4EC8E"/>
      </a:accent6>
      <a:hlink>
        <a:srgbClr val="0078D4"/>
      </a:hlink>
      <a:folHlink>
        <a:srgbClr val="C03BC4"/>
      </a:folHlink>
    </a:clrScheme>
    <a:fontScheme name="Microsoft 2019 Brand Templates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solidFill>
              <a:srgbClr val="FFFFFF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/>
        </a:defPPr>
      </a:lstStyle>
    </a:txDef>
  </a:objectDefaults>
  <a:extraClrSchemeLst/>
  <a:custClrLst>
    <a:custClr name="Light Orange">
      <a:srgbClr val="FFA38B"/>
    </a:custClr>
    <a:custClr name="Light Red">
      <a:srgbClr val="FF5C39"/>
    </a:custClr>
    <a:custClr name="Red">
      <a:srgbClr val="F4364C"/>
    </a:custClr>
    <a:custClr name="Dark Red">
      <a:srgbClr val="73262F"/>
    </a:custClr>
    <a:custClr name="Light Purple">
      <a:srgbClr val="C5B4E3"/>
    </a:custClr>
    <a:custClr name="Light Violet">
      <a:srgbClr val="D59ED7"/>
    </a:custClr>
    <a:custClr name="Red Violet">
      <a:srgbClr val="C03BC4"/>
    </a:custClr>
    <a:custClr name="Dark Violet">
      <a:srgbClr val="702573"/>
    </a:custClr>
    <a:custClr name="Light Teal">
      <a:srgbClr val="B9DCD2"/>
    </a:custClr>
    <a:custClr name="Light Blue">
      <a:srgbClr val="8DC8E8"/>
    </a:custClr>
    <a:custClr name="Brilliant Blue">
      <a:srgbClr val="0078D4"/>
    </a:custClr>
    <a:custClr name="Dark Blue">
      <a:srgbClr val="2A446F"/>
    </a:custClr>
    <a:custClr name="Light Green">
      <a:srgbClr val="D4EC8E"/>
    </a:custClr>
    <a:custClr name="Green">
      <a:srgbClr val="8DE971"/>
    </a:custClr>
    <a:custClr name="Biscay Green">
      <a:srgbClr val="49C5B1"/>
    </a:custClr>
    <a:custClr name="Dark Teal">
      <a:srgbClr val="225B62"/>
    </a:custClr>
    <a:custClr name="Pure White">
      <a:srgbClr val="FFFFFF"/>
    </a:custClr>
    <a:custClr name="Off White">
      <a:srgbClr val="F4F3F5"/>
    </a:custClr>
    <a:custClr name="Extra Light Gray">
      <a:srgbClr val="F2F2F2"/>
    </a:custClr>
    <a:custClr name="Pure Black">
      <a:srgbClr val="000000"/>
    </a:custClr>
  </a:custClrLst>
  <a:extLst>
    <a:ext uri="{05A4C25C-085E-4340-85A3-A5531E510DB2}">
      <thm15:themeFamily xmlns:thm15="http://schemas.microsoft.com/office/thememl/2012/main" name="PowerPlatformTheme" id="{6A92F609-4F2D-443B-B7C4-15A3930C72DF}" vid="{84240F5D-B21B-42DB-BA85-8AB9B5E54670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Words>120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Consolas</vt:lpstr>
      <vt:lpstr>Segoe UI</vt:lpstr>
      <vt:lpstr>Segoe UI Semibold</vt:lpstr>
      <vt:lpstr>Wingdings</vt:lpstr>
      <vt:lpstr>PowerPlatformTheme</vt:lpstr>
      <vt:lpstr>Power Apps Component Framework Walkthrough and Demo</vt:lpstr>
      <vt:lpstr>PCF Controls Overview</vt:lpstr>
      <vt:lpstr>Layout and Context</vt:lpstr>
      <vt:lpstr>Prerequisites</vt:lpstr>
      <vt:lpstr>Manifest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Apps Component Framework Walkthrough and Demo</dc:title>
  <dc:creator>Joe Cooney</dc:creator>
  <cp:lastModifiedBy>Joe Cooney</cp:lastModifiedBy>
  <cp:revision>1</cp:revision>
  <dcterms:created xsi:type="dcterms:W3CDTF">2024-02-26T18:46:07Z</dcterms:created>
  <dcterms:modified xsi:type="dcterms:W3CDTF">2024-02-27T01:24:36Z</dcterms:modified>
</cp:coreProperties>
</file>