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683" autoAdjust="0"/>
  </p:normalViewPr>
  <p:slideViewPr>
    <p:cSldViewPr>
      <p:cViewPr varScale="1">
        <p:scale>
          <a:sx n="33" d="100"/>
          <a:sy n="33" d="100"/>
        </p:scale>
        <p:origin x="-171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F4E7-03B1-4014-B9F5-D4218A6B4A32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9DD5D-994E-4A53-84CA-76C5CD0FED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484F8-FDC0-475B-B8F7-0FD9B02FF1E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484F8-FDC0-475B-B8F7-0FD9B02FF1E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484F8-FDC0-475B-B8F7-0FD9B02FF1E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484F8-FDC0-475B-B8F7-0FD9B02FF1E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484F8-FDC0-475B-B8F7-0FD9B02FF1E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2013/6/6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2013/6/6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Design verification using Specman</a:t>
            </a:r>
            <a:endParaRPr 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Instruction for interfacing </a:t>
            </a:r>
            <a:r>
              <a:rPr lang="en-US" sz="2000" dirty="0" err="1" smtClean="0"/>
              <a:t>specman</a:t>
            </a:r>
            <a:r>
              <a:rPr lang="en-US" sz="2000" dirty="0" smtClean="0"/>
              <a:t> with </a:t>
            </a:r>
            <a:r>
              <a:rPr lang="en-US" sz="2000" dirty="0" err="1" smtClean="0"/>
              <a:t>Modelsim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0370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wx\Desktop\574 presentation\Screenshot-11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9335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wx\Desktop\574 presentation\Screenshot-12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2267744" y="5949280"/>
            <a:ext cx="31683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Specman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 Get a Specman installation packet from somewhere or you can get a cracked one from us.</a:t>
            </a:r>
          </a:p>
          <a:p>
            <a:r>
              <a:rPr lang="en-US" dirty="0" smtClean="0"/>
              <a:t>2.  Making sure you have all tar files: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789040"/>
            <a:ext cx="28479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659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installation script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sh</a:t>
            </a:r>
            <a:r>
              <a:rPr lang="en-US" dirty="0" smtClean="0"/>
              <a:t> ./sn_5.0_install.sh -64bit command to run the installation script. (</a:t>
            </a:r>
            <a:r>
              <a:rPr lang="en-US" dirty="0" err="1" smtClean="0"/>
              <a:t>Recommand</a:t>
            </a:r>
            <a:r>
              <a:rPr lang="en-US" dirty="0" smtClean="0"/>
              <a:t> try it on engineering computer lab)</a:t>
            </a:r>
          </a:p>
          <a:p>
            <a:r>
              <a:rPr lang="en-US" dirty="0" smtClean="0"/>
              <a:t>Choosing completely install.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045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environment parameter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Setup VRST_HOME</a:t>
            </a:r>
          </a:p>
          <a:p>
            <a:pPr marL="0" indent="0">
              <a:buNone/>
            </a:pPr>
            <a:r>
              <a:rPr lang="en-US" sz="2000" dirty="0" err="1">
                <a:latin typeface="CourierNewPSMT"/>
              </a:rPr>
              <a:t>setenv</a:t>
            </a:r>
            <a:r>
              <a:rPr lang="en-US" sz="2000" dirty="0">
                <a:latin typeface="CourierNewPSMT"/>
              </a:rPr>
              <a:t> VRST_HOME /</a:t>
            </a:r>
            <a:r>
              <a:rPr lang="en-US" sz="2000" dirty="0" err="1">
                <a:latin typeface="CourierNewPSMT"/>
              </a:rPr>
              <a:t>path_where_you_install</a:t>
            </a:r>
            <a:endParaRPr lang="en-US" sz="2000" dirty="0">
              <a:latin typeface="CourierNewPSMT"/>
            </a:endParaRPr>
          </a:p>
          <a:p>
            <a:pPr marL="0" indent="0">
              <a:buNone/>
            </a:pPr>
            <a:r>
              <a:rPr lang="en-US" sz="2000" dirty="0">
                <a:latin typeface="CourierNewPSMT"/>
              </a:rPr>
              <a:t>source $</a:t>
            </a:r>
            <a:r>
              <a:rPr lang="en-US" sz="2000" dirty="0" smtClean="0">
                <a:latin typeface="CourierNewPSMT"/>
              </a:rPr>
              <a:t>VRST_HOME/</a:t>
            </a:r>
            <a:r>
              <a:rPr lang="en-US" sz="2000" dirty="0" err="1" smtClean="0">
                <a:latin typeface="CourierNewPSMT"/>
              </a:rPr>
              <a:t>env.csh</a:t>
            </a:r>
            <a:r>
              <a:rPr lang="en-US" sz="2000" dirty="0" smtClean="0">
                <a:latin typeface="CourierNewPSMT"/>
              </a:rPr>
              <a:t> -64bit</a:t>
            </a:r>
            <a:endParaRPr lang="en-US" sz="2000" dirty="0">
              <a:latin typeface="CourierNewPSMT"/>
            </a:endParaRPr>
          </a:p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Setup </a:t>
            </a:r>
            <a:r>
              <a:rPr lang="en-US" dirty="0" smtClean="0"/>
              <a:t>SPECMAN_HOME</a:t>
            </a:r>
          </a:p>
          <a:p>
            <a:pPr marL="0" indent="0">
              <a:buNone/>
            </a:pPr>
            <a:r>
              <a:rPr lang="en-US" sz="2000" dirty="0">
                <a:latin typeface="CourierNewPSMT"/>
              </a:rPr>
              <a:t>source $VRST_HOME/</a:t>
            </a:r>
            <a:r>
              <a:rPr lang="en-US" sz="2000" dirty="0" err="1">
                <a:latin typeface="CourierNewPSMT"/>
              </a:rPr>
              <a:t>env.csh</a:t>
            </a:r>
            <a:r>
              <a:rPr lang="en-US" sz="2000" dirty="0">
                <a:latin typeface="CourierNewPSMT"/>
              </a:rPr>
              <a:t> </a:t>
            </a:r>
            <a:r>
              <a:rPr lang="en-US" sz="2000" dirty="0" smtClean="0">
                <a:latin typeface="CourierNewPSMT"/>
              </a:rPr>
              <a:t>SPECMAN_HOME=sn_5.0</a:t>
            </a:r>
          </a:p>
          <a:p>
            <a:r>
              <a:rPr lang="en-US" dirty="0" smtClean="0"/>
              <a:t>3. </a:t>
            </a:r>
            <a:r>
              <a:rPr lang="en-US" dirty="0"/>
              <a:t>Setup </a:t>
            </a:r>
            <a:r>
              <a:rPr lang="en-US" dirty="0" smtClean="0"/>
              <a:t>LM_LICENSE_FILE</a:t>
            </a:r>
          </a:p>
          <a:p>
            <a:pPr marL="0" indent="0">
              <a:buNone/>
            </a:pPr>
            <a:r>
              <a:rPr lang="en-US" sz="2200" dirty="0">
                <a:latin typeface="CourierNewPSMT"/>
              </a:rPr>
              <a:t>source $</a:t>
            </a:r>
            <a:r>
              <a:rPr lang="en-US" sz="2200" dirty="0" smtClean="0">
                <a:latin typeface="CourierNewPSMT"/>
              </a:rPr>
              <a:t>VRST_HOME/</a:t>
            </a:r>
            <a:r>
              <a:rPr lang="en-US" sz="2200" dirty="0" err="1" smtClean="0">
                <a:latin typeface="CourierNewPSMT"/>
              </a:rPr>
              <a:t>env.csh</a:t>
            </a:r>
            <a:r>
              <a:rPr lang="en-US" sz="2200" dirty="0">
                <a:latin typeface="CourierNewPSMT"/>
              </a:rPr>
              <a:t> LM_LICENSE_FILE= /path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87185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specman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4521" r="38418" b="21250"/>
          <a:stretch/>
        </p:blipFill>
        <p:spPr bwMode="auto">
          <a:xfrm>
            <a:off x="935087" y="1412776"/>
            <a:ext cx="8208913" cy="442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107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verify.sh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specman</a:t>
            </a:r>
            <a:r>
              <a:rPr lang="en-US" dirty="0" smtClean="0"/>
              <a:t> -command "load design; write stubs -</a:t>
            </a:r>
            <a:r>
              <a:rPr lang="en-US" dirty="0" err="1" smtClean="0"/>
              <a:t>verilog</a:t>
            </a:r>
            <a:r>
              <a:rPr lang="en-US" dirty="0" smtClean="0"/>
              <a:t>;“</a:t>
            </a:r>
          </a:p>
          <a:p>
            <a:r>
              <a:rPr lang="en-US" dirty="0" err="1" smtClean="0"/>
              <a:t>vlib</a:t>
            </a:r>
            <a:r>
              <a:rPr lang="en-US" dirty="0" smtClean="0"/>
              <a:t> work</a:t>
            </a:r>
          </a:p>
          <a:p>
            <a:r>
              <a:rPr lang="en-US" dirty="0" err="1" smtClean="0"/>
              <a:t>vlog</a:t>
            </a:r>
            <a:r>
              <a:rPr lang="en-US" dirty="0" smtClean="0"/>
              <a:t> </a:t>
            </a:r>
            <a:r>
              <a:rPr lang="en-US" dirty="0" err="1" smtClean="0"/>
              <a:t>specman.v</a:t>
            </a:r>
            <a:r>
              <a:rPr lang="en-US" dirty="0" smtClean="0"/>
              <a:t> </a:t>
            </a:r>
            <a:r>
              <a:rPr lang="en-US" dirty="0" err="1" smtClean="0"/>
              <a:t>design.v</a:t>
            </a:r>
            <a:endParaRPr lang="en-US" dirty="0" smtClean="0"/>
          </a:p>
          <a:p>
            <a:r>
              <a:rPr lang="en-US" dirty="0" err="1" smtClean="0"/>
              <a:t>cmd</a:t>
            </a:r>
            <a:r>
              <a:rPr lang="en-US" dirty="0" smtClean="0"/>
              <a:t> = "";</a:t>
            </a:r>
          </a:p>
          <a:p>
            <a:r>
              <a:rPr lang="en-US" dirty="0" err="1" smtClean="0"/>
              <a:t>cmd</a:t>
            </a:r>
            <a:r>
              <a:rPr lang="en-US" dirty="0" smtClean="0"/>
              <a:t>="</a:t>
            </a:r>
            <a:r>
              <a:rPr lang="en-US" dirty="0" err="1" smtClean="0"/>
              <a:t>vsim</a:t>
            </a:r>
            <a:r>
              <a:rPr lang="en-US" dirty="0" smtClean="0"/>
              <a:t> -</a:t>
            </a:r>
            <a:r>
              <a:rPr lang="en-US" dirty="0" err="1" smtClean="0"/>
              <a:t>keepstdout</a:t>
            </a:r>
            <a:r>
              <a:rPr lang="en-US" dirty="0" smtClean="0"/>
              <a:t> -c </a:t>
            </a:r>
            <a:r>
              <a:rPr lang="en-US" dirty="0" err="1" smtClean="0"/>
              <a:t>topMod</a:t>
            </a:r>
            <a:r>
              <a:rPr lang="en-US" dirty="0" smtClean="0"/>
              <a:t> </a:t>
            </a:r>
            <a:r>
              <a:rPr lang="en-US" dirty="0" err="1" smtClean="0"/>
              <a:t>specman</a:t>
            </a:r>
            <a:r>
              <a:rPr lang="en-US" dirty="0" smtClean="0"/>
              <a:t>";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cmd</a:t>
            </a:r>
            <a:r>
              <a:rPr lang="en-US" dirty="0" smtClean="0"/>
              <a:t> &lt;&lt;EOF</a:t>
            </a:r>
          </a:p>
          <a:p>
            <a:r>
              <a:rPr lang="en-US" dirty="0" err="1" smtClean="0"/>
              <a:t>Sn</a:t>
            </a:r>
            <a:endParaRPr lang="en-US" dirty="0" smtClean="0"/>
          </a:p>
          <a:p>
            <a:r>
              <a:rPr lang="en-US" dirty="0" smtClean="0"/>
              <a:t>load </a:t>
            </a:r>
            <a:r>
              <a:rPr lang="en-US" dirty="0" err="1" smtClean="0"/>
              <a:t>design.e</a:t>
            </a:r>
            <a:r>
              <a:rPr lang="en-US" dirty="0" smtClean="0"/>
              <a:t>;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run 10000EOF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design.v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adder</a:t>
            </a:r>
          </a:p>
          <a:p>
            <a:r>
              <a:rPr lang="en-US" sz="4000" dirty="0" err="1" smtClean="0"/>
              <a:t>Fadder</a:t>
            </a:r>
            <a:endParaRPr lang="en-US" sz="4000" dirty="0" smtClean="0"/>
          </a:p>
          <a:p>
            <a:r>
              <a:rPr lang="en-US" sz="4000" dirty="0" err="1" smtClean="0"/>
              <a:t>syn_clk</a:t>
            </a:r>
            <a:endParaRPr lang="en-US" sz="4000" dirty="0" smtClean="0"/>
          </a:p>
          <a:p>
            <a:r>
              <a:rPr lang="en-US" sz="4000" dirty="0" err="1" smtClean="0"/>
              <a:t>topMod</a:t>
            </a:r>
            <a:endParaRPr 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wx\Desktop\specmaninterfa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803" y="1073431"/>
            <a:ext cx="4858197" cy="57845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design.e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unit </a:t>
            </a:r>
            <a:r>
              <a:rPr lang="en-US" sz="3600" dirty="0" err="1" smtClean="0"/>
              <a:t>testDut</a:t>
            </a:r>
            <a:endParaRPr lang="en-US" sz="3600" dirty="0" smtClean="0"/>
          </a:p>
          <a:p>
            <a:r>
              <a:rPr lang="en-US" sz="3600" dirty="0" smtClean="0"/>
              <a:t>function verify()</a:t>
            </a:r>
          </a:p>
          <a:p>
            <a:r>
              <a:rPr lang="en-US" sz="3600" dirty="0" err="1" smtClean="0"/>
              <a:t>struct</a:t>
            </a:r>
            <a:r>
              <a:rPr lang="en-US" sz="3600" dirty="0" smtClean="0"/>
              <a:t> operation </a:t>
            </a:r>
            <a:endParaRPr 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wx\Desktop\specmaninterfa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1038" y="1340768"/>
            <a:ext cx="4922962" cy="5517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wx\Desktop\574 presentation\Screenshot-7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591</TotalTime>
  <Words>167</Words>
  <Application>Microsoft Office PowerPoint</Application>
  <PresentationFormat>全屏显示(4:3)</PresentationFormat>
  <Paragraphs>43</Paragraphs>
  <Slides>11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夏至</vt:lpstr>
      <vt:lpstr>Design verification using Specman</vt:lpstr>
      <vt:lpstr>Install Specman</vt:lpstr>
      <vt:lpstr>Run installation script</vt:lpstr>
      <vt:lpstr>Setup environment parameter</vt:lpstr>
      <vt:lpstr>Run specman</vt:lpstr>
      <vt:lpstr>verify.sh</vt:lpstr>
      <vt:lpstr>design.v</vt:lpstr>
      <vt:lpstr>design.e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Tianheng Zhou</dc:creator>
  <cp:lastModifiedBy>wx</cp:lastModifiedBy>
  <cp:revision>10</cp:revision>
  <dcterms:created xsi:type="dcterms:W3CDTF">2013-06-02T23:31:15Z</dcterms:created>
  <dcterms:modified xsi:type="dcterms:W3CDTF">2013-06-07T00:23:21Z</dcterms:modified>
</cp:coreProperties>
</file>