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9" r:id="rId3"/>
    <p:sldId id="300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2890"/>
  </p:normalViewPr>
  <p:slideViewPr>
    <p:cSldViewPr snapToGrid="0" snapToObjects="1">
      <p:cViewPr varScale="1">
        <p:scale>
          <a:sx n="106" d="100"/>
          <a:sy n="106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39054-5296-EE4B-9DCF-E997D2FC0914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EDB4-0FF7-9049-95F1-0DC334D1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5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F3A9F-5112-FB42-A3C4-5613628F9A72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D982-173C-F944-9495-F39D8482E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9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AA89E8-6CD0-4346-9530-9DBFCB0D6D15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206A1A-0947-3D4C-8EC0-4AE1F255D9AB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2898C-A05D-FA47-B80A-7FAB82F37C2D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BBDEA-1905-FB48-A6B6-FAD0E9E6377A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FFE922-8DCD-4847-A2A3-5578C20A4184}" type="datetime1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468241-640C-6340-B349-15B50F4A2DBA}" type="datetime1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293FDD-6B5E-DC49-8B0B-928DD415F493}" type="datetime1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69D6CA-2B55-CA4E-B926-68CA0C6352F9}" type="datetime1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B617C6-E552-5D4B-85CD-CC7786CD8DBD}" type="datetime1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B545AD-24FD-2943-8DBB-59A97D66E3E6}" type="datetime1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0CB521-F253-134C-8D78-F2DD2BB65A39}" type="datetime1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1029" y="92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67BC-E011-0D4B-9F10-EF5DCB73DE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duke.edu/compsci216s202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Everything Data</a:t>
            </a:r>
          </a:p>
          <a:p>
            <a:r>
              <a:rPr lang="en-US" dirty="0"/>
              <a:t>CompSci 216 Spring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7" b="12845"/>
          <a:stretch/>
        </p:blipFill>
        <p:spPr>
          <a:xfrm>
            <a:off x="0" y="5474374"/>
            <a:ext cx="3084380" cy="138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4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DCE1-52F3-8140-874F-C186872B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(Jan. 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FAE8-C5B9-0A46-B922-63C39220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HW 1 </a:t>
            </a:r>
            <a:r>
              <a:rPr lang="en-US" b="1" dirty="0"/>
              <a:t>was due </a:t>
            </a:r>
            <a:r>
              <a:rPr lang="en-US" dirty="0"/>
              <a:t>by the </a:t>
            </a:r>
            <a:r>
              <a:rPr lang="en-US" b="1" dirty="0"/>
              <a:t>start of class</a:t>
            </a:r>
            <a:r>
              <a:rPr lang="en-US" dirty="0"/>
              <a:t> (4:40 pm). If you forgot, today only you have a grace period of the next 15 minutes to submit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dirty="0"/>
              <a:t>Project groups are due Wednesday, Feb. 4. You just need to submit a group assignment on </a:t>
            </a:r>
            <a:r>
              <a:rPr lang="en-US" dirty="0" err="1"/>
              <a:t>gradescope</a:t>
            </a:r>
            <a:r>
              <a:rPr lang="en-US" dirty="0"/>
              <a:t> that includes the names, </a:t>
            </a:r>
            <a:r>
              <a:rPr lang="en-US" dirty="0" err="1"/>
              <a:t>netIDs</a:t>
            </a:r>
            <a:r>
              <a:rPr lang="en-US" dirty="0"/>
              <a:t>, and class rank (first, second, third, or fourth year) of all of your group members.</a:t>
            </a:r>
          </a:p>
          <a:p>
            <a:endParaRPr lang="en-US" dirty="0"/>
          </a:p>
          <a:p>
            <a:r>
              <a:rPr lang="en-US" dirty="0"/>
              <a:t>Data+, CS+, Code+ applications still rolling.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B7CD-61C6-E041-8220-DEB7FBA0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A6E7-7010-7B4F-87C1-7EE717B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E2C6-C9B9-9A47-85E3-5E71AD6D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HW 1, you:</a:t>
            </a:r>
          </a:p>
          <a:p>
            <a:pPr lvl="1"/>
            <a:r>
              <a:rPr lang="en-US" dirty="0"/>
              <a:t>Practiced some powerful tools (regular expressions and Pandas + Python), and</a:t>
            </a:r>
          </a:p>
          <a:p>
            <a:pPr lvl="1"/>
            <a:r>
              <a:rPr lang="en-US" dirty="0"/>
              <a:t>Wrangled some messy and complicated data to perform exploratory data analysis.</a:t>
            </a:r>
          </a:p>
          <a:p>
            <a:pPr lvl="1"/>
            <a:endParaRPr lang="en-US" dirty="0"/>
          </a:p>
          <a:p>
            <a:r>
              <a:rPr lang="en-US" dirty="0"/>
              <a:t>Today in lab, you will continue wrangling the congressional member data to answer some richer questions.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A2472-7A51-294B-80E7-B0A77E0E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7028-93D4-7C40-8837-E007604D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75EB-555D-414B-9C5F-39817BE3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55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Get into a group of 4-5. Today you can choose your group (in the future, we will start assigning random groups).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to the course website: </a:t>
            </a:r>
            <a:r>
              <a:rPr lang="en-US" dirty="0">
                <a:hlinkClick r:id="rId2"/>
              </a:rPr>
              <a:t>https://sites.duke.edu/compsci216s2020/</a:t>
            </a:r>
            <a:r>
              <a:rPr lang="en-US" dirty="0"/>
              <a:t> and click on the course Box folder. Navigate Lab </a:t>
            </a:r>
            <a:r>
              <a:rPr lang="en-US" dirty="0">
                <a:sym typeface="Wingdings" pitchFamily="2" charset="2"/>
              </a:rPr>
              <a:t> Lab1 and </a:t>
            </a:r>
            <a:r>
              <a:rPr lang="en-US" dirty="0"/>
              <a:t>download lab1.ipynb.</a:t>
            </a:r>
          </a:p>
          <a:p>
            <a:endParaRPr lang="en-US" dirty="0"/>
          </a:p>
          <a:p>
            <a:r>
              <a:rPr lang="en-US" dirty="0"/>
              <a:t>Open Anaconda navigator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Jupyter</a:t>
            </a:r>
            <a:r>
              <a:rPr lang="en-US" dirty="0">
                <a:sym typeface="Wingdings" pitchFamily="2" charset="2"/>
              </a:rPr>
              <a:t> notebook  </a:t>
            </a:r>
            <a:r>
              <a:rPr lang="en-US" dirty="0"/>
              <a:t>lab1.ipynb, and solve the lab together as a group.</a:t>
            </a:r>
          </a:p>
          <a:p>
            <a:endParaRPr lang="en-US" dirty="0"/>
          </a:p>
          <a:p>
            <a:r>
              <a:rPr lang="en-US" dirty="0"/>
              <a:t>When you finish (or before class ends), submit to </a:t>
            </a:r>
            <a:r>
              <a:rPr lang="en-US" dirty="0" err="1"/>
              <a:t>gradescope</a:t>
            </a:r>
            <a:r>
              <a:rPr lang="en-US" dirty="0"/>
              <a:t> (remember, download to .pdf AND to .</a:t>
            </a:r>
            <a:r>
              <a:rPr lang="en-US" dirty="0" err="1"/>
              <a:t>py</a:t>
            </a:r>
            <a:r>
              <a:rPr lang="en-US" dirty="0"/>
              <a:t>. Submit the </a:t>
            </a:r>
            <a:r>
              <a:rPr lang="en-US" b="1" dirty="0"/>
              <a:t>.pdf under lab0 report</a:t>
            </a:r>
            <a:r>
              <a:rPr lang="en-US" dirty="0"/>
              <a:t> and the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b="1" dirty="0"/>
              <a:t> under lab0 code</a:t>
            </a:r>
            <a:r>
              <a:rPr lang="en-US" dirty="0"/>
              <a:t>. Submit </a:t>
            </a:r>
            <a:r>
              <a:rPr lang="en-US" b="1" dirty="0"/>
              <a:t>one of each per group</a:t>
            </a:r>
            <a:r>
              <a:rPr lang="en-US" dirty="0"/>
              <a:t> using the group submission feature on </a:t>
            </a:r>
            <a:r>
              <a:rPr lang="en-US" dirty="0" err="1"/>
              <a:t>gradescope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19D4-16AF-A841-831A-040DBB07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7BC-E011-0D4B-9F10-EF5DCB73D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296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Palatino Linotype</vt:lpstr>
      <vt:lpstr>Wingdings</vt:lpstr>
      <vt:lpstr>Office Theme</vt:lpstr>
      <vt:lpstr>Lab 1</vt:lpstr>
      <vt:lpstr>Announcements (Jan. 27)</vt:lpstr>
      <vt:lpstr>Today in Lab</vt:lpstr>
      <vt:lpstr>Lab 1 Exercise</vt:lpstr>
    </vt:vector>
  </TitlesOfParts>
  <Company>Duke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Yang</dc:creator>
  <cp:lastModifiedBy>Brandon Fain</cp:lastModifiedBy>
  <cp:revision>293</cp:revision>
  <cp:lastPrinted>2019-01-15T18:06:00Z</cp:lastPrinted>
  <dcterms:created xsi:type="dcterms:W3CDTF">2014-01-06T19:00:55Z</dcterms:created>
  <dcterms:modified xsi:type="dcterms:W3CDTF">2020-01-23T00:14:06Z</dcterms:modified>
</cp:coreProperties>
</file>