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CD2D-E152-44C8-987D-23E409BD4BB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F3CC-295F-44C9-B64E-6D6A534D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1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CD2D-E152-44C8-987D-23E409BD4BB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F3CC-295F-44C9-B64E-6D6A534D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3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CD2D-E152-44C8-987D-23E409BD4BB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F3CC-295F-44C9-B64E-6D6A534D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CD2D-E152-44C8-987D-23E409BD4BB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F3CC-295F-44C9-B64E-6D6A534D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2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CD2D-E152-44C8-987D-23E409BD4BB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F3CC-295F-44C9-B64E-6D6A534D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8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CD2D-E152-44C8-987D-23E409BD4BB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F3CC-295F-44C9-B64E-6D6A534D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CD2D-E152-44C8-987D-23E409BD4BB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F3CC-295F-44C9-B64E-6D6A534D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6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CD2D-E152-44C8-987D-23E409BD4BB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F3CC-295F-44C9-B64E-6D6A534D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8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CD2D-E152-44C8-987D-23E409BD4BB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F3CC-295F-44C9-B64E-6D6A534D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2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CD2D-E152-44C8-987D-23E409BD4BB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F3CC-295F-44C9-B64E-6D6A534D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3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CD2D-E152-44C8-987D-23E409BD4BB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F3CC-295F-44C9-B64E-6D6A534D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3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0CD2D-E152-44C8-987D-23E409BD4BB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8F3CC-295F-44C9-B64E-6D6A534D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A6D6-9595-468F-9884-55EE41947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CCSB Loads</a:t>
            </a:r>
            <a:br>
              <a:rPr lang="en-US" dirty="0"/>
            </a:br>
            <a:r>
              <a:rPr lang="en-US" dirty="0"/>
              <a:t>Water Years 2010-17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4E87F-8DB2-465D-879C-8D33C26A2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79875"/>
            <a:ext cx="6858000" cy="1655762"/>
          </a:xfrm>
        </p:spPr>
        <p:txBody>
          <a:bodyPr/>
          <a:lstStyle/>
          <a:p>
            <a:r>
              <a:rPr lang="en-US" dirty="0"/>
              <a:t>C. Alpers and S. Rose</a:t>
            </a:r>
          </a:p>
          <a:p>
            <a:r>
              <a:rPr lang="en-US" dirty="0"/>
              <a:t>USGS CAWSC</a:t>
            </a:r>
          </a:p>
          <a:p>
            <a:r>
              <a:rPr lang="en-US" dirty="0"/>
              <a:t>Dec. 11, 2018</a:t>
            </a:r>
          </a:p>
        </p:txBody>
      </p:sp>
    </p:spTree>
    <p:extLst>
      <p:ext uri="{BB962C8B-B14F-4D97-AF65-F5344CB8AC3E}">
        <p14:creationId xmlns:p14="http://schemas.microsoft.com/office/powerpoint/2010/main" val="63718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4FB05C-1E17-4D6E-A9E5-712EE9FFB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5505"/>
            <a:ext cx="9144000" cy="436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669B0B-2402-49F9-92F8-5E3EFEA99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0" y="0"/>
            <a:ext cx="895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5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E4AD9C-5F9B-4C1C-AEFE-710BACA1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8" y="0"/>
            <a:ext cx="8234704" cy="649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99CC41-862C-443A-82FE-DD542164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8" y="0"/>
            <a:ext cx="8709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2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1105</TotalTime>
  <Words>16</Words>
  <Application>Microsoft Macintosh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CCSB Loads Water Years 2010-17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CCSB Loads Water Years 2010-17</dc:title>
  <dc:creator>Alpers, Charles N</dc:creator>
  <cp:lastModifiedBy>Microsoft Office User</cp:lastModifiedBy>
  <cp:revision>4</cp:revision>
  <dcterms:created xsi:type="dcterms:W3CDTF">2018-12-08T19:49:53Z</dcterms:created>
  <dcterms:modified xsi:type="dcterms:W3CDTF">2018-12-09T16:16:43Z</dcterms:modified>
</cp:coreProperties>
</file>