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5.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26.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19.xml" ContentType="application/vnd.openxmlformats-officedocument.presentationml.notesSlide+xml"/>
  <Override PartName="/ppt/notesSlides/notesSlide21.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6.xml" ContentType="application/vnd.openxmlformats-officedocument.presentationml.slide+xml"/>
  <Override PartName="/ppt/slides/slide21.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25.xml" Type="http://schemas.openxmlformats.org/officeDocument/2006/relationships/slide" Id="rId30"/><Relationship Target="slides/slide7.xml" Type="http://schemas.openxmlformats.org/officeDocument/2006/relationships/slide" Id="rId12"/><Relationship Target="slides/slide26.xml" Type="http://schemas.openxmlformats.org/officeDocument/2006/relationships/slide" Id="rId31"/><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24.xml" Type="http://schemas.openxmlformats.org/officeDocument/2006/relationships/slide" Id="rId29"/><Relationship Target="slides/slide21.xml" Type="http://schemas.openxmlformats.org/officeDocument/2006/relationships/slide" Id="rId26"/><Relationship Target="slides/slide20.xml" Type="http://schemas.openxmlformats.org/officeDocument/2006/relationships/slide" Id="rId25"/><Relationship Target="slides/slide23.xml" Type="http://schemas.openxmlformats.org/officeDocument/2006/relationships/slide" Id="rId28"/><Relationship Target="slides/slide22.xml" Type="http://schemas.openxmlformats.org/officeDocument/2006/relationships/slide" Id="rId27"/><Relationship Target="presProps.xml" Type="http://schemas.openxmlformats.org/officeDocument/2006/relationships/presProps" Id="rId2"/><Relationship Target="slides/slide16.xml" Type="http://schemas.openxmlformats.org/officeDocument/2006/relationships/slide" Id="rId21"/><Relationship Target="theme/theme1.xml" Type="http://schemas.openxmlformats.org/officeDocument/2006/relationships/theme" Id="rId1"/><Relationship Target="slides/slide17.xml" Type="http://schemas.openxmlformats.org/officeDocument/2006/relationships/slide" Id="rId22"/><Relationship Target="slideMasters/slideMaster1.xml" Type="http://schemas.openxmlformats.org/officeDocument/2006/relationships/slideMaster" Id="rId4"/><Relationship Target="slides/slide18.xml" Type="http://schemas.openxmlformats.org/officeDocument/2006/relationships/slide" Id="rId23"/><Relationship Target="tableStyles.xml" Type="http://schemas.openxmlformats.org/officeDocument/2006/relationships/tableStyles" Id="rId3"/><Relationship Target="slides/slide19.xml" Type="http://schemas.openxmlformats.org/officeDocument/2006/relationships/slide" Id="rId24"/><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0" name="Shape 30"/>
        <p:cNvGrpSpPr/>
        <p:nvPr/>
      </p:nvGrpSpPr>
      <p:grpSpPr>
        <a:xfrm>
          <a:off y="0" x="0"/>
          <a:ext cy="0" cx="0"/>
          <a:chOff y="0" x="0"/>
          <a:chExt cy="0" cx="0"/>
        </a:xfrm>
      </p:grpSpPr>
      <p:sp>
        <p:nvSpPr>
          <p:cNvPr id="31" name="Shape 31"/>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32" name="Shape 3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4" name="Shape 84"/>
        <p:cNvGrpSpPr/>
        <p:nvPr/>
      </p:nvGrpSpPr>
      <p:grpSpPr>
        <a:xfrm>
          <a:off y="0" x="0"/>
          <a:ext cy="0" cx="0"/>
          <a:chOff y="0" x="0"/>
          <a:chExt cy="0" cx="0"/>
        </a:xfrm>
      </p:grpSpPr>
      <p:sp>
        <p:nvSpPr>
          <p:cNvPr id="85" name="Shape 8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86" name="Shape 8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0" name="Shape 90"/>
        <p:cNvGrpSpPr/>
        <p:nvPr/>
      </p:nvGrpSpPr>
      <p:grpSpPr>
        <a:xfrm>
          <a:off y="0" x="0"/>
          <a:ext cy="0" cx="0"/>
          <a:chOff y="0" x="0"/>
          <a:chExt cy="0" cx="0"/>
        </a:xfrm>
      </p:grpSpPr>
      <p:sp>
        <p:nvSpPr>
          <p:cNvPr id="91" name="Shape 9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92" name="Shape 9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6" name="Shape 96"/>
        <p:cNvGrpSpPr/>
        <p:nvPr/>
      </p:nvGrpSpPr>
      <p:grpSpPr>
        <a:xfrm>
          <a:off y="0" x="0"/>
          <a:ext cy="0" cx="0"/>
          <a:chOff y="0" x="0"/>
          <a:chExt cy="0" cx="0"/>
        </a:xfrm>
      </p:grpSpPr>
      <p:sp>
        <p:nvSpPr>
          <p:cNvPr id="97" name="Shape 9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98" name="Shape 9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2" name="Shape 102"/>
        <p:cNvGrpSpPr/>
        <p:nvPr/>
      </p:nvGrpSpPr>
      <p:grpSpPr>
        <a:xfrm>
          <a:off y="0" x="0"/>
          <a:ext cy="0" cx="0"/>
          <a:chOff y="0" x="0"/>
          <a:chExt cy="0" cx="0"/>
        </a:xfrm>
      </p:grpSpPr>
      <p:sp>
        <p:nvSpPr>
          <p:cNvPr id="103" name="Shape 10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04" name="Shape 10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9" name="Shape 109"/>
        <p:cNvGrpSpPr/>
        <p:nvPr/>
      </p:nvGrpSpPr>
      <p:grpSpPr>
        <a:xfrm>
          <a:off y="0" x="0"/>
          <a:ext cy="0" cx="0"/>
          <a:chOff y="0" x="0"/>
          <a:chExt cy="0" cx="0"/>
        </a:xfrm>
      </p:grpSpPr>
      <p:sp>
        <p:nvSpPr>
          <p:cNvPr id="110" name="Shape 11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11" name="Shape 11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5" name="Shape 115"/>
        <p:cNvGrpSpPr/>
        <p:nvPr/>
      </p:nvGrpSpPr>
      <p:grpSpPr>
        <a:xfrm>
          <a:off y="0" x="0"/>
          <a:ext cy="0" cx="0"/>
          <a:chOff y="0" x="0"/>
          <a:chExt cy="0" cx="0"/>
        </a:xfrm>
      </p:grpSpPr>
      <p:sp>
        <p:nvSpPr>
          <p:cNvPr id="116" name="Shape 11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17" name="Shape 11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2" name="Shape 122"/>
        <p:cNvGrpSpPr/>
        <p:nvPr/>
      </p:nvGrpSpPr>
      <p:grpSpPr>
        <a:xfrm>
          <a:off y="0" x="0"/>
          <a:ext cy="0" cx="0"/>
          <a:chOff y="0" x="0"/>
          <a:chExt cy="0" cx="0"/>
        </a:xfrm>
      </p:grpSpPr>
      <p:sp>
        <p:nvSpPr>
          <p:cNvPr id="123" name="Shape 12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24" name="Shape 12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8" name="Shape 128"/>
        <p:cNvGrpSpPr/>
        <p:nvPr/>
      </p:nvGrpSpPr>
      <p:grpSpPr>
        <a:xfrm>
          <a:off y="0" x="0"/>
          <a:ext cy="0" cx="0"/>
          <a:chOff y="0" x="0"/>
          <a:chExt cy="0" cx="0"/>
        </a:xfrm>
      </p:grpSpPr>
      <p:sp>
        <p:nvSpPr>
          <p:cNvPr id="129" name="Shape 12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30" name="Shape 13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4" name="Shape 134"/>
        <p:cNvGrpSpPr/>
        <p:nvPr/>
      </p:nvGrpSpPr>
      <p:grpSpPr>
        <a:xfrm>
          <a:off y="0" x="0"/>
          <a:ext cy="0" cx="0"/>
          <a:chOff y="0" x="0"/>
          <a:chExt cy="0" cx="0"/>
        </a:xfrm>
      </p:grpSpPr>
      <p:sp>
        <p:nvSpPr>
          <p:cNvPr id="135" name="Shape 13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36" name="Shape 13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0" name="Shape 140"/>
        <p:cNvGrpSpPr/>
        <p:nvPr/>
      </p:nvGrpSpPr>
      <p:grpSpPr>
        <a:xfrm>
          <a:off y="0" x="0"/>
          <a:ext cy="0" cx="0"/>
          <a:chOff y="0" x="0"/>
          <a:chExt cy="0" cx="0"/>
        </a:xfrm>
      </p:grpSpPr>
      <p:sp>
        <p:nvSpPr>
          <p:cNvPr id="141" name="Shape 14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42" name="Shape 14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6" name="Shape 36"/>
        <p:cNvGrpSpPr/>
        <p:nvPr/>
      </p:nvGrpSpPr>
      <p:grpSpPr>
        <a:xfrm>
          <a:off y="0" x="0"/>
          <a:ext cy="0" cx="0"/>
          <a:chOff y="0" x="0"/>
          <a:chExt cy="0" cx="0"/>
        </a:xfrm>
      </p:grpSpPr>
      <p:sp>
        <p:nvSpPr>
          <p:cNvPr id="37" name="Shape 3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8" name="Shape 3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7" name="Shape 147"/>
        <p:cNvGrpSpPr/>
        <p:nvPr/>
      </p:nvGrpSpPr>
      <p:grpSpPr>
        <a:xfrm>
          <a:off y="0" x="0"/>
          <a:ext cy="0" cx="0"/>
          <a:chOff y="0" x="0"/>
          <a:chExt cy="0" cx="0"/>
        </a:xfrm>
      </p:grpSpPr>
      <p:sp>
        <p:nvSpPr>
          <p:cNvPr id="148" name="Shape 14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49" name="Shape 14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3" name="Shape 153"/>
        <p:cNvGrpSpPr/>
        <p:nvPr/>
      </p:nvGrpSpPr>
      <p:grpSpPr>
        <a:xfrm>
          <a:off y="0" x="0"/>
          <a:ext cy="0" cx="0"/>
          <a:chOff y="0" x="0"/>
          <a:chExt cy="0" cx="0"/>
        </a:xfrm>
      </p:grpSpPr>
      <p:sp>
        <p:nvSpPr>
          <p:cNvPr id="154" name="Shape 15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55" name="Shape 15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2" name="Shape 162"/>
        <p:cNvGrpSpPr/>
        <p:nvPr/>
      </p:nvGrpSpPr>
      <p:grpSpPr>
        <a:xfrm>
          <a:off y="0" x="0"/>
          <a:ext cy="0" cx="0"/>
          <a:chOff y="0" x="0"/>
          <a:chExt cy="0" cx="0"/>
        </a:xfrm>
      </p:grpSpPr>
      <p:sp>
        <p:nvSpPr>
          <p:cNvPr id="163" name="Shape 16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64" name="Shape 16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8" name="Shape 168"/>
        <p:cNvGrpSpPr/>
        <p:nvPr/>
      </p:nvGrpSpPr>
      <p:grpSpPr>
        <a:xfrm>
          <a:off y="0" x="0"/>
          <a:ext cy="0" cx="0"/>
          <a:chOff y="0" x="0"/>
          <a:chExt cy="0" cx="0"/>
        </a:xfrm>
      </p:grpSpPr>
      <p:sp>
        <p:nvSpPr>
          <p:cNvPr id="169" name="Shape 16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70" name="Shape 17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4" name="Shape 174"/>
        <p:cNvGrpSpPr/>
        <p:nvPr/>
      </p:nvGrpSpPr>
      <p:grpSpPr>
        <a:xfrm>
          <a:off y="0" x="0"/>
          <a:ext cy="0" cx="0"/>
          <a:chOff y="0" x="0"/>
          <a:chExt cy="0" cx="0"/>
        </a:xfrm>
      </p:grpSpPr>
      <p:sp>
        <p:nvSpPr>
          <p:cNvPr id="175" name="Shape 17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76" name="Shape 17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0" name="Shape 180"/>
        <p:cNvGrpSpPr/>
        <p:nvPr/>
      </p:nvGrpSpPr>
      <p:grpSpPr>
        <a:xfrm>
          <a:off y="0" x="0"/>
          <a:ext cy="0" cx="0"/>
          <a:chOff y="0" x="0"/>
          <a:chExt cy="0" cx="0"/>
        </a:xfrm>
      </p:grpSpPr>
      <p:sp>
        <p:nvSpPr>
          <p:cNvPr id="181" name="Shape 18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82" name="Shape 18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6" name="Shape 186"/>
        <p:cNvGrpSpPr/>
        <p:nvPr/>
      </p:nvGrpSpPr>
      <p:grpSpPr>
        <a:xfrm>
          <a:off y="0" x="0"/>
          <a:ext cy="0" cx="0"/>
          <a:chOff y="0" x="0"/>
          <a:chExt cy="0" cx="0"/>
        </a:xfrm>
      </p:grpSpPr>
      <p:sp>
        <p:nvSpPr>
          <p:cNvPr id="187" name="Shape 18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88" name="Shape 18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 name="Shape 42"/>
        <p:cNvGrpSpPr/>
        <p:nvPr/>
      </p:nvGrpSpPr>
      <p:grpSpPr>
        <a:xfrm>
          <a:off y="0" x="0"/>
          <a:ext cy="0" cx="0"/>
          <a:chOff y="0" x="0"/>
          <a:chExt cy="0" cx="0"/>
        </a:xfrm>
      </p:grpSpPr>
      <p:sp>
        <p:nvSpPr>
          <p:cNvPr id="43" name="Shape 4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4" name="Shape 4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8" name="Shape 48"/>
        <p:cNvGrpSpPr/>
        <p:nvPr/>
      </p:nvGrpSpPr>
      <p:grpSpPr>
        <a:xfrm>
          <a:off y="0" x="0"/>
          <a:ext cy="0" cx="0"/>
          <a:chOff y="0" x="0"/>
          <a:chExt cy="0" cx="0"/>
        </a:xfrm>
      </p:grpSpPr>
      <p:sp>
        <p:nvSpPr>
          <p:cNvPr id="49" name="Shape 4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0" name="Shape 5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4" name="Shape 54"/>
        <p:cNvGrpSpPr/>
        <p:nvPr/>
      </p:nvGrpSpPr>
      <p:grpSpPr>
        <a:xfrm>
          <a:off y="0" x="0"/>
          <a:ext cy="0" cx="0"/>
          <a:chOff y="0" x="0"/>
          <a:chExt cy="0" cx="0"/>
        </a:xfrm>
      </p:grpSpPr>
      <p:sp>
        <p:nvSpPr>
          <p:cNvPr id="55" name="Shape 5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6" name="Shape 5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0" name="Shape 60"/>
        <p:cNvGrpSpPr/>
        <p:nvPr/>
      </p:nvGrpSpPr>
      <p:grpSpPr>
        <a:xfrm>
          <a:off y="0" x="0"/>
          <a:ext cy="0" cx="0"/>
          <a:chOff y="0" x="0"/>
          <a:chExt cy="0" cx="0"/>
        </a:xfrm>
      </p:grpSpPr>
      <p:sp>
        <p:nvSpPr>
          <p:cNvPr id="61" name="Shape 6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2" name="Shape 6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6" name="Shape 66"/>
        <p:cNvGrpSpPr/>
        <p:nvPr/>
      </p:nvGrpSpPr>
      <p:grpSpPr>
        <a:xfrm>
          <a:off y="0" x="0"/>
          <a:ext cy="0" cx="0"/>
          <a:chOff y="0" x="0"/>
          <a:chExt cy="0" cx="0"/>
        </a:xfrm>
      </p:grpSpPr>
      <p:sp>
        <p:nvSpPr>
          <p:cNvPr id="67" name="Shape 6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8" name="Shape 6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2" name="Shape 72"/>
        <p:cNvGrpSpPr/>
        <p:nvPr/>
      </p:nvGrpSpPr>
      <p:grpSpPr>
        <a:xfrm>
          <a:off y="0" x="0"/>
          <a:ext cy="0" cx="0"/>
          <a:chOff y="0" x="0"/>
          <a:chExt cy="0" cx="0"/>
        </a:xfrm>
      </p:grpSpPr>
      <p:sp>
        <p:nvSpPr>
          <p:cNvPr id="73" name="Shape 7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4" name="Shape 7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8" name="Shape 78"/>
        <p:cNvGrpSpPr/>
        <p:nvPr/>
      </p:nvGrpSpPr>
      <p:grpSpPr>
        <a:xfrm>
          <a:off y="0" x="0"/>
          <a:ext cy="0" cx="0"/>
          <a:chOff y="0" x="0"/>
          <a:chExt cy="0" cx="0"/>
        </a:xfrm>
      </p:grpSpPr>
      <p:sp>
        <p:nvSpPr>
          <p:cNvPr id="79" name="Shape 7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80" name="Shape 8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 type="title">
  <p:cSld name="title">
    <p:spTree>
      <p:nvGrpSpPr>
        <p:cNvPr id="7" name="Shape 7"/>
        <p:cNvGrpSpPr/>
        <p:nvPr/>
      </p:nvGrpSpPr>
      <p:grpSpPr>
        <a:xfrm>
          <a:off y="0" x="0"/>
          <a:ext cy="0" cx="0"/>
          <a:chOff y="0" x="0"/>
          <a:chExt cy="0" cx="0"/>
        </a:xfrm>
      </p:grpSpPr>
      <p:sp>
        <p:nvSpPr>
          <p:cNvPr id="8" name="Shape 8"/>
          <p:cNvSpPr/>
          <p:nvPr/>
        </p:nvSpPr>
        <p:spPr>
          <a:xfrm rot="10800000" flipH="1">
            <a:off y="4124512" x="0"/>
            <a:ext cy="949799" cx="8458200"/>
          </a:xfrm>
          <a:prstGeom prst="rect">
            <a:avLst/>
          </a:prstGeom>
          <a:solidFill>
            <a:schemeClr val="dk2"/>
          </a:solidFill>
          <a:ln>
            <a:noFill/>
          </a:ln>
        </p:spPr>
        <p:txBody>
          <a:bodyPr bIns="45700" rIns="91425" lIns="91425" tIns="45700" anchor="ctr" anchorCtr="0">
            <a:noAutofit/>
          </a:bodyPr>
          <a:lstStyle/>
          <a:p/>
        </p:txBody>
      </p:sp>
      <p:sp>
        <p:nvSpPr>
          <p:cNvPr id="9" name="Shape 9"/>
          <p:cNvSpPr txBox="1"/>
          <p:nvPr>
            <p:ph type="ctrTitle"/>
          </p:nvPr>
        </p:nvSpPr>
        <p:spPr>
          <a:xfrm>
            <a:off y="1734342" x="685800"/>
            <a:ext cy="2245499" cx="7772400"/>
          </a:xfrm>
          <a:prstGeom prst="rect">
            <a:avLst/>
          </a:prstGeom>
          <a:noFill/>
          <a:ln>
            <a:noFill/>
          </a:ln>
        </p:spPr>
        <p:txBody>
          <a:bodyPr bIns="91425" rIns="91425" lIns="91425" tIns="91425" anchor="b" anchorCtr="0"/>
          <a:lstStyle>
            <a:lvl1pPr algn="l" rtl="0" indent="457200" marL="0">
              <a:spcBef>
                <a:spcPts val="0"/>
              </a:spcBef>
              <a:buClr>
                <a:schemeClr val="dk2"/>
              </a:buClr>
              <a:buSzPct val="100000"/>
              <a:buFont typeface="Arial"/>
              <a:buNone/>
              <a:defRPr strike="noStrike" u="none" b="1" cap="none" baseline="0" sz="7200" i="0">
                <a:solidFill>
                  <a:schemeClr val="dk2"/>
                </a:solidFill>
                <a:latin typeface="Arial"/>
                <a:ea typeface="Arial"/>
                <a:cs typeface="Arial"/>
                <a:sym typeface="Arial"/>
              </a:defRPr>
            </a:lvl1pPr>
            <a:lvl2pPr algn="l" rtl="0" indent="457200" marL="0">
              <a:spcBef>
                <a:spcPts val="0"/>
              </a:spcBef>
              <a:buClr>
                <a:schemeClr val="dk2"/>
              </a:buClr>
              <a:buSzPct val="100000"/>
              <a:buFont typeface="Arial"/>
              <a:buNone/>
              <a:defRPr strike="noStrike" u="none" b="1" cap="none" baseline="0" sz="7200" i="0">
                <a:solidFill>
                  <a:schemeClr val="dk2"/>
                </a:solidFill>
                <a:latin typeface="Arial"/>
                <a:ea typeface="Arial"/>
                <a:cs typeface="Arial"/>
                <a:sym typeface="Arial"/>
              </a:defRPr>
            </a:lvl2pPr>
            <a:lvl3pPr algn="l" rtl="0" indent="457200" marL="0">
              <a:spcBef>
                <a:spcPts val="0"/>
              </a:spcBef>
              <a:buClr>
                <a:schemeClr val="dk2"/>
              </a:buClr>
              <a:buSzPct val="100000"/>
              <a:buFont typeface="Arial"/>
              <a:buNone/>
              <a:defRPr strike="noStrike" u="none" b="1" cap="none" baseline="0" sz="7200" i="0">
                <a:solidFill>
                  <a:schemeClr val="dk2"/>
                </a:solidFill>
                <a:latin typeface="Arial"/>
                <a:ea typeface="Arial"/>
                <a:cs typeface="Arial"/>
                <a:sym typeface="Arial"/>
              </a:defRPr>
            </a:lvl3pPr>
            <a:lvl4pPr algn="l" rtl="0" indent="457200" marL="0">
              <a:spcBef>
                <a:spcPts val="0"/>
              </a:spcBef>
              <a:buClr>
                <a:schemeClr val="dk2"/>
              </a:buClr>
              <a:buSzPct val="100000"/>
              <a:buFont typeface="Arial"/>
              <a:buNone/>
              <a:defRPr strike="noStrike" u="none" b="1" cap="none" baseline="0" sz="7200" i="0">
                <a:solidFill>
                  <a:schemeClr val="dk2"/>
                </a:solidFill>
                <a:latin typeface="Arial"/>
                <a:ea typeface="Arial"/>
                <a:cs typeface="Arial"/>
                <a:sym typeface="Arial"/>
              </a:defRPr>
            </a:lvl4pPr>
            <a:lvl5pPr algn="l" rtl="0" indent="457200" marL="0">
              <a:spcBef>
                <a:spcPts val="0"/>
              </a:spcBef>
              <a:buClr>
                <a:schemeClr val="dk2"/>
              </a:buClr>
              <a:buSzPct val="100000"/>
              <a:buFont typeface="Arial"/>
              <a:buNone/>
              <a:defRPr strike="noStrike" u="none" b="1" cap="none" baseline="0" sz="7200" i="0">
                <a:solidFill>
                  <a:schemeClr val="dk2"/>
                </a:solidFill>
                <a:latin typeface="Arial"/>
                <a:ea typeface="Arial"/>
                <a:cs typeface="Arial"/>
                <a:sym typeface="Arial"/>
              </a:defRPr>
            </a:lvl5pPr>
            <a:lvl6pPr algn="l" rtl="0" indent="457200" marL="0">
              <a:spcBef>
                <a:spcPts val="0"/>
              </a:spcBef>
              <a:buClr>
                <a:schemeClr val="dk2"/>
              </a:buClr>
              <a:buSzPct val="100000"/>
              <a:buFont typeface="Arial"/>
              <a:buNone/>
              <a:defRPr strike="noStrike" u="none" b="1" cap="none" baseline="0" sz="7200" i="0">
                <a:solidFill>
                  <a:schemeClr val="dk2"/>
                </a:solidFill>
                <a:latin typeface="Arial"/>
                <a:ea typeface="Arial"/>
                <a:cs typeface="Arial"/>
                <a:sym typeface="Arial"/>
              </a:defRPr>
            </a:lvl6pPr>
            <a:lvl7pPr algn="l" rtl="0" indent="457200" marL="0">
              <a:spcBef>
                <a:spcPts val="0"/>
              </a:spcBef>
              <a:buClr>
                <a:schemeClr val="dk2"/>
              </a:buClr>
              <a:buSzPct val="100000"/>
              <a:buFont typeface="Arial"/>
              <a:buNone/>
              <a:defRPr strike="noStrike" u="none" b="1" cap="none" baseline="0" sz="7200" i="0">
                <a:solidFill>
                  <a:schemeClr val="dk2"/>
                </a:solidFill>
                <a:latin typeface="Arial"/>
                <a:ea typeface="Arial"/>
                <a:cs typeface="Arial"/>
                <a:sym typeface="Arial"/>
              </a:defRPr>
            </a:lvl7pPr>
            <a:lvl8pPr algn="l" rtl="0" indent="457200" marL="0">
              <a:spcBef>
                <a:spcPts val="0"/>
              </a:spcBef>
              <a:buClr>
                <a:schemeClr val="dk2"/>
              </a:buClr>
              <a:buSzPct val="100000"/>
              <a:buFont typeface="Arial"/>
              <a:buNone/>
              <a:defRPr strike="noStrike" u="none" b="1" cap="none" baseline="0" sz="7200" i="0">
                <a:solidFill>
                  <a:schemeClr val="dk2"/>
                </a:solidFill>
                <a:latin typeface="Arial"/>
                <a:ea typeface="Arial"/>
                <a:cs typeface="Arial"/>
                <a:sym typeface="Arial"/>
              </a:defRPr>
            </a:lvl8pPr>
            <a:lvl9pPr algn="l" rtl="0" indent="457200" marL="0">
              <a:spcBef>
                <a:spcPts val="0"/>
              </a:spcBef>
              <a:buClr>
                <a:schemeClr val="dk2"/>
              </a:buClr>
              <a:buSzPct val="100000"/>
              <a:buFont typeface="Arial"/>
              <a:buNone/>
              <a:defRPr strike="noStrike" u="none" b="1" cap="none" baseline="0" sz="7200" i="0">
                <a:solidFill>
                  <a:schemeClr val="dk2"/>
                </a:solidFill>
                <a:latin typeface="Arial"/>
                <a:ea typeface="Arial"/>
                <a:cs typeface="Arial"/>
                <a:sym typeface="Arial"/>
              </a:defRPr>
            </a:lvl9pPr>
          </a:lstStyle>
          <a:p/>
        </p:txBody>
      </p:sp>
      <p:sp>
        <p:nvSpPr>
          <p:cNvPr id="10" name="Shape 10"/>
          <p:cNvSpPr txBox="1"/>
          <p:nvPr>
            <p:ph idx="1" type="subTitle"/>
          </p:nvPr>
        </p:nvSpPr>
        <p:spPr>
          <a:xfrm>
            <a:off y="4124476" x="685800"/>
            <a:ext cy="949799" cx="7772400"/>
          </a:xfrm>
          <a:prstGeom prst="rect">
            <a:avLst/>
          </a:prstGeom>
          <a:noFill/>
          <a:ln>
            <a:noFill/>
          </a:ln>
        </p:spPr>
        <p:txBody>
          <a:bodyPr bIns="91425" rIns="91425" lIns="91425" tIns="91425" anchor="ctr" anchorCtr="0"/>
          <a:lstStyle>
            <a:lvl1pPr algn="l" rtl="0" indent="190500" marL="0">
              <a:spcBef>
                <a:spcPts val="0"/>
              </a:spcBef>
              <a:buClr>
                <a:schemeClr val="lt2"/>
              </a:buClr>
              <a:buSzPct val="100000"/>
              <a:buFont typeface="Arial"/>
              <a:buNone/>
              <a:defRPr strike="noStrike" u="none" b="1" cap="none" baseline="0" sz="3000" i="0">
                <a:solidFill>
                  <a:schemeClr val="lt2"/>
                </a:solidFill>
                <a:latin typeface="Arial"/>
                <a:ea typeface="Arial"/>
                <a:cs typeface="Arial"/>
                <a:sym typeface="Arial"/>
              </a:defRPr>
            </a:lvl1pPr>
            <a:lvl2pPr algn="l" rtl="0" indent="190500" marL="0">
              <a:spcBef>
                <a:spcPts val="0"/>
              </a:spcBef>
              <a:buClr>
                <a:schemeClr val="lt2"/>
              </a:buClr>
              <a:buSzPct val="100000"/>
              <a:buFont typeface="Arial"/>
              <a:buNone/>
              <a:defRPr strike="noStrike" u="none" b="1" cap="none" baseline="0" sz="3000" i="0">
                <a:solidFill>
                  <a:schemeClr val="lt2"/>
                </a:solidFill>
                <a:latin typeface="Arial"/>
                <a:ea typeface="Arial"/>
                <a:cs typeface="Arial"/>
                <a:sym typeface="Arial"/>
              </a:defRPr>
            </a:lvl2pPr>
            <a:lvl3pPr algn="l" rtl="0" indent="190500" marL="0">
              <a:spcBef>
                <a:spcPts val="0"/>
              </a:spcBef>
              <a:buClr>
                <a:schemeClr val="lt2"/>
              </a:buClr>
              <a:buSzPct val="100000"/>
              <a:buFont typeface="Arial"/>
              <a:buNone/>
              <a:defRPr strike="noStrike" u="none" b="1" cap="none" baseline="0" sz="3000" i="0">
                <a:solidFill>
                  <a:schemeClr val="lt2"/>
                </a:solidFill>
                <a:latin typeface="Arial"/>
                <a:ea typeface="Arial"/>
                <a:cs typeface="Arial"/>
                <a:sym typeface="Arial"/>
              </a:defRPr>
            </a:lvl3pPr>
            <a:lvl4pPr algn="l" rtl="0" indent="190500" marL="0">
              <a:spcBef>
                <a:spcPts val="0"/>
              </a:spcBef>
              <a:buClr>
                <a:schemeClr val="lt2"/>
              </a:buClr>
              <a:buSzPct val="100000"/>
              <a:buFont typeface="Arial"/>
              <a:buNone/>
              <a:defRPr strike="noStrike" u="none" b="1" cap="none" baseline="0" sz="3000" i="0">
                <a:solidFill>
                  <a:schemeClr val="lt2"/>
                </a:solidFill>
                <a:latin typeface="Arial"/>
                <a:ea typeface="Arial"/>
                <a:cs typeface="Arial"/>
                <a:sym typeface="Arial"/>
              </a:defRPr>
            </a:lvl4pPr>
            <a:lvl5pPr algn="l" rtl="0" indent="190500" marL="0">
              <a:spcBef>
                <a:spcPts val="0"/>
              </a:spcBef>
              <a:buClr>
                <a:schemeClr val="lt2"/>
              </a:buClr>
              <a:buSzPct val="100000"/>
              <a:buFont typeface="Arial"/>
              <a:buNone/>
              <a:defRPr strike="noStrike" u="none" b="1" cap="none" baseline="0" sz="3000" i="0">
                <a:solidFill>
                  <a:schemeClr val="lt2"/>
                </a:solidFill>
                <a:latin typeface="Arial"/>
                <a:ea typeface="Arial"/>
                <a:cs typeface="Arial"/>
                <a:sym typeface="Arial"/>
              </a:defRPr>
            </a:lvl5pPr>
            <a:lvl6pPr algn="l" rtl="0" indent="190500" marL="0">
              <a:spcBef>
                <a:spcPts val="0"/>
              </a:spcBef>
              <a:buClr>
                <a:schemeClr val="lt2"/>
              </a:buClr>
              <a:buSzPct val="100000"/>
              <a:buFont typeface="Arial"/>
              <a:buNone/>
              <a:defRPr strike="noStrike" u="none" b="1" cap="none" baseline="0" sz="3000" i="0">
                <a:solidFill>
                  <a:schemeClr val="lt2"/>
                </a:solidFill>
                <a:latin typeface="Arial"/>
                <a:ea typeface="Arial"/>
                <a:cs typeface="Arial"/>
                <a:sym typeface="Arial"/>
              </a:defRPr>
            </a:lvl6pPr>
            <a:lvl7pPr algn="l" rtl="0" indent="190500" marL="0">
              <a:spcBef>
                <a:spcPts val="0"/>
              </a:spcBef>
              <a:buClr>
                <a:schemeClr val="lt2"/>
              </a:buClr>
              <a:buSzPct val="100000"/>
              <a:buFont typeface="Arial"/>
              <a:buNone/>
              <a:defRPr strike="noStrike" u="none" b="1" cap="none" baseline="0" sz="3000" i="0">
                <a:solidFill>
                  <a:schemeClr val="lt2"/>
                </a:solidFill>
                <a:latin typeface="Arial"/>
                <a:ea typeface="Arial"/>
                <a:cs typeface="Arial"/>
                <a:sym typeface="Arial"/>
              </a:defRPr>
            </a:lvl7pPr>
            <a:lvl8pPr algn="l" rtl="0" indent="190500" marL="0">
              <a:spcBef>
                <a:spcPts val="0"/>
              </a:spcBef>
              <a:buClr>
                <a:schemeClr val="lt2"/>
              </a:buClr>
              <a:buSzPct val="100000"/>
              <a:buFont typeface="Arial"/>
              <a:buNone/>
              <a:defRPr strike="noStrike" u="none" b="1" cap="none" baseline="0" sz="3000" i="0">
                <a:solidFill>
                  <a:schemeClr val="lt2"/>
                </a:solidFill>
                <a:latin typeface="Arial"/>
                <a:ea typeface="Arial"/>
                <a:cs typeface="Arial"/>
                <a:sym typeface="Arial"/>
              </a:defRPr>
            </a:lvl8pPr>
            <a:lvl9pPr algn="l" rtl="0" indent="190500" marL="0">
              <a:spcBef>
                <a:spcPts val="0"/>
              </a:spcBef>
              <a:buClr>
                <a:schemeClr val="lt2"/>
              </a:buClr>
              <a:buSzPct val="100000"/>
              <a:buFont typeface="Arial"/>
              <a:buNone/>
              <a:defRPr strike="noStrike" u="none" b="1" cap="none" baseline="0" sz="3000" i="0">
                <a:solidFill>
                  <a:schemeClr val="lt2"/>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x" type="tx">
  <p:cSld name="tx">
    <p:spTree>
      <p:nvGrpSpPr>
        <p:cNvPr id="11" name="Shape 11"/>
        <p:cNvGrpSpPr/>
        <p:nvPr/>
      </p:nvGrpSpPr>
      <p:grpSpPr>
        <a:xfrm>
          <a:off y="0" x="0"/>
          <a:ext cy="0" cx="0"/>
          <a:chOff y="0" x="0"/>
          <a:chExt cy="0" cx="0"/>
        </a:xfrm>
      </p:grpSpPr>
      <p:sp>
        <p:nvSpPr>
          <p:cNvPr id="12" name="Shape 12"/>
          <p:cNvSpPr/>
          <p:nvPr/>
        </p:nvSpPr>
        <p:spPr>
          <a:xfrm>
            <a:off y="274636" x="0"/>
            <a:ext cy="1554300" cx="8686800"/>
          </a:xfrm>
          <a:prstGeom prst="rect">
            <a:avLst/>
          </a:prstGeom>
          <a:solidFill>
            <a:schemeClr val="dk2"/>
          </a:solidFill>
          <a:ln>
            <a:noFill/>
          </a:ln>
        </p:spPr>
        <p:txBody>
          <a:bodyPr bIns="45700" rIns="91425" lIns="91425" tIns="45700" anchor="ctr" anchorCtr="0">
            <a:noAutofit/>
          </a:bodyPr>
          <a:lstStyle/>
          <a:p/>
        </p:txBody>
      </p:sp>
      <p:sp>
        <p:nvSpPr>
          <p:cNvPr id="13" name="Shape 13"/>
          <p:cNvSpPr txBox="1"/>
          <p:nvPr>
            <p:ph type="title"/>
          </p:nvPr>
        </p:nvSpPr>
        <p:spPr>
          <a:xfrm>
            <a:off y="274637" x="457200"/>
            <a:ext cy="1522199" cx="8229600"/>
          </a:xfrm>
          <a:prstGeom prst="rect">
            <a:avLst/>
          </a:prstGeom>
          <a:noFill/>
          <a:ln>
            <a:noFill/>
          </a:ln>
        </p:spPr>
        <p:txBody>
          <a:bodyPr bIns="91425" rIns="91425" lIns="91425" tIns="91425" anchor="b" anchorCtr="0"/>
          <a:lstStyle>
            <a:lvl1pPr rtl="0">
              <a:defRPr>
                <a:solidFill>
                  <a:schemeClr val="lt1"/>
                </a:solidFill>
              </a:defRPr>
            </a:lvl1pPr>
            <a:lvl2pPr rtl="0">
              <a:defRPr>
                <a:solidFill>
                  <a:schemeClr val="lt1"/>
                </a:solidFill>
              </a:defRPr>
            </a:lvl2pPr>
            <a:lvl3pPr rtl="0">
              <a:defRPr>
                <a:solidFill>
                  <a:schemeClr val="lt1"/>
                </a:solidFill>
              </a:defRPr>
            </a:lvl3pPr>
            <a:lvl4pPr rtl="0">
              <a:defRPr>
                <a:solidFill>
                  <a:schemeClr val="lt1"/>
                </a:solidFill>
              </a:defRPr>
            </a:lvl4pPr>
            <a:lvl5pPr rtl="0">
              <a:defRPr>
                <a:solidFill>
                  <a:schemeClr val="lt1"/>
                </a:solidFill>
              </a:defRPr>
            </a:lvl5pPr>
            <a:lvl6pPr rtl="0">
              <a:defRPr>
                <a:solidFill>
                  <a:schemeClr val="lt1"/>
                </a:solidFill>
              </a:defRPr>
            </a:lvl6pPr>
            <a:lvl7pPr rtl="0">
              <a:defRPr>
                <a:solidFill>
                  <a:schemeClr val="lt1"/>
                </a:solidFill>
              </a:defRPr>
            </a:lvl7pPr>
            <a:lvl8pPr rtl="0">
              <a:defRPr>
                <a:solidFill>
                  <a:schemeClr val="lt1"/>
                </a:solidFill>
              </a:defRPr>
            </a:lvl8pPr>
            <a:lvl9pPr rtl="0">
              <a:defRPr>
                <a:solidFill>
                  <a:schemeClr val="lt1"/>
                </a:solidFill>
              </a:defRPr>
            </a:lvl9pPr>
          </a:lstStyle>
          <a:p/>
        </p:txBody>
      </p:sp>
      <p:sp>
        <p:nvSpPr>
          <p:cNvPr id="14" name="Shape 14"/>
          <p:cNvSpPr txBox="1"/>
          <p:nvPr>
            <p:ph idx="1" type="body"/>
          </p:nvPr>
        </p:nvSpPr>
        <p:spPr>
          <a:xfrm>
            <a:off y="1947332" x="457200"/>
            <a:ext cy="4620299" cx="8229600"/>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woColTx" type="twoColTx">
  <p:cSld name="twoColTx">
    <p:spTree>
      <p:nvGrpSpPr>
        <p:cNvPr id="15" name="Shape 15"/>
        <p:cNvGrpSpPr/>
        <p:nvPr/>
      </p:nvGrpSpPr>
      <p:grpSpPr>
        <a:xfrm>
          <a:off y="0" x="0"/>
          <a:ext cy="0" cx="0"/>
          <a:chOff y="0" x="0"/>
          <a:chExt cy="0" cx="0"/>
        </a:xfrm>
      </p:grpSpPr>
      <p:sp>
        <p:nvSpPr>
          <p:cNvPr id="16" name="Shape 16"/>
          <p:cNvSpPr/>
          <p:nvPr/>
        </p:nvSpPr>
        <p:spPr>
          <a:xfrm>
            <a:off y="274636" x="0"/>
            <a:ext cy="1554300" cx="8686800"/>
          </a:xfrm>
          <a:prstGeom prst="rect">
            <a:avLst/>
          </a:prstGeom>
          <a:solidFill>
            <a:schemeClr val="dk2"/>
          </a:solidFill>
          <a:ln>
            <a:noFill/>
          </a:ln>
        </p:spPr>
        <p:txBody>
          <a:bodyPr bIns="45700" rIns="91425" lIns="91425" tIns="45700" anchor="ctr" anchorCtr="0">
            <a:noAutofit/>
          </a:bodyPr>
          <a:lstStyle/>
          <a:p/>
        </p:txBody>
      </p:sp>
      <p:sp>
        <p:nvSpPr>
          <p:cNvPr id="17" name="Shape 17"/>
          <p:cNvSpPr txBox="1"/>
          <p:nvPr>
            <p:ph type="title"/>
          </p:nvPr>
        </p:nvSpPr>
        <p:spPr>
          <a:xfrm>
            <a:off y="274637" x="457200"/>
            <a:ext cy="1522199" cx="8229600"/>
          </a:xfrm>
          <a:prstGeom prst="rect">
            <a:avLst/>
          </a:prstGeom>
          <a:noFill/>
          <a:ln>
            <a:noFill/>
          </a:ln>
        </p:spPr>
        <p:txBody>
          <a:bodyPr bIns="91425" rIns="91425" lIns="91425" tIns="91425" anchor="b" anchorCtr="0"/>
          <a:lstStyle>
            <a:lvl1pPr algn="l" rtl="0">
              <a:spcBef>
                <a:spcPts val="0"/>
              </a:spcBef>
              <a:buSzPct val="100000"/>
              <a:buFont typeface="Arial"/>
              <a:buNone/>
              <a:defRPr b="1" sz="4800">
                <a:solidFill>
                  <a:schemeClr val="lt1"/>
                </a:solidFill>
                <a:latin typeface="Arial"/>
                <a:ea typeface="Arial"/>
                <a:cs typeface="Arial"/>
                <a:sym typeface="Arial"/>
              </a:defRPr>
            </a:lvl1pPr>
            <a:lvl2pPr algn="l" rtl="0">
              <a:spcBef>
                <a:spcPts val="0"/>
              </a:spcBef>
              <a:buSzPct val="100000"/>
              <a:buFont typeface="Arial"/>
              <a:buNone/>
              <a:defRPr b="1" sz="4800">
                <a:solidFill>
                  <a:schemeClr val="lt1"/>
                </a:solidFill>
                <a:latin typeface="Arial"/>
                <a:ea typeface="Arial"/>
                <a:cs typeface="Arial"/>
                <a:sym typeface="Arial"/>
              </a:defRPr>
            </a:lvl2pPr>
            <a:lvl3pPr algn="l" rtl="0">
              <a:spcBef>
                <a:spcPts val="0"/>
              </a:spcBef>
              <a:buSzPct val="100000"/>
              <a:buFont typeface="Arial"/>
              <a:buNone/>
              <a:defRPr b="1" sz="4800">
                <a:solidFill>
                  <a:schemeClr val="lt1"/>
                </a:solidFill>
                <a:latin typeface="Arial"/>
                <a:ea typeface="Arial"/>
                <a:cs typeface="Arial"/>
                <a:sym typeface="Arial"/>
              </a:defRPr>
            </a:lvl3pPr>
            <a:lvl4pPr algn="l" rtl="0">
              <a:spcBef>
                <a:spcPts val="0"/>
              </a:spcBef>
              <a:buSzPct val="100000"/>
              <a:buFont typeface="Arial"/>
              <a:buNone/>
              <a:defRPr b="1" sz="4800">
                <a:solidFill>
                  <a:schemeClr val="lt1"/>
                </a:solidFill>
                <a:latin typeface="Arial"/>
                <a:ea typeface="Arial"/>
                <a:cs typeface="Arial"/>
                <a:sym typeface="Arial"/>
              </a:defRPr>
            </a:lvl4pPr>
            <a:lvl5pPr algn="l" rtl="0">
              <a:spcBef>
                <a:spcPts val="0"/>
              </a:spcBef>
              <a:buSzPct val="100000"/>
              <a:buFont typeface="Arial"/>
              <a:buNone/>
              <a:defRPr b="1" sz="4800">
                <a:solidFill>
                  <a:schemeClr val="lt1"/>
                </a:solidFill>
                <a:latin typeface="Arial"/>
                <a:ea typeface="Arial"/>
                <a:cs typeface="Arial"/>
                <a:sym typeface="Arial"/>
              </a:defRPr>
            </a:lvl5pPr>
            <a:lvl6pPr algn="l" rtl="0">
              <a:spcBef>
                <a:spcPts val="0"/>
              </a:spcBef>
              <a:buSzPct val="100000"/>
              <a:buFont typeface="Arial"/>
              <a:buNone/>
              <a:defRPr b="1" sz="4800">
                <a:solidFill>
                  <a:schemeClr val="lt1"/>
                </a:solidFill>
                <a:latin typeface="Arial"/>
                <a:ea typeface="Arial"/>
                <a:cs typeface="Arial"/>
                <a:sym typeface="Arial"/>
              </a:defRPr>
            </a:lvl6pPr>
            <a:lvl7pPr algn="l" rtl="0">
              <a:spcBef>
                <a:spcPts val="0"/>
              </a:spcBef>
              <a:buSzPct val="100000"/>
              <a:buFont typeface="Arial"/>
              <a:buNone/>
              <a:defRPr b="1" sz="4800">
                <a:solidFill>
                  <a:schemeClr val="lt1"/>
                </a:solidFill>
                <a:latin typeface="Arial"/>
                <a:ea typeface="Arial"/>
                <a:cs typeface="Arial"/>
                <a:sym typeface="Arial"/>
              </a:defRPr>
            </a:lvl7pPr>
            <a:lvl8pPr algn="l" rtl="0">
              <a:spcBef>
                <a:spcPts val="0"/>
              </a:spcBef>
              <a:buSzPct val="100000"/>
              <a:buFont typeface="Arial"/>
              <a:buNone/>
              <a:defRPr b="1" sz="4800">
                <a:solidFill>
                  <a:schemeClr val="lt1"/>
                </a:solidFill>
                <a:latin typeface="Arial"/>
                <a:ea typeface="Arial"/>
                <a:cs typeface="Arial"/>
                <a:sym typeface="Arial"/>
              </a:defRPr>
            </a:lvl8pPr>
            <a:lvl9pPr algn="l" rtl="0">
              <a:spcBef>
                <a:spcPts val="0"/>
              </a:spcBef>
              <a:buSzPct val="100000"/>
              <a:buFont typeface="Arial"/>
              <a:buNone/>
              <a:defRPr b="1" sz="4800">
                <a:solidFill>
                  <a:schemeClr val="lt1"/>
                </a:solidFill>
                <a:latin typeface="Arial"/>
                <a:ea typeface="Arial"/>
                <a:cs typeface="Arial"/>
                <a:sym typeface="Arial"/>
              </a:defRPr>
            </a:lvl9pPr>
          </a:lstStyle>
          <a:p/>
        </p:txBody>
      </p:sp>
      <p:sp>
        <p:nvSpPr>
          <p:cNvPr id="18" name="Shape 18"/>
          <p:cNvSpPr txBox="1"/>
          <p:nvPr>
            <p:ph idx="1" type="body"/>
          </p:nvPr>
        </p:nvSpPr>
        <p:spPr>
          <a:xfrm>
            <a:off y="1947332" x="457200"/>
            <a:ext cy="4620299" cx="4030200"/>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
        <p:nvSpPr>
          <p:cNvPr id="19" name="Shape 19"/>
          <p:cNvSpPr txBox="1"/>
          <p:nvPr>
            <p:ph idx="2" type="body"/>
          </p:nvPr>
        </p:nvSpPr>
        <p:spPr>
          <a:xfrm>
            <a:off y="1949211" x="4656667"/>
            <a:ext cy="4620299" cx="4030200"/>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Only" type="titleOnly">
  <p:cSld name="titleOnly">
    <p:spTree>
      <p:nvGrpSpPr>
        <p:cNvPr id="20" name="Shape 20"/>
        <p:cNvGrpSpPr/>
        <p:nvPr/>
      </p:nvGrpSpPr>
      <p:grpSpPr>
        <a:xfrm>
          <a:off y="0" x="0"/>
          <a:ext cy="0" cx="0"/>
          <a:chOff y="0" x="0"/>
          <a:chExt cy="0" cx="0"/>
        </a:xfrm>
      </p:grpSpPr>
      <p:sp>
        <p:nvSpPr>
          <p:cNvPr id="21" name="Shape 21"/>
          <p:cNvSpPr/>
          <p:nvPr/>
        </p:nvSpPr>
        <p:spPr>
          <a:xfrm>
            <a:off y="274636" x="0"/>
            <a:ext cy="1554300" cx="8686800"/>
          </a:xfrm>
          <a:prstGeom prst="rect">
            <a:avLst/>
          </a:prstGeom>
          <a:solidFill>
            <a:schemeClr val="dk2"/>
          </a:solidFill>
          <a:ln>
            <a:noFill/>
          </a:ln>
        </p:spPr>
        <p:txBody>
          <a:bodyPr bIns="45700" rIns="91425" lIns="91425" tIns="45700" anchor="ctr" anchorCtr="0">
            <a:noAutofit/>
          </a:bodyPr>
          <a:lstStyle/>
          <a:p/>
        </p:txBody>
      </p:sp>
      <p:sp>
        <p:nvSpPr>
          <p:cNvPr id="22" name="Shape 22"/>
          <p:cNvSpPr txBox="1"/>
          <p:nvPr>
            <p:ph type="title"/>
          </p:nvPr>
        </p:nvSpPr>
        <p:spPr>
          <a:xfrm>
            <a:off y="274637" x="457200"/>
            <a:ext cy="1522199" cx="8229600"/>
          </a:xfrm>
          <a:prstGeom prst="rect">
            <a:avLst/>
          </a:prstGeom>
          <a:noFill/>
          <a:ln>
            <a:noFill/>
          </a:ln>
        </p:spPr>
        <p:txBody>
          <a:bodyPr bIns="91425" rIns="91425" lIns="91425" tIns="91425" anchor="b" anchorCtr="0"/>
          <a:lstStyle>
            <a:lvl1pPr algn="l" rtl="0">
              <a:spcBef>
                <a:spcPts val="0"/>
              </a:spcBef>
              <a:buSzPct val="100000"/>
              <a:buFont typeface="Arial"/>
              <a:buNone/>
              <a:defRPr b="1" sz="4800">
                <a:solidFill>
                  <a:schemeClr val="lt1"/>
                </a:solidFill>
                <a:latin typeface="Arial"/>
                <a:ea typeface="Arial"/>
                <a:cs typeface="Arial"/>
                <a:sym typeface="Arial"/>
              </a:defRPr>
            </a:lvl1pPr>
            <a:lvl2pPr algn="l" rtl="0">
              <a:spcBef>
                <a:spcPts val="0"/>
              </a:spcBef>
              <a:buSzPct val="100000"/>
              <a:buFont typeface="Arial"/>
              <a:buNone/>
              <a:defRPr b="1" sz="4800">
                <a:solidFill>
                  <a:schemeClr val="lt1"/>
                </a:solidFill>
                <a:latin typeface="Arial"/>
                <a:ea typeface="Arial"/>
                <a:cs typeface="Arial"/>
                <a:sym typeface="Arial"/>
              </a:defRPr>
            </a:lvl2pPr>
            <a:lvl3pPr algn="l" rtl="0">
              <a:spcBef>
                <a:spcPts val="0"/>
              </a:spcBef>
              <a:buSzPct val="100000"/>
              <a:buFont typeface="Arial"/>
              <a:buNone/>
              <a:defRPr b="1" sz="4800">
                <a:solidFill>
                  <a:schemeClr val="lt1"/>
                </a:solidFill>
                <a:latin typeface="Arial"/>
                <a:ea typeface="Arial"/>
                <a:cs typeface="Arial"/>
                <a:sym typeface="Arial"/>
              </a:defRPr>
            </a:lvl3pPr>
            <a:lvl4pPr algn="l" rtl="0">
              <a:spcBef>
                <a:spcPts val="0"/>
              </a:spcBef>
              <a:buSzPct val="100000"/>
              <a:buFont typeface="Arial"/>
              <a:buNone/>
              <a:defRPr b="1" sz="4800">
                <a:solidFill>
                  <a:schemeClr val="lt1"/>
                </a:solidFill>
                <a:latin typeface="Arial"/>
                <a:ea typeface="Arial"/>
                <a:cs typeface="Arial"/>
                <a:sym typeface="Arial"/>
              </a:defRPr>
            </a:lvl4pPr>
            <a:lvl5pPr algn="l" rtl="0">
              <a:spcBef>
                <a:spcPts val="0"/>
              </a:spcBef>
              <a:buSzPct val="100000"/>
              <a:buFont typeface="Arial"/>
              <a:buNone/>
              <a:defRPr b="1" sz="4800">
                <a:solidFill>
                  <a:schemeClr val="lt1"/>
                </a:solidFill>
                <a:latin typeface="Arial"/>
                <a:ea typeface="Arial"/>
                <a:cs typeface="Arial"/>
                <a:sym typeface="Arial"/>
              </a:defRPr>
            </a:lvl5pPr>
            <a:lvl6pPr algn="l" rtl="0">
              <a:spcBef>
                <a:spcPts val="0"/>
              </a:spcBef>
              <a:buSzPct val="100000"/>
              <a:buFont typeface="Arial"/>
              <a:buNone/>
              <a:defRPr b="1" sz="4800">
                <a:solidFill>
                  <a:schemeClr val="lt1"/>
                </a:solidFill>
                <a:latin typeface="Arial"/>
                <a:ea typeface="Arial"/>
                <a:cs typeface="Arial"/>
                <a:sym typeface="Arial"/>
              </a:defRPr>
            </a:lvl6pPr>
            <a:lvl7pPr algn="l" rtl="0">
              <a:spcBef>
                <a:spcPts val="0"/>
              </a:spcBef>
              <a:buSzPct val="100000"/>
              <a:buFont typeface="Arial"/>
              <a:buNone/>
              <a:defRPr b="1" sz="4800">
                <a:solidFill>
                  <a:schemeClr val="lt1"/>
                </a:solidFill>
                <a:latin typeface="Arial"/>
                <a:ea typeface="Arial"/>
                <a:cs typeface="Arial"/>
                <a:sym typeface="Arial"/>
              </a:defRPr>
            </a:lvl7pPr>
            <a:lvl8pPr algn="l" rtl="0">
              <a:spcBef>
                <a:spcPts val="0"/>
              </a:spcBef>
              <a:buSzPct val="100000"/>
              <a:buFont typeface="Arial"/>
              <a:buNone/>
              <a:defRPr b="1" sz="4800">
                <a:solidFill>
                  <a:schemeClr val="lt1"/>
                </a:solidFill>
                <a:latin typeface="Arial"/>
                <a:ea typeface="Arial"/>
                <a:cs typeface="Arial"/>
                <a:sym typeface="Arial"/>
              </a:defRPr>
            </a:lvl8pPr>
            <a:lvl9pPr algn="l" rtl="0">
              <a:spcBef>
                <a:spcPts val="0"/>
              </a:spcBef>
              <a:buSzPct val="100000"/>
              <a:buFont typeface="Arial"/>
              <a:buNone/>
              <a:defRPr b="1" sz="4800">
                <a:solidFill>
                  <a:schemeClr val="lt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CAPTION_ONLY">
  <p:cSld name="CAPTION_ONLY">
    <p:spTree>
      <p:nvGrpSpPr>
        <p:cNvPr id="23" name="Shape 23"/>
        <p:cNvGrpSpPr/>
        <p:nvPr/>
      </p:nvGrpSpPr>
      <p:grpSpPr>
        <a:xfrm>
          <a:off y="0" x="0"/>
          <a:ext cy="0" cx="0"/>
          <a:chOff y="0" x="0"/>
          <a:chExt cy="0" cx="0"/>
        </a:xfrm>
      </p:grpSpPr>
      <p:sp>
        <p:nvSpPr>
          <p:cNvPr id="24" name="Shape 24"/>
          <p:cNvSpPr/>
          <p:nvPr/>
        </p:nvSpPr>
        <p:spPr>
          <a:xfrm>
            <a:off y="5875078" x="0"/>
            <a:ext cy="692700" cx="8686800"/>
          </a:xfrm>
          <a:prstGeom prst="rect">
            <a:avLst/>
          </a:prstGeom>
          <a:solidFill>
            <a:schemeClr val="dk2"/>
          </a:solidFill>
          <a:ln>
            <a:noFill/>
          </a:ln>
        </p:spPr>
        <p:txBody>
          <a:bodyPr bIns="45700" rIns="91425" lIns="91425" tIns="45700" anchor="ctr" anchorCtr="0">
            <a:noAutofit/>
          </a:bodyPr>
          <a:lstStyle/>
          <a:p/>
        </p:txBody>
      </p:sp>
      <p:sp>
        <p:nvSpPr>
          <p:cNvPr id="25" name="Shape 25"/>
          <p:cNvSpPr txBox="1"/>
          <p:nvPr>
            <p:ph idx="1" type="body"/>
          </p:nvPr>
        </p:nvSpPr>
        <p:spPr>
          <a:xfrm>
            <a:off y="5875078" x="457200"/>
            <a:ext cy="692700" cx="8229600"/>
          </a:xfrm>
          <a:prstGeom prst="rect">
            <a:avLst/>
          </a:prstGeom>
          <a:noFill/>
          <a:ln>
            <a:noFill/>
          </a:ln>
        </p:spPr>
        <p:txBody>
          <a:bodyPr bIns="91425" rIns="91425" lIns="91425" tIns="91425" anchor="ctr" anchorCtr="0"/>
          <a:lstStyle>
            <a:lvl1pPr algn="l" rtl="0" indent="-342900" marL="342900">
              <a:lnSpc>
                <a:spcPct val="100000"/>
              </a:lnSpc>
              <a:spcBef>
                <a:spcPts val="0"/>
              </a:spcBef>
              <a:spcAft>
                <a:spcPts val="0"/>
              </a:spcAft>
              <a:buClr>
                <a:schemeClr val="lt1"/>
              </a:buClr>
              <a:buSzPct val="166666"/>
              <a:buFont typeface="Arial"/>
              <a:buChar char="•"/>
              <a:defRPr b="1" sz="2400" i="0">
                <a:solidFill>
                  <a:schemeClr val="lt1"/>
                </a:solidFill>
              </a:defRPr>
            </a:lvl1pPr>
            <a:lvl2pPr algn="l" rtl="0" indent="-342900" marL="342900">
              <a:lnSpc>
                <a:spcPct val="100000"/>
              </a:lnSpc>
              <a:spcBef>
                <a:spcPts val="0"/>
              </a:spcBef>
              <a:spcAft>
                <a:spcPts val="0"/>
              </a:spcAft>
              <a:buClr>
                <a:schemeClr val="lt1"/>
              </a:buClr>
              <a:buSzPct val="100000"/>
              <a:buFont typeface="Courier New"/>
              <a:buChar char="o"/>
              <a:defRPr b="1" sz="2400" i="0">
                <a:solidFill>
                  <a:schemeClr val="lt1"/>
                </a:solidFill>
              </a:defRPr>
            </a:lvl2pPr>
            <a:lvl3pPr algn="l" rtl="0" indent="-342900" marL="342900">
              <a:lnSpc>
                <a:spcPct val="100000"/>
              </a:lnSpc>
              <a:spcBef>
                <a:spcPts val="0"/>
              </a:spcBef>
              <a:spcAft>
                <a:spcPts val="0"/>
              </a:spcAft>
              <a:buClr>
                <a:schemeClr val="lt1"/>
              </a:buClr>
              <a:buSzPct val="100000"/>
              <a:buFont typeface="Wingdings"/>
              <a:buChar char="§"/>
              <a:defRPr b="1" sz="2400" i="0">
                <a:solidFill>
                  <a:schemeClr val="lt1"/>
                </a:solidFill>
              </a:defRPr>
            </a:lvl3pPr>
            <a:lvl4pPr algn="l" rtl="0" indent="-342900" marL="342900">
              <a:lnSpc>
                <a:spcPct val="100000"/>
              </a:lnSpc>
              <a:spcBef>
                <a:spcPts val="0"/>
              </a:spcBef>
              <a:spcAft>
                <a:spcPts val="0"/>
              </a:spcAft>
              <a:buClr>
                <a:schemeClr val="lt1"/>
              </a:buClr>
              <a:buSzPct val="166666"/>
              <a:buFont typeface="Arial"/>
              <a:buChar char="•"/>
              <a:defRPr b="1" sz="2400" i="0">
                <a:solidFill>
                  <a:schemeClr val="lt1"/>
                </a:solidFill>
              </a:defRPr>
            </a:lvl4pPr>
            <a:lvl5pPr algn="l" rtl="0" indent="-342900" marL="342900">
              <a:lnSpc>
                <a:spcPct val="100000"/>
              </a:lnSpc>
              <a:spcBef>
                <a:spcPts val="0"/>
              </a:spcBef>
              <a:spcAft>
                <a:spcPts val="0"/>
              </a:spcAft>
              <a:buClr>
                <a:schemeClr val="lt1"/>
              </a:buClr>
              <a:buSzPct val="100000"/>
              <a:buFont typeface="Courier New"/>
              <a:buChar char="o"/>
              <a:defRPr b="1" sz="2400" i="0">
                <a:solidFill>
                  <a:schemeClr val="lt1"/>
                </a:solidFill>
              </a:defRPr>
            </a:lvl5pPr>
            <a:lvl6pPr algn="l" rtl="0" indent="-342900" marL="342900">
              <a:lnSpc>
                <a:spcPct val="100000"/>
              </a:lnSpc>
              <a:spcBef>
                <a:spcPts val="0"/>
              </a:spcBef>
              <a:spcAft>
                <a:spcPts val="0"/>
              </a:spcAft>
              <a:buClr>
                <a:schemeClr val="lt1"/>
              </a:buClr>
              <a:buSzPct val="100000"/>
              <a:buFont typeface="Wingdings"/>
              <a:buChar char="§"/>
              <a:defRPr b="1" sz="2400" i="0">
                <a:solidFill>
                  <a:schemeClr val="lt1"/>
                </a:solidFill>
              </a:defRPr>
            </a:lvl6pPr>
            <a:lvl7pPr algn="l" rtl="0" indent="-342900" marL="342900">
              <a:lnSpc>
                <a:spcPct val="100000"/>
              </a:lnSpc>
              <a:spcBef>
                <a:spcPts val="0"/>
              </a:spcBef>
              <a:spcAft>
                <a:spcPts val="0"/>
              </a:spcAft>
              <a:buClr>
                <a:schemeClr val="lt1"/>
              </a:buClr>
              <a:buSzPct val="166666"/>
              <a:buFont typeface="Arial"/>
              <a:buChar char="•"/>
              <a:defRPr b="1" sz="2400" i="0">
                <a:solidFill>
                  <a:schemeClr val="lt1"/>
                </a:solidFill>
              </a:defRPr>
            </a:lvl7pPr>
            <a:lvl8pPr algn="l" rtl="0" indent="-342900" marL="342900">
              <a:lnSpc>
                <a:spcPct val="100000"/>
              </a:lnSpc>
              <a:spcBef>
                <a:spcPts val="0"/>
              </a:spcBef>
              <a:spcAft>
                <a:spcPts val="0"/>
              </a:spcAft>
              <a:buClr>
                <a:schemeClr val="lt1"/>
              </a:buClr>
              <a:buSzPct val="100000"/>
              <a:buFont typeface="Courier New"/>
              <a:buChar char="o"/>
              <a:defRPr b="1" sz="2400" i="0">
                <a:solidFill>
                  <a:schemeClr val="lt1"/>
                </a:solidFill>
              </a:defRPr>
            </a:lvl8pPr>
            <a:lvl9pPr algn="l" rtl="0" indent="-342900" marL="342900">
              <a:lnSpc>
                <a:spcPct val="100000"/>
              </a:lnSpc>
              <a:spcBef>
                <a:spcPts val="0"/>
              </a:spcBef>
              <a:spcAft>
                <a:spcPts val="0"/>
              </a:spcAft>
              <a:buClr>
                <a:schemeClr val="lt1"/>
              </a:buClr>
              <a:buSzPct val="100000"/>
              <a:buFont typeface="Wingdings"/>
              <a:buChar char="§"/>
              <a:defRPr b="1" sz="2400" i="0">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blank" type="blank">
  <p:cSld name="blank">
    <p:spTree>
      <p:nvGrpSpPr>
        <p:cNvPr id="26" name="Shape 26"/>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3.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74637" x="457200"/>
            <a:ext cy="1522199" cx="8229600"/>
          </a:xfrm>
          <a:prstGeom prst="rect">
            <a:avLst/>
          </a:prstGeom>
          <a:noFill/>
          <a:ln>
            <a:noFill/>
          </a:ln>
        </p:spPr>
        <p:txBody>
          <a:bodyPr bIns="91425" rIns="91425" lIns="91425" tIns="91425" anchor="b" anchorCtr="0"/>
          <a:lstStyle>
            <a:lvl1pPr algn="l" rtl="0" indent="304800" mar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1pPr>
            <a:lvl2pPr algn="l" rtl="0" indent="304800" mar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2pPr>
            <a:lvl3pPr algn="l" rtl="0" indent="304800" mar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3pPr>
            <a:lvl4pPr algn="l" rtl="0" indent="304800" mar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4pPr>
            <a:lvl5pPr algn="l" rtl="0" indent="304800" mar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5pPr>
            <a:lvl6pPr algn="l" rtl="0" indent="304800" mar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6pPr>
            <a:lvl7pPr algn="l" rtl="0" indent="304800" mar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7pPr>
            <a:lvl8pPr algn="l" rtl="0" indent="304800" mar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8pPr>
            <a:lvl9pPr algn="l" rtl="0" indent="304800" mar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9pPr>
          </a:lstStyle>
          <a:p/>
        </p:txBody>
      </p:sp>
      <p:sp>
        <p:nvSpPr>
          <p:cNvPr id="6" name="Shape 6"/>
          <p:cNvSpPr txBox="1"/>
          <p:nvPr>
            <p:ph idx="1" type="body"/>
          </p:nvPr>
        </p:nvSpPr>
        <p:spPr>
          <a:xfrm>
            <a:off y="1947332" x="457200"/>
            <a:ext cy="4620299" cx="8229600"/>
          </a:xfrm>
          <a:prstGeom prst="rect">
            <a:avLst/>
          </a:prstGeom>
          <a:noFill/>
          <a:ln>
            <a:noFill/>
          </a:ln>
        </p:spPr>
        <p:txBody>
          <a:bodyPr bIns="91425" rIns="91425" lIns="91425" tIns="91425" anchor="t" anchorCtr="0"/>
          <a:lstStyle>
            <a:lvl1pPr algn="l" rtl="0" indent="-342900" marL="342900">
              <a:spcBef>
                <a:spcPts val="600"/>
              </a:spcBef>
              <a:buClr>
                <a:schemeClr val="dk2"/>
              </a:buClr>
              <a:buSzPct val="166666"/>
              <a:buFont typeface="Arial"/>
              <a:buChar char="•"/>
              <a:defRPr strike="noStrike" u="none" b="0" cap="none" baseline="0" sz="3000" i="0">
                <a:solidFill>
                  <a:schemeClr val="dk2"/>
                </a:solidFill>
                <a:latin typeface="Arial"/>
                <a:ea typeface="Arial"/>
                <a:cs typeface="Arial"/>
                <a:sym typeface="Arial"/>
              </a:defRPr>
            </a:lvl1pPr>
            <a:lvl2pPr algn="l" rtl="0" indent="-285750" marL="742950">
              <a:spcBef>
                <a:spcPts val="480"/>
              </a:spcBef>
              <a:buClr>
                <a:schemeClr val="dk2"/>
              </a:buClr>
              <a:buSzPct val="100000"/>
              <a:buFont typeface="Courier New"/>
              <a:buChar char="o"/>
              <a:defRPr strike="noStrike" u="none" b="0" cap="none" baseline="0" sz="2400" i="0">
                <a:solidFill>
                  <a:schemeClr val="dk2"/>
                </a:solidFill>
                <a:latin typeface="Arial"/>
                <a:ea typeface="Arial"/>
                <a:cs typeface="Arial"/>
                <a:sym typeface="Arial"/>
              </a:defRPr>
            </a:lvl2pPr>
            <a:lvl3pPr algn="l" rtl="0" indent="-228600" marL="1143000">
              <a:spcBef>
                <a:spcPts val="480"/>
              </a:spcBef>
              <a:buClr>
                <a:schemeClr val="dk2"/>
              </a:buClr>
              <a:buSzPct val="100000"/>
              <a:buFont typeface="Wingdings"/>
              <a:buChar char="§"/>
              <a:defRPr strike="noStrike" u="none" b="0" cap="none" baseline="0" sz="2400" i="0">
                <a:solidFill>
                  <a:schemeClr val="dk2"/>
                </a:solidFill>
                <a:latin typeface="Arial"/>
                <a:ea typeface="Arial"/>
                <a:cs typeface="Arial"/>
                <a:sym typeface="Arial"/>
              </a:defRPr>
            </a:lvl3pPr>
            <a:lvl4pPr algn="l" rtl="0" indent="-228600" marL="1600200">
              <a:spcBef>
                <a:spcPts val="360"/>
              </a:spcBef>
              <a:buClr>
                <a:schemeClr val="dk2"/>
              </a:buClr>
              <a:buSzPct val="166666"/>
              <a:buFont typeface="Arial"/>
              <a:buChar char="•"/>
              <a:defRPr strike="noStrike" u="none" b="0" cap="none" baseline="0" sz="1800" i="0">
                <a:solidFill>
                  <a:schemeClr val="dk2"/>
                </a:solidFill>
                <a:latin typeface="Arial"/>
                <a:ea typeface="Arial"/>
                <a:cs typeface="Arial"/>
                <a:sym typeface="Arial"/>
              </a:defRPr>
            </a:lvl4pPr>
            <a:lvl5pPr algn="l" rtl="0" indent="-228600" marL="2057400">
              <a:spcBef>
                <a:spcPts val="360"/>
              </a:spcBef>
              <a:buClr>
                <a:schemeClr val="dk2"/>
              </a:buClr>
              <a:buSzPct val="100000"/>
              <a:buFont typeface="Courier New"/>
              <a:buChar char="o"/>
              <a:defRPr strike="noStrike" u="none" b="0" cap="none" baseline="0" sz="1800" i="0">
                <a:solidFill>
                  <a:schemeClr val="dk2"/>
                </a:solidFill>
                <a:latin typeface="Arial"/>
                <a:ea typeface="Arial"/>
                <a:cs typeface="Arial"/>
                <a:sym typeface="Arial"/>
              </a:defRPr>
            </a:lvl5pPr>
            <a:lvl6pPr algn="l" rtl="0" indent="-228600" marL="2514600">
              <a:spcBef>
                <a:spcPts val="360"/>
              </a:spcBef>
              <a:buClr>
                <a:schemeClr val="dk2"/>
              </a:buClr>
              <a:buSzPct val="100000"/>
              <a:buFont typeface="Wingdings"/>
              <a:buChar char="§"/>
              <a:defRPr strike="noStrike" u="none" b="0" cap="none" baseline="0" sz="1800" i="0">
                <a:solidFill>
                  <a:schemeClr val="dk2"/>
                </a:solidFill>
                <a:latin typeface="Arial"/>
                <a:ea typeface="Arial"/>
                <a:cs typeface="Arial"/>
                <a:sym typeface="Arial"/>
              </a:defRPr>
            </a:lvl6pPr>
            <a:lvl7pPr algn="l" rtl="0" indent="-228600" marL="2971800">
              <a:spcBef>
                <a:spcPts val="360"/>
              </a:spcBef>
              <a:buClr>
                <a:schemeClr val="dk2"/>
              </a:buClr>
              <a:buSzPct val="166666"/>
              <a:buFont typeface="Arial"/>
              <a:buChar char="•"/>
              <a:defRPr strike="noStrike" u="none" b="0" cap="none" baseline="0" sz="1800" i="0">
                <a:solidFill>
                  <a:schemeClr val="dk2"/>
                </a:solidFill>
                <a:latin typeface="Arial"/>
                <a:ea typeface="Arial"/>
                <a:cs typeface="Arial"/>
                <a:sym typeface="Arial"/>
              </a:defRPr>
            </a:lvl7pPr>
            <a:lvl8pPr algn="l" rtl="0" indent="-228600" marL="3429000">
              <a:spcBef>
                <a:spcPts val="360"/>
              </a:spcBef>
              <a:buClr>
                <a:schemeClr val="dk2"/>
              </a:buClr>
              <a:buSzPct val="100000"/>
              <a:buFont typeface="Courier New"/>
              <a:buChar char="o"/>
              <a:defRPr strike="noStrike" u="none" b="0" cap="none" baseline="0" sz="1800" i="0">
                <a:solidFill>
                  <a:schemeClr val="dk2"/>
                </a:solidFill>
                <a:latin typeface="Arial"/>
                <a:ea typeface="Arial"/>
                <a:cs typeface="Arial"/>
                <a:sym typeface="Arial"/>
              </a:defRPr>
            </a:lvl8pPr>
            <a:lvl9pPr algn="l" rtl="0" indent="-228600" marL="3886200">
              <a:spcBef>
                <a:spcPts val="360"/>
              </a:spcBef>
              <a:buClr>
                <a:schemeClr val="dk2"/>
              </a:buClr>
              <a:buSzPct val="100000"/>
              <a:buFont typeface="Wingdings"/>
              <a:buChar char="§"/>
              <a:defRPr strike="noStrike" u="none" b="0" cap="none" baseline="0" sz="1800" i="0">
                <a:solidFill>
                  <a:schemeClr val="dk2"/>
                </a:solidFill>
                <a:latin typeface="Arial"/>
                <a:ea typeface="Arial"/>
                <a:cs typeface="Arial"/>
                <a:sym typeface="Aria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3"/></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xml" Type="http://schemas.openxmlformats.org/officeDocument/2006/relationships/slideLayout" Id="rId1"/></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2.xml" Type="http://schemas.openxmlformats.org/officeDocument/2006/relationships/slideLayout" Id="rId1"/></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2.xml" Type="http://schemas.openxmlformats.org/officeDocument/2006/relationships/slideLayout" Id="rId1"/></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2.xml" Type="http://schemas.openxmlformats.org/officeDocument/2006/relationships/slideLayout" Id="rId1"/></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 name="Shape 27"/>
        <p:cNvGrpSpPr/>
        <p:nvPr/>
      </p:nvGrpSpPr>
      <p:grpSpPr>
        <a:xfrm>
          <a:off y="0" x="0"/>
          <a:ext cy="0" cx="0"/>
          <a:chOff y="0" x="0"/>
          <a:chExt cy="0" cx="0"/>
        </a:xfrm>
      </p:grpSpPr>
      <p:sp>
        <p:nvSpPr>
          <p:cNvPr id="28" name="Shape 28"/>
          <p:cNvSpPr txBox="1"/>
          <p:nvPr>
            <p:ph type="ctrTitle"/>
          </p:nvPr>
        </p:nvSpPr>
        <p:spPr>
          <a:xfrm>
            <a:off y="1734342" x="685800"/>
            <a:ext cy="2245499" cx="7772400"/>
          </a:xfrm>
          <a:prstGeom prst="rect">
            <a:avLst/>
          </a:prstGeom>
        </p:spPr>
        <p:txBody>
          <a:bodyPr bIns="91425" rIns="91425" lIns="91425" tIns="91425" anchor="b" anchorCtr="0">
            <a:noAutofit/>
          </a:bodyPr>
          <a:lstStyle/>
          <a:p>
            <a:pPr>
              <a:buNone/>
            </a:pPr>
            <a:r>
              <a:rPr lang="en">
                <a:latin typeface="Ubuntu"/>
                <a:ea typeface="Ubuntu"/>
                <a:cs typeface="Ubuntu"/>
                <a:sym typeface="Ubuntu"/>
              </a:rPr>
              <a:t>Python</a:t>
            </a:r>
          </a:p>
        </p:txBody>
      </p:sp>
      <p:sp>
        <p:nvSpPr>
          <p:cNvPr id="29" name="Shape 29"/>
          <p:cNvSpPr txBox="1"/>
          <p:nvPr>
            <p:ph idx="1" type="subTitle"/>
          </p:nvPr>
        </p:nvSpPr>
        <p:spPr>
          <a:xfrm>
            <a:off y="4124476" x="685800"/>
            <a:ext cy="949799" cx="7772400"/>
          </a:xfrm>
          <a:prstGeom prst="rect">
            <a:avLst/>
          </a:prstGeom>
        </p:spPr>
        <p:txBody>
          <a:bodyPr bIns="91425" rIns="91425" lIns="91425" tIns="91425" anchor="ctr" anchorCtr="0">
            <a:noAutofit/>
          </a:bodyPr>
          <a:lstStyle/>
          <a:p>
            <a:pPr>
              <a:buNone/>
            </a:pPr>
            <a:r>
              <a:rPr lang="en">
                <a:latin typeface="Ubuntu"/>
                <a:ea typeface="Ubuntu"/>
                <a:cs typeface="Ubuntu"/>
                <a:sym typeface="Ubuntu"/>
              </a:rPr>
              <a:t>Programación Estructurada - II</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y="0" x="0"/>
          <a:ext cy="0" cx="0"/>
          <a:chOff y="0" x="0"/>
          <a:chExt cy="0" cx="0"/>
        </a:xfrm>
      </p:grpSpPr>
      <p:sp>
        <p:nvSpPr>
          <p:cNvPr id="82" name="Shape 82"/>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en">
                <a:latin typeface="Ubuntu"/>
                <a:ea typeface="Ubuntu"/>
                <a:cs typeface="Ubuntu"/>
                <a:sym typeface="Ubuntu"/>
              </a:rPr>
              <a:t>Diccionarios</a:t>
            </a:r>
          </a:p>
        </p:txBody>
      </p:sp>
      <p:sp>
        <p:nvSpPr>
          <p:cNvPr id="83" name="Shape 83"/>
          <p:cNvSpPr txBox="1"/>
          <p:nvPr>
            <p:ph idx="1" type="body"/>
          </p:nvPr>
        </p:nvSpPr>
        <p:spPr>
          <a:xfrm>
            <a:off y="1947332" x="457200"/>
            <a:ext cy="4620299" cx="8229600"/>
          </a:xfrm>
          <a:prstGeom prst="rect">
            <a:avLst/>
          </a:prstGeom>
          <a:ln>
            <a:noFill/>
          </a:ln>
        </p:spPr>
        <p:txBody>
          <a:bodyPr bIns="91425" rIns="91425" lIns="91425" tIns="91425" anchor="t" anchorCtr="0">
            <a:noAutofit/>
          </a:bodyPr>
          <a:lstStyle/>
          <a:p>
            <a:pPr rtl="0" lvl="0" indent="-381000" marL="457200">
              <a:buClr>
                <a:schemeClr val="dk2"/>
              </a:buClr>
              <a:buSzPct val="166666"/>
              <a:buFont typeface="Arial"/>
              <a:buChar char="•"/>
            </a:pPr>
            <a:r>
              <a:rPr sz="2400" lang="en">
                <a:latin typeface="Ubuntu"/>
                <a:ea typeface="Ubuntu"/>
                <a:cs typeface="Ubuntu"/>
                <a:sym typeface="Ubuntu"/>
              </a:rPr>
              <a:t>Se puede acceder a los elementos del diccionario a través de sus llaves.</a:t>
            </a:r>
          </a:p>
          <a:p>
            <a:pPr rtl="0" lvl="0" indent="-381000" marL="457200">
              <a:buClr>
                <a:schemeClr val="dk2"/>
              </a:buClr>
              <a:buSzPct val="166666"/>
              <a:buFont typeface="Arial"/>
              <a:buChar char="•"/>
            </a:pPr>
            <a:r>
              <a:rPr sz="2400" lang="en">
                <a:latin typeface="Ubuntu"/>
                <a:ea typeface="Ubuntu"/>
                <a:cs typeface="Ubuntu"/>
                <a:sym typeface="Ubuntu"/>
              </a:rPr>
              <a:t>También es posible modificar los valores de la misma manera que con las listas.</a:t>
            </a:r>
          </a:p>
          <a:p>
            <a:pPr rtl="0" lvl="0" indent="-381000" marL="457200">
              <a:buClr>
                <a:schemeClr val="dk2"/>
              </a:buClr>
              <a:buSzPct val="166666"/>
              <a:buFont typeface="Arial"/>
              <a:buChar char="•"/>
            </a:pPr>
            <a:r>
              <a:rPr sz="2400" lang="en">
                <a:latin typeface="Ubuntu"/>
                <a:ea typeface="Ubuntu"/>
                <a:cs typeface="Ubuntu"/>
                <a:sym typeface="Ubuntu"/>
              </a:rPr>
              <a:t>Para agregar un nuevo par de elementos al diccionario se realiza de la misma forma que modificar un elemento como si ya existiese.</a:t>
            </a:r>
          </a:p>
          <a:p>
            <a:pPr rtl="0" lvl="0" indent="-381000" marL="457200">
              <a:buClr>
                <a:schemeClr val="dk2"/>
              </a:buClr>
              <a:buSzPct val="166666"/>
              <a:buFont typeface="Arial"/>
              <a:buChar char="•"/>
            </a:pPr>
            <a:r>
              <a:rPr sz="2400" lang="en">
                <a:latin typeface="Ubuntu"/>
                <a:ea typeface="Ubuntu"/>
                <a:cs typeface="Ubuntu"/>
                <a:sym typeface="Ubuntu"/>
              </a:rPr>
              <a:t>Para eliminar un par de datos del diccionario se puede aplicar la sentencia </a:t>
            </a:r>
            <a:r>
              <a:rPr b="1" sz="2400" lang="en">
                <a:latin typeface="Ubuntu"/>
                <a:ea typeface="Ubuntu"/>
                <a:cs typeface="Ubuntu"/>
                <a:sym typeface="Ubuntu"/>
              </a:rPr>
              <a:t>del</a:t>
            </a:r>
            <a:r>
              <a:rPr sz="2400" lang="en">
                <a:latin typeface="Ubuntu"/>
                <a:ea typeface="Ubuntu"/>
                <a:cs typeface="Ubuntu"/>
                <a:sym typeface="Ubuntu"/>
              </a:rPr>
              <a:t>.</a:t>
            </a:r>
            <a:r>
              <a:rPr sz="1800" lang="en">
                <a:latin typeface="Ubuntu"/>
                <a:ea typeface="Ubuntu"/>
                <a:cs typeface="Ubuntu"/>
                <a:sym typeface="Ubuntu"/>
              </a:rPr>
              <a:t>print diccionario["Silvia"]	</a:t>
            </a:r>
            <a:r>
              <a:rPr sz="1800" lang="en">
                <a:solidFill>
                  <a:srgbClr val="666666"/>
                </a:solidFill>
                <a:latin typeface="Ubuntu"/>
                <a:ea typeface="Ubuntu"/>
                <a:cs typeface="Ubuntu"/>
                <a:sym typeface="Ubuntu"/>
              </a:rPr>
              <a:t>#muestra 29 en pantalla</a:t>
            </a:r>
            <a:r>
              <a:rPr sz="1800" lang="en">
                <a:latin typeface="Ubuntu"/>
                <a:ea typeface="Ubuntu"/>
                <a:cs typeface="Ubuntu"/>
                <a:sym typeface="Ubuntu"/>
              </a:rPr>
              <a:t>diccionario["Silvia"] = 27	</a:t>
            </a:r>
            <a:r>
              <a:rPr sz="1800" lang="en">
                <a:solidFill>
                  <a:srgbClr val="666666"/>
                </a:solidFill>
                <a:latin typeface="Ubuntu"/>
                <a:ea typeface="Ubuntu"/>
                <a:cs typeface="Ubuntu"/>
                <a:sym typeface="Ubuntu"/>
              </a:rPr>
              <a:t>#{"Silvia": 27, "Pepe":32, 100:"total"}</a:t>
            </a:r>
            <a:r>
              <a:rPr sz="1800" lang="en">
                <a:latin typeface="Ubuntu"/>
                <a:ea typeface="Ubuntu"/>
                <a:cs typeface="Ubuntu"/>
                <a:sym typeface="Ubuntu"/>
              </a:rPr>
              <a:t>diccionario["Ana"] = 5		</a:t>
            </a:r>
            <a:r>
              <a:rPr sz="1800" lang="en">
                <a:solidFill>
                  <a:srgbClr val="666666"/>
                </a:solidFill>
                <a:latin typeface="Ubuntu"/>
                <a:ea typeface="Ubuntu"/>
                <a:cs typeface="Ubuntu"/>
                <a:sym typeface="Ubuntu"/>
              </a:rPr>
              <a:t>#{"Silvia": 27, "Pepe":32, "Ana":5, 100:"total"}</a:t>
            </a:r>
            <a:r>
              <a:rPr b="1" sz="1800" lang="en">
                <a:latin typeface="Ubuntu"/>
                <a:ea typeface="Ubuntu"/>
                <a:cs typeface="Ubuntu"/>
                <a:sym typeface="Ubuntu"/>
              </a:rPr>
              <a:t>del</a:t>
            </a:r>
            <a:r>
              <a:rPr sz="1800" lang="en">
                <a:latin typeface="Ubuntu"/>
                <a:ea typeface="Ubuntu"/>
                <a:cs typeface="Ubuntu"/>
                <a:sym typeface="Ubuntu"/>
              </a:rPr>
              <a:t> diccionario["Silvia"]	</a:t>
            </a:r>
            <a:r>
              <a:rPr sz="1800" lang="en">
                <a:solidFill>
                  <a:srgbClr val="666666"/>
                </a:solidFill>
                <a:latin typeface="Ubuntu"/>
                <a:ea typeface="Ubuntu"/>
                <a:cs typeface="Ubuntu"/>
                <a:sym typeface="Ubuntu"/>
              </a:rPr>
              <a:t>#{"Pepe":32, 100:"total"}</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y="0" x="0"/>
          <a:ext cy="0" cx="0"/>
          <a:chOff y="0" x="0"/>
          <a:chExt cy="0" cx="0"/>
        </a:xfrm>
      </p:grpSpPr>
      <p:sp>
        <p:nvSpPr>
          <p:cNvPr id="88" name="Shape 88"/>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en">
                <a:latin typeface="Ubuntu"/>
                <a:ea typeface="Ubuntu"/>
                <a:cs typeface="Ubuntu"/>
                <a:sym typeface="Ubuntu"/>
              </a:rPr>
              <a:t>Contenido</a:t>
            </a:r>
          </a:p>
        </p:txBody>
      </p:sp>
      <p:sp>
        <p:nvSpPr>
          <p:cNvPr id="89" name="Shape 89"/>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419100" marL="457200">
              <a:buClr>
                <a:srgbClr val="666666"/>
              </a:buClr>
              <a:buSzPct val="166666"/>
              <a:buFont typeface="Arial"/>
              <a:buChar char="•"/>
            </a:pPr>
            <a:r>
              <a:rPr lang="en">
                <a:solidFill>
                  <a:srgbClr val="666666"/>
                </a:solidFill>
                <a:latin typeface="Ubuntu"/>
                <a:ea typeface="Ubuntu"/>
                <a:cs typeface="Ubuntu"/>
                <a:sym typeface="Ubuntu"/>
              </a:rPr>
              <a:t>Listas</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Tuplas</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Diccionarios</a:t>
            </a:r>
          </a:p>
          <a:p>
            <a:pPr rtl="0" lvl="0" indent="-419100" marL="457200">
              <a:buClr>
                <a:srgbClr val="666666"/>
              </a:buClr>
              <a:buSzPct val="166666"/>
              <a:buFont typeface="Arial"/>
              <a:buChar char="•"/>
            </a:pPr>
            <a:r>
              <a:rPr b="1" lang="en">
                <a:solidFill>
                  <a:srgbClr val="000000"/>
                </a:solidFill>
                <a:latin typeface="Ubuntu"/>
                <a:ea typeface="Ubuntu"/>
                <a:cs typeface="Ubuntu"/>
                <a:sym typeface="Ubuntu"/>
              </a:rPr>
              <a:t>Uso de type(), help() y len()</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Control de flujo: for ... in</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Uso de range()</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Uso de enumerate()</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Demo 3</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y="0" x="0"/>
          <a:ext cy="0" cx="0"/>
          <a:chOff y="0" x="0"/>
          <a:chExt cy="0" cx="0"/>
        </a:xfrm>
      </p:grpSpPr>
      <p:sp>
        <p:nvSpPr>
          <p:cNvPr id="94" name="Shape 94"/>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en">
                <a:latin typeface="Ubuntu"/>
                <a:ea typeface="Ubuntu"/>
                <a:cs typeface="Ubuntu"/>
                <a:sym typeface="Ubuntu"/>
              </a:rPr>
              <a:t>Uso de type(), help() y len()</a:t>
            </a:r>
          </a:p>
        </p:txBody>
      </p:sp>
      <p:sp>
        <p:nvSpPr>
          <p:cNvPr id="95" name="Shape 95"/>
          <p:cNvSpPr txBox="1"/>
          <p:nvPr>
            <p:ph idx="1" type="body"/>
          </p:nvPr>
        </p:nvSpPr>
        <p:spPr>
          <a:xfrm>
            <a:off y="1947332" x="457200"/>
            <a:ext cy="4620299" cx="8229600"/>
          </a:xfrm>
          <a:prstGeom prst="rect">
            <a:avLst/>
          </a:prstGeom>
          <a:ln>
            <a:noFill/>
          </a:ln>
        </p:spPr>
        <p:txBody>
          <a:bodyPr bIns="91425" rIns="91425" lIns="91425" tIns="91425" anchor="t" anchorCtr="0">
            <a:noAutofit/>
          </a:bodyPr>
          <a:lstStyle/>
          <a:p>
            <a:pPr rtl="0" lvl="0">
              <a:buNone/>
            </a:pPr>
            <a:r>
              <a:rPr sz="2400" lang="en">
                <a:latin typeface="Ubuntu"/>
                <a:ea typeface="Ubuntu"/>
                <a:cs typeface="Ubuntu"/>
                <a:sym typeface="Ubuntu"/>
              </a:rPr>
              <a:t>Como se dijo en sesiones anteriores, Python usa tipado dinámico por lo tanto no es necesario indicar el tipo de dato de las variables explícitamente, esto es porque Python obtiene el tipo de dato en tiempo de ejecución. Esto puede ser comprobado desde el intérprete haciendo uso de </a:t>
            </a:r>
            <a:r>
              <a:rPr b="1" sz="2400" lang="en">
                <a:latin typeface="Ubuntu"/>
                <a:ea typeface="Ubuntu"/>
                <a:cs typeface="Ubuntu"/>
                <a:sym typeface="Ubuntu"/>
              </a:rPr>
              <a:t>type</a:t>
            </a:r>
            <a:r>
              <a:rPr sz="2400" lang="en">
                <a:latin typeface="Ubuntu"/>
                <a:ea typeface="Ubuntu"/>
                <a:cs typeface="Ubuntu"/>
                <a:sym typeface="Ubuntu"/>
              </a:rPr>
              <a:t>, una clase </a:t>
            </a:r>
            <a:r>
              <a:rPr sz="2400" lang="en" i="1">
                <a:latin typeface="Ubuntu"/>
                <a:ea typeface="Ubuntu"/>
                <a:cs typeface="Ubuntu"/>
                <a:sym typeface="Ubuntu"/>
              </a:rPr>
              <a:t>built-in</a:t>
            </a:r>
            <a:r>
              <a:rPr sz="2400" lang="en">
                <a:latin typeface="Ubuntu"/>
                <a:ea typeface="Ubuntu"/>
                <a:cs typeface="Ubuntu"/>
                <a:sym typeface="Ubuntu"/>
              </a:rPr>
              <a:t>. Nuevamente al no haber llegado aún a </a:t>
            </a:r>
            <a:r>
              <a:rPr sz="2400" lang="en" i="1">
                <a:latin typeface="Ubuntu"/>
                <a:ea typeface="Ubuntu"/>
                <a:cs typeface="Ubuntu"/>
                <a:sym typeface="Ubuntu"/>
              </a:rPr>
              <a:t>clases</a:t>
            </a:r>
            <a:r>
              <a:rPr sz="2400" lang="en">
                <a:latin typeface="Ubuntu"/>
                <a:ea typeface="Ubuntu"/>
                <a:cs typeface="Ubuntu"/>
                <a:sym typeface="Ubuntu"/>
              </a:rPr>
              <a:t>, vamos a tomar a type como una expresión que toma como argumento a un objeto como un número y retorna luego de evaluar el dato dado, el tipo de este.</a:t>
            </a:r>
          </a:p>
          <a:p>
            <a:pPr rtl="0" lvl="0">
              <a:buNone/>
            </a:pPr>
            <a:r>
              <a:rPr sz="1800" lang="en">
                <a:latin typeface="Ubuntu"/>
                <a:ea typeface="Ubuntu"/>
                <a:cs typeface="Ubuntu"/>
                <a:sym typeface="Ubuntu"/>
              </a:rPr>
              <a:t>Ejemplo:		type(123)				</a:t>
            </a:r>
            <a:r>
              <a:rPr sz="1800" lang="en">
                <a:solidFill>
                  <a:srgbClr val="666666"/>
                </a:solidFill>
                <a:latin typeface="Ubuntu"/>
                <a:ea typeface="Ubuntu"/>
                <a:cs typeface="Ubuntu"/>
                <a:sym typeface="Ubuntu"/>
              </a:rPr>
              <a:t>#&lt;type 'int'&gt;</a:t>
            </a:r>
          </a:p>
          <a:p>
            <a:pPr rtl="0" lvl="0">
              <a:buNone/>
            </a:pPr>
            <a:r>
              <a:rPr sz="1800" lang="en">
                <a:solidFill>
                  <a:srgbClr val="666666"/>
                </a:solidFill>
                <a:latin typeface="Ubuntu"/>
                <a:ea typeface="Ubuntu"/>
                <a:cs typeface="Ubuntu"/>
                <a:sym typeface="Ubuntu"/>
              </a:rPr>
              <a:t>			</a:t>
            </a:r>
            <a:r>
              <a:rPr sz="1800" lang="en">
                <a:solidFill>
                  <a:srgbClr val="000000"/>
                </a:solidFill>
                <a:latin typeface="Ubuntu"/>
                <a:ea typeface="Ubuntu"/>
                <a:cs typeface="Ubuntu"/>
                <a:sym typeface="Ubuntu"/>
              </a:rPr>
              <a:t>type("cadena")</a:t>
            </a:r>
            <a:r>
              <a:rPr sz="1800" lang="en">
                <a:solidFill>
                  <a:srgbClr val="666666"/>
                </a:solidFill>
                <a:latin typeface="Ubuntu"/>
                <a:ea typeface="Ubuntu"/>
                <a:cs typeface="Ubuntu"/>
                <a:sym typeface="Ubuntu"/>
              </a:rPr>
              <a:t>			#&lt;type 'str'&gt;</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y="0" x="0"/>
          <a:ext cy="0" cx="0"/>
          <a:chOff y="0" x="0"/>
          <a:chExt cy="0" cx="0"/>
        </a:xfrm>
      </p:grpSpPr>
      <p:sp>
        <p:nvSpPr>
          <p:cNvPr id="100" name="Shape 100"/>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en">
                <a:latin typeface="Ubuntu"/>
                <a:ea typeface="Ubuntu"/>
                <a:cs typeface="Ubuntu"/>
                <a:sym typeface="Ubuntu"/>
              </a:rPr>
              <a:t>Uso de type(), help() y len()</a:t>
            </a:r>
          </a:p>
        </p:txBody>
      </p:sp>
      <p:sp>
        <p:nvSpPr>
          <p:cNvPr id="101" name="Shape 101"/>
          <p:cNvSpPr txBox="1"/>
          <p:nvPr>
            <p:ph idx="1" type="body"/>
          </p:nvPr>
        </p:nvSpPr>
        <p:spPr>
          <a:xfrm>
            <a:off y="1947332" x="457200"/>
            <a:ext cy="4620299" cx="8229600"/>
          </a:xfrm>
          <a:prstGeom prst="rect">
            <a:avLst/>
          </a:prstGeom>
          <a:ln>
            <a:noFill/>
          </a:ln>
        </p:spPr>
        <p:txBody>
          <a:bodyPr bIns="91425" rIns="91425" lIns="91425" tIns="91425" anchor="t" anchorCtr="0">
            <a:noAutofit/>
          </a:bodyPr>
          <a:lstStyle/>
          <a:p>
            <a:pPr rtl="0" lvl="0" indent="0" marL="0">
              <a:buNone/>
            </a:pPr>
            <a:r>
              <a:rPr sz="1800" lang="en">
                <a:latin typeface="Ubuntu"/>
                <a:ea typeface="Ubuntu"/>
                <a:cs typeface="Ubuntu"/>
                <a:sym typeface="Ubuntu"/>
              </a:rPr>
              <a:t>Ejemplos:	type(34.5)				</a:t>
            </a:r>
            <a:r>
              <a:rPr sz="1800" lang="en">
                <a:solidFill>
                  <a:srgbClr val="666666"/>
                </a:solidFill>
                <a:latin typeface="Ubuntu"/>
                <a:ea typeface="Ubuntu"/>
                <a:cs typeface="Ubuntu"/>
                <a:sym typeface="Ubuntu"/>
              </a:rPr>
              <a:t>#&lt;type 'float'&gt;</a:t>
            </a:r>
          </a:p>
          <a:p>
            <a:pPr rtl="0" lvl="0">
              <a:buNone/>
            </a:pPr>
            <a:r>
              <a:rPr sz="1800" lang="en">
                <a:solidFill>
                  <a:srgbClr val="666666"/>
                </a:solidFill>
                <a:latin typeface="Ubuntu"/>
                <a:ea typeface="Ubuntu"/>
                <a:cs typeface="Ubuntu"/>
                <a:sym typeface="Ubuntu"/>
              </a:rPr>
              <a:t>			</a:t>
            </a:r>
            <a:r>
              <a:rPr sz="1800" lang="en">
                <a:solidFill>
                  <a:srgbClr val="000000"/>
                </a:solidFill>
                <a:latin typeface="Ubuntu"/>
                <a:ea typeface="Ubuntu"/>
                <a:cs typeface="Ubuntu"/>
                <a:sym typeface="Ubuntu"/>
              </a:rPr>
              <a:t>type(3+6j)</a:t>
            </a:r>
            <a:r>
              <a:rPr sz="1800" lang="en">
                <a:solidFill>
                  <a:srgbClr val="666666"/>
                </a:solidFill>
                <a:latin typeface="Ubuntu"/>
                <a:ea typeface="Ubuntu"/>
                <a:cs typeface="Ubuntu"/>
                <a:sym typeface="Ubuntu"/>
              </a:rPr>
              <a:t>				#&lt;type 'complex'&gt;</a:t>
            </a:r>
          </a:p>
          <a:p>
            <a:pPr rtl="0" lvl="0" indent="457200" marL="914400">
              <a:buClr>
                <a:srgbClr val="000000"/>
              </a:buClr>
              <a:buSzPct val="61111"/>
              <a:buFont typeface="Arial"/>
              <a:buNone/>
            </a:pPr>
            <a:r>
              <a:rPr sz="1800" lang="en">
                <a:latin typeface="Ubuntu"/>
                <a:ea typeface="Ubuntu"/>
                <a:cs typeface="Ubuntu"/>
                <a:sym typeface="Ubuntu"/>
              </a:rPr>
              <a:t>type((1,2,3))				</a:t>
            </a:r>
            <a:r>
              <a:rPr sz="1800" lang="en">
                <a:solidFill>
                  <a:srgbClr val="666666"/>
                </a:solidFill>
                <a:latin typeface="Ubuntu"/>
                <a:ea typeface="Ubuntu"/>
                <a:cs typeface="Ubuntu"/>
                <a:sym typeface="Ubuntu"/>
              </a:rPr>
              <a:t>#&lt;type 'tuple'&gt;</a:t>
            </a:r>
          </a:p>
          <a:p>
            <a:pPr rtl="0" lvl="0">
              <a:buNone/>
            </a:pPr>
            <a:r>
              <a:rPr sz="1800" lang="en">
                <a:solidFill>
                  <a:srgbClr val="666666"/>
                </a:solidFill>
                <a:latin typeface="Ubuntu"/>
                <a:ea typeface="Ubuntu"/>
                <a:cs typeface="Ubuntu"/>
                <a:sym typeface="Ubuntu"/>
              </a:rPr>
              <a:t>			</a:t>
            </a:r>
            <a:r>
              <a:rPr sz="1800" lang="en">
                <a:solidFill>
                  <a:srgbClr val="000000"/>
                </a:solidFill>
                <a:latin typeface="Ubuntu"/>
                <a:ea typeface="Ubuntu"/>
                <a:cs typeface="Ubuntu"/>
                <a:sym typeface="Ubuntu"/>
              </a:rPr>
              <a:t>type(3+6j)</a:t>
            </a:r>
            <a:r>
              <a:rPr sz="1800" lang="en">
                <a:solidFill>
                  <a:srgbClr val="666666"/>
                </a:solidFill>
                <a:latin typeface="Ubuntu"/>
                <a:ea typeface="Ubuntu"/>
                <a:cs typeface="Ubuntu"/>
                <a:sym typeface="Ubuntu"/>
              </a:rPr>
              <a:t>				#&lt;type 'complex'&gt;</a:t>
            </a:r>
          </a:p>
          <a:p>
            <a:pPr rtl="0" lvl="0" indent="0" marL="914400">
              <a:buClr>
                <a:srgbClr val="000000"/>
              </a:buClr>
              <a:buSzPct val="61111"/>
              <a:buFont typeface="Arial"/>
              <a:buNone/>
            </a:pPr>
            <a:r>
              <a:rPr sz="1800" lang="en">
                <a:solidFill>
                  <a:srgbClr val="666666"/>
                </a:solidFill>
                <a:latin typeface="Ubuntu"/>
                <a:ea typeface="Ubuntu"/>
                <a:cs typeface="Ubuntu"/>
                <a:sym typeface="Ubuntu"/>
              </a:rPr>
              <a:t>	</a:t>
            </a:r>
            <a:r>
              <a:rPr sz="1800" lang="en">
                <a:latin typeface="Ubuntu"/>
                <a:ea typeface="Ubuntu"/>
                <a:cs typeface="Ubuntu"/>
                <a:sym typeface="Ubuntu"/>
              </a:rPr>
              <a:t>type([3,4,"a"])			</a:t>
            </a:r>
            <a:r>
              <a:rPr sz="1800" lang="en">
                <a:solidFill>
                  <a:srgbClr val="666666"/>
                </a:solidFill>
                <a:latin typeface="Ubuntu"/>
                <a:ea typeface="Ubuntu"/>
                <a:cs typeface="Ubuntu"/>
                <a:sym typeface="Ubuntu"/>
              </a:rPr>
              <a:t>#&lt;type 'list'&gt;</a:t>
            </a:r>
          </a:p>
          <a:p>
            <a:pPr rtl="0" lvl="0">
              <a:buClr>
                <a:srgbClr val="000000"/>
              </a:buClr>
              <a:buSzPct val="61111"/>
              <a:buFont typeface="Arial"/>
              <a:buNone/>
            </a:pPr>
            <a:r>
              <a:rPr sz="1800" lang="en">
                <a:solidFill>
                  <a:srgbClr val="666666"/>
                </a:solidFill>
                <a:latin typeface="Ubuntu"/>
                <a:ea typeface="Ubuntu"/>
                <a:cs typeface="Ubuntu"/>
                <a:sym typeface="Ubuntu"/>
              </a:rPr>
              <a:t>			</a:t>
            </a:r>
            <a:r>
              <a:rPr sz="1800" lang="en">
                <a:solidFill>
                  <a:srgbClr val="000000"/>
                </a:solidFill>
                <a:latin typeface="Ubuntu"/>
                <a:ea typeface="Ubuntu"/>
                <a:cs typeface="Ubuntu"/>
                <a:sym typeface="Ubuntu"/>
              </a:rPr>
              <a:t>type({"k":12, "j":79</a:t>
            </a:r>
            <a:r>
              <a:rPr sz="1800" lang="en">
                <a:solidFill>
                  <a:srgbClr val="222222"/>
                </a:solidFill>
                <a:latin typeface="Ubuntu"/>
                <a:ea typeface="Ubuntu"/>
                <a:cs typeface="Ubuntu"/>
                <a:sym typeface="Ubuntu"/>
              </a:rPr>
              <a:t>}</a:t>
            </a:r>
            <a:r>
              <a:rPr sz="1800" lang="en">
                <a:solidFill>
                  <a:srgbClr val="000000"/>
                </a:solidFill>
                <a:latin typeface="Ubuntu"/>
                <a:ea typeface="Ubuntu"/>
                <a:cs typeface="Ubuntu"/>
                <a:sym typeface="Ubuntu"/>
              </a:rPr>
              <a:t>)</a:t>
            </a:r>
            <a:r>
              <a:rPr sz="1800" lang="en">
                <a:solidFill>
                  <a:srgbClr val="666666"/>
                </a:solidFill>
                <a:latin typeface="Ubuntu"/>
                <a:ea typeface="Ubuntu"/>
                <a:cs typeface="Ubuntu"/>
                <a:sym typeface="Ubuntu"/>
              </a:rPr>
              <a:t>		#&lt;type 'dict'&gt;</a:t>
            </a:r>
          </a:p>
          <a:p>
            <a:pPr rtl="0" lvl="0">
              <a:buNone/>
            </a:pPr>
            <a:r>
              <a:rPr sz="2400" lang="en">
                <a:solidFill>
                  <a:srgbClr val="000000"/>
                </a:solidFill>
                <a:latin typeface="Ubuntu"/>
                <a:ea typeface="Ubuntu"/>
                <a:cs typeface="Ubuntu"/>
                <a:sym typeface="Ubuntu"/>
              </a:rPr>
              <a:t>Esto nos puede ayudar de forma interactiva a obtener el tipo de dato de una variable. Algo más que viene incorporado en el intérprete es la función </a:t>
            </a:r>
            <a:r>
              <a:rPr b="1" sz="2400" lang="en">
                <a:solidFill>
                  <a:srgbClr val="000000"/>
                </a:solidFill>
                <a:latin typeface="Ubuntu"/>
                <a:ea typeface="Ubuntu"/>
                <a:cs typeface="Ubuntu"/>
                <a:sym typeface="Ubuntu"/>
              </a:rPr>
              <a:t>help()</a:t>
            </a:r>
            <a:r>
              <a:rPr sz="2400" lang="en">
                <a:solidFill>
                  <a:srgbClr val="000000"/>
                </a:solidFill>
                <a:latin typeface="Ubuntu"/>
                <a:ea typeface="Ubuntu"/>
                <a:cs typeface="Ubuntu"/>
                <a:sym typeface="Ubuntu"/>
              </a:rPr>
              <a:t> y es de gran ayuda (valga la redundancia), nos permite obtener la documentación del objeto que pasemos como argumento.</a:t>
            </a:r>
          </a:p>
          <a:p>
            <a:r>
              <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y="0" x="0"/>
          <a:ext cy="0" cx="0"/>
          <a:chOff y="0" x="0"/>
          <a:chExt cy="0" cx="0"/>
        </a:xfrm>
      </p:grpSpPr>
      <p:sp>
        <p:nvSpPr>
          <p:cNvPr id="106" name="Shape 106"/>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en">
                <a:latin typeface="Ubuntu"/>
                <a:ea typeface="Ubuntu"/>
                <a:cs typeface="Ubuntu"/>
                <a:sym typeface="Ubuntu"/>
              </a:rPr>
              <a:t>Uso de type(), help() y len()</a:t>
            </a:r>
          </a:p>
        </p:txBody>
      </p:sp>
      <p:sp>
        <p:nvSpPr>
          <p:cNvPr id="107" name="Shape 107"/>
          <p:cNvSpPr txBox="1"/>
          <p:nvPr>
            <p:ph idx="1" type="body"/>
          </p:nvPr>
        </p:nvSpPr>
        <p:spPr>
          <a:xfrm>
            <a:off y="1947332" x="457200"/>
            <a:ext cy="4620299" cx="8229600"/>
          </a:xfrm>
          <a:prstGeom prst="rect">
            <a:avLst/>
          </a:prstGeom>
          <a:ln>
            <a:noFill/>
          </a:ln>
        </p:spPr>
        <p:txBody>
          <a:bodyPr bIns="91425" rIns="91425" lIns="91425" tIns="91425" anchor="t" anchorCtr="0">
            <a:noAutofit/>
          </a:bodyPr>
          <a:lstStyle/>
          <a:p>
            <a:pPr rtl="0" lvl="0">
              <a:buClr>
                <a:srgbClr val="000000"/>
              </a:buClr>
              <a:buSzPct val="50000"/>
              <a:buFont typeface="Arial"/>
              <a:buNone/>
            </a:pPr>
            <a:r>
              <a:rPr sz="2200" lang="en">
                <a:solidFill>
                  <a:srgbClr val="000000"/>
                </a:solidFill>
                <a:latin typeface="Ubuntu"/>
                <a:ea typeface="Ubuntu"/>
                <a:cs typeface="Ubuntu"/>
                <a:sym typeface="Ubuntu"/>
              </a:rPr>
              <a:t>Algo más que viene incorporado en el intérprete es la función </a:t>
            </a:r>
            <a:r>
              <a:rPr b="1" sz="2200" lang="en">
                <a:solidFill>
                  <a:srgbClr val="000000"/>
                </a:solidFill>
                <a:latin typeface="Ubuntu"/>
                <a:ea typeface="Ubuntu"/>
                <a:cs typeface="Ubuntu"/>
                <a:sym typeface="Ubuntu"/>
              </a:rPr>
              <a:t>help()</a:t>
            </a:r>
            <a:r>
              <a:rPr sz="2200" lang="en">
                <a:solidFill>
                  <a:srgbClr val="000000"/>
                </a:solidFill>
                <a:latin typeface="Ubuntu"/>
                <a:ea typeface="Ubuntu"/>
                <a:cs typeface="Ubuntu"/>
                <a:sym typeface="Ubuntu"/>
              </a:rPr>
              <a:t> y es de gran ayuda (valga la redundancia), nos permite obtener la documentación del objeto que pasemos como argumento.</a:t>
            </a:r>
          </a:p>
          <a:p>
            <a:r>
              <a:t/>
            </a:r>
          </a:p>
          <a:p>
            <a:pPr rtl="0" lvl="0">
              <a:buClr>
                <a:srgbClr val="000000"/>
              </a:buClr>
              <a:buSzPct val="78571"/>
              <a:buFont typeface="Arial"/>
              <a:buNone/>
            </a:pPr>
            <a:r>
              <a:rPr sz="1400" lang="en">
                <a:solidFill>
                  <a:srgbClr val="000000"/>
                </a:solidFill>
                <a:latin typeface="Ubuntu"/>
                <a:ea typeface="Ubuntu"/>
                <a:cs typeface="Ubuntu"/>
                <a:sym typeface="Ubuntu"/>
              </a:rPr>
              <a:t>Ejemplo:	help(123)</a:t>
            </a:r>
          </a:p>
          <a:p>
            <a:r>
              <a:t/>
            </a:r>
          </a:p>
          <a:p>
            <a:r>
              <a:t/>
            </a:r>
          </a:p>
          <a:p>
            <a:r>
              <a:t/>
            </a:r>
          </a:p>
          <a:p>
            <a:pPr rtl="0" lvl="0">
              <a:buClr>
                <a:srgbClr val="000000"/>
              </a:buClr>
              <a:buSzPct val="50000"/>
              <a:buFont typeface="Arial"/>
              <a:buNone/>
            </a:pPr>
            <a:r>
              <a:rPr sz="2200" lang="en">
                <a:solidFill>
                  <a:srgbClr val="000000"/>
                </a:solidFill>
                <a:latin typeface="Ubuntu"/>
                <a:ea typeface="Ubuntu"/>
                <a:cs typeface="Ubuntu"/>
                <a:sym typeface="Ubuntu"/>
              </a:rPr>
              <a:t>Otra función </a:t>
            </a:r>
            <a:r>
              <a:rPr sz="2200" lang="en" i="1">
                <a:solidFill>
                  <a:srgbClr val="000000"/>
                </a:solidFill>
                <a:latin typeface="Ubuntu"/>
                <a:ea typeface="Ubuntu"/>
                <a:cs typeface="Ubuntu"/>
                <a:sym typeface="Ubuntu"/>
              </a:rPr>
              <a:t>built-in</a:t>
            </a:r>
            <a:r>
              <a:rPr sz="2200" lang="en">
                <a:solidFill>
                  <a:srgbClr val="000000"/>
                </a:solidFill>
                <a:latin typeface="Ubuntu"/>
                <a:ea typeface="Ubuntu"/>
                <a:cs typeface="Ubuntu"/>
                <a:sym typeface="Ubuntu"/>
              </a:rPr>
              <a:t> importante es </a:t>
            </a:r>
            <a:r>
              <a:rPr b="1" sz="2200" lang="en">
                <a:solidFill>
                  <a:srgbClr val="000000"/>
                </a:solidFill>
                <a:latin typeface="Ubuntu"/>
                <a:ea typeface="Ubuntu"/>
                <a:cs typeface="Ubuntu"/>
                <a:sym typeface="Ubuntu"/>
              </a:rPr>
              <a:t>len()</a:t>
            </a:r>
            <a:r>
              <a:rPr sz="2200" lang="en">
                <a:solidFill>
                  <a:srgbClr val="000000"/>
                </a:solidFill>
                <a:latin typeface="Ubuntu"/>
                <a:ea typeface="Ubuntu"/>
                <a:cs typeface="Ubuntu"/>
                <a:sym typeface="Ubuntu"/>
              </a:rPr>
              <a:t> la cuál toma una colección cualquiera y nos devuelve la longitud de esta.</a:t>
            </a:r>
          </a:p>
          <a:p>
            <a:pPr rtl="0" lvl="0">
              <a:buClr>
                <a:srgbClr val="000000"/>
              </a:buClr>
              <a:buSzPct val="78571"/>
              <a:buFont typeface="Arial"/>
              <a:buNone/>
            </a:pPr>
            <a:r>
              <a:rPr sz="1400" lang="en">
                <a:solidFill>
                  <a:srgbClr val="000000"/>
                </a:solidFill>
                <a:latin typeface="Ubuntu"/>
                <a:ea typeface="Ubuntu"/>
                <a:cs typeface="Ubuntu"/>
                <a:sym typeface="Ubuntu"/>
              </a:rPr>
              <a:t>Ejemplo:			li = ["a", 3243, "b", range(10)]</a:t>
            </a:r>
          </a:p>
          <a:p>
            <a:pPr rtl="0" lvl="0" indent="457200" marL="1371600">
              <a:buClr>
                <a:srgbClr val="000000"/>
              </a:buClr>
              <a:buSzPct val="78571"/>
              <a:buFont typeface="Arial"/>
              <a:buNone/>
            </a:pPr>
            <a:r>
              <a:rPr sz="1400" lang="en">
                <a:solidFill>
                  <a:srgbClr val="000000"/>
                </a:solidFill>
                <a:latin typeface="Ubuntu"/>
                <a:ea typeface="Ubuntu"/>
                <a:cs typeface="Ubuntu"/>
                <a:sym typeface="Ubuntu"/>
              </a:rPr>
              <a:t>len( li )			#4</a:t>
            </a:r>
          </a:p>
          <a:p>
            <a:r>
              <a:t/>
            </a:r>
          </a:p>
        </p:txBody>
      </p:sp>
      <p:sp>
        <p:nvSpPr>
          <p:cNvPr id="108" name="Shape 108"/>
          <p:cNvSpPr/>
          <p:nvPr/>
        </p:nvSpPr>
        <p:spPr>
          <a:xfrm>
            <a:off y="3263062" x="4190537"/>
            <a:ext cy="1722215" cx="3657755"/>
          </a:xfrm>
          <a:prstGeom prst="rect">
            <a:avLst/>
          </a:prstGeom>
          <a:blipFill>
            <a:blip r:embed="rId3"/>
            <a:stretch>
              <a:fillRect/>
            </a:stretch>
          </a:blipFill>
          <a:ln>
            <a:noFill/>
          </a:ln>
        </p:spPr>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y="0" x="0"/>
          <a:ext cy="0" cx="0"/>
          <a:chOff y="0" x="0"/>
          <a:chExt cy="0" cx="0"/>
        </a:xfrm>
      </p:grpSpPr>
      <p:sp>
        <p:nvSpPr>
          <p:cNvPr id="113" name="Shape 113"/>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en">
                <a:latin typeface="Ubuntu"/>
                <a:ea typeface="Ubuntu"/>
                <a:cs typeface="Ubuntu"/>
                <a:sym typeface="Ubuntu"/>
              </a:rPr>
              <a:t>Contenido</a:t>
            </a:r>
          </a:p>
        </p:txBody>
      </p:sp>
      <p:sp>
        <p:nvSpPr>
          <p:cNvPr id="114" name="Shape 114"/>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419100" marL="457200">
              <a:buClr>
                <a:srgbClr val="666666"/>
              </a:buClr>
              <a:buSzPct val="166666"/>
              <a:buFont typeface="Arial"/>
              <a:buChar char="•"/>
            </a:pPr>
            <a:r>
              <a:rPr lang="en">
                <a:solidFill>
                  <a:srgbClr val="666666"/>
                </a:solidFill>
                <a:latin typeface="Ubuntu"/>
                <a:ea typeface="Ubuntu"/>
                <a:cs typeface="Ubuntu"/>
                <a:sym typeface="Ubuntu"/>
              </a:rPr>
              <a:t>Listas</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Tuplas</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Diccionarios</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Uso de type(), help() y len()</a:t>
            </a:r>
          </a:p>
          <a:p>
            <a:pPr rtl="0" lvl="0" indent="-419100" marL="457200">
              <a:buClr>
                <a:srgbClr val="666666"/>
              </a:buClr>
              <a:buSzPct val="166666"/>
              <a:buFont typeface="Arial"/>
              <a:buChar char="•"/>
            </a:pPr>
            <a:r>
              <a:rPr b="1" lang="en">
                <a:solidFill>
                  <a:srgbClr val="000000"/>
                </a:solidFill>
                <a:latin typeface="Ubuntu"/>
                <a:ea typeface="Ubuntu"/>
                <a:cs typeface="Ubuntu"/>
                <a:sym typeface="Ubuntu"/>
              </a:rPr>
              <a:t>Control de flujo: for ... in</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Uso de range()</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Uso de enumerate()</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Demo 3</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y="0" x="0"/>
          <a:ext cy="0" cx="0"/>
          <a:chOff y="0" x="0"/>
          <a:chExt cy="0" cx="0"/>
        </a:xfrm>
      </p:grpSpPr>
      <p:sp>
        <p:nvSpPr>
          <p:cNvPr id="119" name="Shape 119"/>
          <p:cNvSpPr txBox="1"/>
          <p:nvPr>
            <p:ph type="title"/>
          </p:nvPr>
        </p:nvSpPr>
        <p:spPr>
          <a:xfrm>
            <a:off y="274637" x="457200"/>
            <a:ext cy="1522199" cx="8229600"/>
          </a:xfrm>
          <a:prstGeom prst="rect">
            <a:avLst/>
          </a:prstGeom>
        </p:spPr>
        <p:txBody>
          <a:bodyPr bIns="91425" rIns="91425" lIns="91425" tIns="91425" anchor="b" anchorCtr="0">
            <a:noAutofit/>
          </a:bodyPr>
          <a:lstStyle/>
          <a:p>
            <a:pPr>
              <a:buNone/>
            </a:pPr>
            <a:r>
              <a:rPr lang="en">
                <a:latin typeface="Ubuntu"/>
                <a:ea typeface="Ubuntu"/>
                <a:cs typeface="Ubuntu"/>
                <a:sym typeface="Ubuntu"/>
              </a:rPr>
              <a:t>Control de flujo: for ... in</a:t>
            </a:r>
          </a:p>
        </p:txBody>
      </p:sp>
      <p:sp>
        <p:nvSpPr>
          <p:cNvPr id="120" name="Shape 120"/>
          <p:cNvSpPr txBox="1"/>
          <p:nvPr>
            <p:ph idx="1" type="body"/>
          </p:nvPr>
        </p:nvSpPr>
        <p:spPr>
          <a:xfrm>
            <a:off y="1947332" x="457200"/>
            <a:ext cy="4620299" cx="8229600"/>
          </a:xfrm>
          <a:prstGeom prst="rect">
            <a:avLst/>
          </a:prstGeom>
        </p:spPr>
        <p:txBody>
          <a:bodyPr bIns="91425" rIns="91425" lIns="91425" tIns="91425" anchor="t" anchorCtr="0">
            <a:noAutofit/>
          </a:bodyPr>
          <a:lstStyle/>
          <a:p>
            <a:pPr lvl="0">
              <a:buNone/>
            </a:pPr>
            <a:r>
              <a:rPr lang="en">
                <a:latin typeface="Ubuntu"/>
                <a:ea typeface="Ubuntu"/>
                <a:cs typeface="Ubuntu"/>
                <a:sym typeface="Ubuntu"/>
              </a:rPr>
              <a:t>Otro bucle algo distinto a lo que hemos visto ya en Python es el bucle for ... in, este itera a traveś de una secuencia (lista, tupla, etc), el código dentro del cuerpo se ejecuta tantas veces como elementos tenga la secuencia.</a:t>
            </a:r>
          </a:p>
        </p:txBody>
      </p:sp>
      <p:sp>
        <p:nvSpPr>
          <p:cNvPr id="121" name="Shape 121"/>
          <p:cNvSpPr/>
          <p:nvPr/>
        </p:nvSpPr>
        <p:spPr>
          <a:xfrm>
            <a:off y="4996725" x="3185550"/>
            <a:ext cy="1101900" cx="2595599"/>
          </a:xfrm>
          <a:prstGeom prst="foldedCorner">
            <a:avLst>
              <a:gd fmla="val 16667" name="adj"/>
            </a:avLst>
          </a:prstGeom>
          <a:solidFill>
            <a:srgbClr val="F3F3F3"/>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latin typeface="Ubuntu"/>
                <a:ea typeface="Ubuntu"/>
                <a:cs typeface="Ubuntu"/>
                <a:sym typeface="Ubuntu"/>
              </a:rPr>
              <a:t>
</a:t>
            </a:r>
            <a:r>
              <a:rPr lang="en">
                <a:latin typeface="Ubuntu"/>
                <a:ea typeface="Ubuntu"/>
                <a:cs typeface="Ubuntu"/>
                <a:sym typeface="Ubuntu"/>
              </a:rPr>
              <a:t>lista = ["a", "b", "c", 100]</a:t>
            </a:r>
          </a:p>
          <a:p>
            <a:pPr rtl="0" lvl="0">
              <a:buNone/>
            </a:pPr>
            <a:r>
              <a:rPr b="1" lang="en">
                <a:latin typeface="Ubuntu"/>
                <a:ea typeface="Ubuntu"/>
                <a:cs typeface="Ubuntu"/>
                <a:sym typeface="Ubuntu"/>
              </a:rPr>
              <a:t>for</a:t>
            </a:r>
            <a:r>
              <a:rPr lang="en">
                <a:latin typeface="Ubuntu"/>
                <a:ea typeface="Ubuntu"/>
                <a:cs typeface="Ubuntu"/>
                <a:sym typeface="Ubuntu"/>
              </a:rPr>
              <a:t> elemento </a:t>
            </a:r>
            <a:r>
              <a:rPr b="1" lang="en">
                <a:latin typeface="Ubuntu"/>
                <a:ea typeface="Ubuntu"/>
                <a:cs typeface="Ubuntu"/>
                <a:sym typeface="Ubuntu"/>
              </a:rPr>
              <a:t>in</a:t>
            </a:r>
            <a:r>
              <a:rPr lang="en">
                <a:latin typeface="Ubuntu"/>
                <a:ea typeface="Ubuntu"/>
                <a:cs typeface="Ubuntu"/>
                <a:sym typeface="Ubuntu"/>
              </a:rPr>
              <a:t> lista:</a:t>
            </a:r>
          </a:p>
          <a:p>
            <a:pPr rtl="0" lvl="0">
              <a:buNone/>
            </a:pPr>
            <a:r>
              <a:rPr lang="en">
                <a:latin typeface="Ubuntu"/>
                <a:ea typeface="Ubuntu"/>
                <a:cs typeface="Ubuntu"/>
                <a:sym typeface="Ubuntu"/>
              </a:rPr>
              <a:t>    print "&gt; " + elemento</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y="0" x="0"/>
          <a:ext cy="0" cx="0"/>
          <a:chOff y="0" x="0"/>
          <a:chExt cy="0" cx="0"/>
        </a:xfrm>
      </p:grpSpPr>
      <p:sp>
        <p:nvSpPr>
          <p:cNvPr id="126" name="Shape 126"/>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en">
                <a:latin typeface="Ubuntu"/>
                <a:ea typeface="Ubuntu"/>
                <a:cs typeface="Ubuntu"/>
                <a:sym typeface="Ubuntu"/>
              </a:rPr>
              <a:t>Control de flujo: for ... in</a:t>
            </a:r>
          </a:p>
        </p:txBody>
      </p:sp>
      <p:sp>
        <p:nvSpPr>
          <p:cNvPr id="127" name="Shape 127"/>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419100" marL="457200">
              <a:buClr>
                <a:schemeClr val="dk2"/>
              </a:buClr>
              <a:buSzPct val="166666"/>
              <a:buFont typeface="Arial"/>
              <a:buChar char="•"/>
            </a:pPr>
            <a:r>
              <a:rPr lang="en">
                <a:latin typeface="Ubuntu"/>
                <a:ea typeface="Ubuntu"/>
                <a:cs typeface="Ubuntu"/>
                <a:sym typeface="Ubuntu"/>
              </a:rPr>
              <a:t>Se puede leer "</a:t>
            </a:r>
            <a:r>
              <a:rPr lang="en" i="1">
                <a:latin typeface="Ubuntu"/>
                <a:ea typeface="Ubuntu"/>
                <a:cs typeface="Ubuntu"/>
                <a:sym typeface="Ubuntu"/>
              </a:rPr>
              <a:t>para cada elemento en secuencia, hacer lo siguiente"</a:t>
            </a:r>
            <a:r>
              <a:rPr lang="en">
                <a:latin typeface="Ubuntu"/>
                <a:ea typeface="Ubuntu"/>
                <a:cs typeface="Ubuntu"/>
                <a:sym typeface="Ubuntu"/>
              </a:rPr>
              <a:t>.</a:t>
            </a:r>
          </a:p>
          <a:p>
            <a:pPr rtl="0" lvl="0" indent="-419100" marL="457200">
              <a:buClr>
                <a:schemeClr val="dk2"/>
              </a:buClr>
              <a:buSzPct val="166666"/>
              <a:buFont typeface="Arial"/>
              <a:buChar char="•"/>
            </a:pPr>
            <a:r>
              <a:rPr lang="en">
                <a:latin typeface="Ubuntu"/>
                <a:ea typeface="Ubuntu"/>
                <a:cs typeface="Ubuntu"/>
                <a:sym typeface="Ubuntu"/>
              </a:rPr>
              <a:t>En cada iteración la variable indicada en la cabecera (entre </a:t>
            </a:r>
            <a:r>
              <a:rPr b="1" lang="en">
                <a:latin typeface="Ubuntu"/>
                <a:ea typeface="Ubuntu"/>
                <a:cs typeface="Ubuntu"/>
                <a:sym typeface="Ubuntu"/>
              </a:rPr>
              <a:t>for</a:t>
            </a:r>
            <a:r>
              <a:rPr lang="en">
                <a:latin typeface="Ubuntu"/>
                <a:ea typeface="Ubuntu"/>
                <a:cs typeface="Ubuntu"/>
                <a:sym typeface="Ubuntu"/>
              </a:rPr>
              <a:t> e </a:t>
            </a:r>
            <a:r>
              <a:rPr b="1" lang="en">
                <a:latin typeface="Ubuntu"/>
                <a:ea typeface="Ubuntu"/>
                <a:cs typeface="Ubuntu"/>
                <a:sym typeface="Ubuntu"/>
              </a:rPr>
              <a:t>in</a:t>
            </a:r>
            <a:r>
              <a:rPr lang="en">
                <a:latin typeface="Ubuntu"/>
                <a:ea typeface="Ubuntu"/>
                <a:cs typeface="Ubuntu"/>
                <a:sym typeface="Ubuntu"/>
              </a:rPr>
              <a:t>) hará referencia a un elemento de la secuencia.</a:t>
            </a:r>
          </a:p>
          <a:p>
            <a:pPr rtl="0" lvl="0" indent="-419100" marL="457200">
              <a:buClr>
                <a:schemeClr val="dk2"/>
              </a:buClr>
              <a:buSzPct val="166666"/>
              <a:buFont typeface="Arial"/>
              <a:buChar char="•"/>
            </a:pPr>
            <a:r>
              <a:rPr lang="en">
                <a:latin typeface="Ubuntu"/>
                <a:ea typeface="Ubuntu"/>
                <a:cs typeface="Ubuntu"/>
                <a:sym typeface="Ubuntu"/>
              </a:rPr>
              <a:t>Si el elemento es mutable, se podrá modificar dentro del bucle y esto se refleja en la secuencia.</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y="0" x="0"/>
          <a:ext cy="0" cx="0"/>
          <a:chOff y="0" x="0"/>
          <a:chExt cy="0" cx="0"/>
        </a:xfrm>
      </p:grpSpPr>
      <p:sp>
        <p:nvSpPr>
          <p:cNvPr id="132" name="Shape 132"/>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en">
                <a:latin typeface="Ubuntu"/>
                <a:ea typeface="Ubuntu"/>
                <a:cs typeface="Ubuntu"/>
                <a:sym typeface="Ubuntu"/>
              </a:rPr>
              <a:t>Control de flujo: for ... in</a:t>
            </a:r>
          </a:p>
        </p:txBody>
      </p:sp>
      <p:sp>
        <p:nvSpPr>
          <p:cNvPr id="133" name="Shape 133"/>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419100" marL="457200">
              <a:buClr>
                <a:schemeClr val="dk2"/>
              </a:buClr>
              <a:buSzPct val="166666"/>
              <a:buFont typeface="Arial"/>
              <a:buChar char="•"/>
            </a:pPr>
            <a:r>
              <a:rPr lang="en">
                <a:latin typeface="Ubuntu"/>
                <a:ea typeface="Ubuntu"/>
                <a:cs typeface="Ubuntu"/>
                <a:sym typeface="Ubuntu"/>
              </a:rPr>
              <a:t>Si los objetos de la secuencia son inmutables y se intenta modificar esperando que se refleje el cambio en la secuencia, no se logrará, lo único que se logra es cambiar el valor de la variable del bucle más no alterar al elemento de la lista.</a:t>
            </a:r>
            <a:br>
              <a:rPr sz="1800" lang="en">
                <a:latin typeface="Ubuntu"/>
                <a:ea typeface="Ubuntu"/>
                <a:cs typeface="Ubuntu"/>
                <a:sym typeface="Ubuntu"/>
              </a:rPr>
            </a:br>
            <a:r>
              <a:rPr sz="1800" lang="en">
                <a:latin typeface="Ubuntu"/>
                <a:ea typeface="Ubuntu"/>
                <a:cs typeface="Ubuntu"/>
                <a:sym typeface="Ubuntu"/>
              </a:rPr>
              <a:t>Ejemplo:</a:t>
            </a:r>
            <a:br>
              <a:rPr sz="1800" lang="en">
                <a:latin typeface="Ubuntu"/>
                <a:ea typeface="Ubuntu"/>
                <a:cs typeface="Ubuntu"/>
                <a:sym typeface="Ubuntu"/>
              </a:rPr>
            </a:br>
            <a:r>
              <a:rPr sz="1800" lang="en">
                <a:latin typeface="Ubuntu"/>
                <a:ea typeface="Ubuntu"/>
                <a:cs typeface="Ubuntu"/>
                <a:sym typeface="Ubuntu"/>
              </a:rPr>
              <a:t>a = [1, 2, 3, 4]</a:t>
            </a:r>
            <a:r>
              <a:rPr b="1" sz="1800" lang="en">
                <a:latin typeface="Ubuntu"/>
                <a:ea typeface="Ubuntu"/>
                <a:cs typeface="Ubuntu"/>
                <a:sym typeface="Ubuntu"/>
              </a:rPr>
              <a:t>for</a:t>
            </a:r>
            <a:r>
              <a:rPr sz="1800" lang="en">
                <a:latin typeface="Ubuntu"/>
                <a:ea typeface="Ubuntu"/>
                <a:cs typeface="Ubuntu"/>
                <a:sym typeface="Ubuntu"/>
              </a:rPr>
              <a:t> e </a:t>
            </a:r>
            <a:r>
              <a:rPr b="1" sz="1800" lang="en">
                <a:latin typeface="Ubuntu"/>
                <a:ea typeface="Ubuntu"/>
                <a:cs typeface="Ubuntu"/>
                <a:sym typeface="Ubuntu"/>
              </a:rPr>
              <a:t>in</a:t>
            </a:r>
            <a:r>
              <a:rPr sz="1800" lang="en">
                <a:latin typeface="Ubuntu"/>
                <a:ea typeface="Ubuntu"/>
                <a:cs typeface="Ubuntu"/>
                <a:sym typeface="Ubuntu"/>
              </a:rPr>
              <a:t> a:</a:t>
            </a:r>
            <a:br>
              <a:rPr sz="1800" lang="en">
                <a:latin typeface="Ubuntu"/>
                <a:ea typeface="Ubuntu"/>
                <a:cs typeface="Ubuntu"/>
                <a:sym typeface="Ubuntu"/>
              </a:rPr>
            </a:br>
            <a:r>
              <a:rPr sz="1800" lang="en">
                <a:latin typeface="Ubuntu"/>
                <a:ea typeface="Ubuntu"/>
                <a:cs typeface="Ubuntu"/>
                <a:sym typeface="Ubuntu"/>
              </a:rPr>
              <a:t>    e = e+1</a:t>
            </a:r>
            <a:br>
              <a:rPr sz="1800" lang="en">
                <a:latin typeface="Ubuntu"/>
                <a:ea typeface="Ubuntu"/>
                <a:cs typeface="Ubuntu"/>
                <a:sym typeface="Ubuntu"/>
              </a:rPr>
            </a:br>
            <a:r>
              <a:rPr sz="1800" lang="en">
                <a:latin typeface="Ubuntu"/>
                <a:ea typeface="Ubuntu"/>
                <a:cs typeface="Ubuntu"/>
                <a:sym typeface="Ubuntu"/>
              </a:rPr>
              <a:t>print a					</a:t>
            </a:r>
            <a:r>
              <a:rPr sz="1800" lang="en">
                <a:solidFill>
                  <a:srgbClr val="666666"/>
                </a:solidFill>
                <a:latin typeface="Ubuntu"/>
                <a:ea typeface="Ubuntu"/>
                <a:cs typeface="Ubuntu"/>
                <a:sym typeface="Ubuntu"/>
              </a:rPr>
              <a:t># [1, 2, 3, 4] no hay cambios</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y="0" x="0"/>
          <a:ext cy="0" cx="0"/>
          <a:chOff y="0" x="0"/>
          <a:chExt cy="0" cx="0"/>
        </a:xfrm>
      </p:grpSpPr>
      <p:sp>
        <p:nvSpPr>
          <p:cNvPr id="138" name="Shape 138"/>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en">
                <a:latin typeface="Ubuntu"/>
                <a:ea typeface="Ubuntu"/>
                <a:cs typeface="Ubuntu"/>
                <a:sym typeface="Ubuntu"/>
              </a:rPr>
              <a:t>Contenido</a:t>
            </a:r>
          </a:p>
        </p:txBody>
      </p:sp>
      <p:sp>
        <p:nvSpPr>
          <p:cNvPr id="139" name="Shape 139"/>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419100" marL="457200">
              <a:buClr>
                <a:srgbClr val="666666"/>
              </a:buClr>
              <a:buSzPct val="166666"/>
              <a:buFont typeface="Arial"/>
              <a:buChar char="•"/>
            </a:pPr>
            <a:r>
              <a:rPr lang="en">
                <a:solidFill>
                  <a:srgbClr val="666666"/>
                </a:solidFill>
                <a:latin typeface="Ubuntu"/>
                <a:ea typeface="Ubuntu"/>
                <a:cs typeface="Ubuntu"/>
                <a:sym typeface="Ubuntu"/>
              </a:rPr>
              <a:t>Listas</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Tuplas</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Diccionarios</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Uso de type(), help() y len()</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Control de flujo: for ... in</a:t>
            </a:r>
          </a:p>
          <a:p>
            <a:pPr rtl="0" lvl="0" indent="-419100" marL="457200">
              <a:buClr>
                <a:srgbClr val="666666"/>
              </a:buClr>
              <a:buSzPct val="166666"/>
              <a:buFont typeface="Arial"/>
              <a:buChar char="•"/>
            </a:pPr>
            <a:r>
              <a:rPr b="1" lang="en">
                <a:solidFill>
                  <a:srgbClr val="000000"/>
                </a:solidFill>
                <a:latin typeface="Ubuntu"/>
                <a:ea typeface="Ubuntu"/>
                <a:cs typeface="Ubuntu"/>
                <a:sym typeface="Ubuntu"/>
              </a:rPr>
              <a:t>Uso de range()</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Uso de enumerate()</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Demo 3</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 name="Shape 33"/>
        <p:cNvGrpSpPr/>
        <p:nvPr/>
      </p:nvGrpSpPr>
      <p:grpSpPr>
        <a:xfrm>
          <a:off y="0" x="0"/>
          <a:ext cy="0" cx="0"/>
          <a:chOff y="0" x="0"/>
          <a:chExt cy="0" cx="0"/>
        </a:xfrm>
      </p:grpSpPr>
      <p:sp>
        <p:nvSpPr>
          <p:cNvPr id="34" name="Shape 34"/>
          <p:cNvSpPr txBox="1"/>
          <p:nvPr>
            <p:ph type="title"/>
          </p:nvPr>
        </p:nvSpPr>
        <p:spPr>
          <a:xfrm>
            <a:off y="274637" x="457200"/>
            <a:ext cy="1522199" cx="8229600"/>
          </a:xfrm>
          <a:prstGeom prst="rect">
            <a:avLst/>
          </a:prstGeom>
        </p:spPr>
        <p:txBody>
          <a:bodyPr bIns="91425" rIns="91425" lIns="91425" tIns="91425" anchor="b" anchorCtr="0">
            <a:noAutofit/>
          </a:bodyPr>
          <a:lstStyle/>
          <a:p>
            <a:pPr>
              <a:buNone/>
            </a:pPr>
            <a:r>
              <a:rPr lang="en">
                <a:latin typeface="Ubuntu"/>
                <a:ea typeface="Ubuntu"/>
                <a:cs typeface="Ubuntu"/>
                <a:sym typeface="Ubuntu"/>
              </a:rPr>
              <a:t>Contenido</a:t>
            </a:r>
          </a:p>
        </p:txBody>
      </p:sp>
      <p:sp>
        <p:nvSpPr>
          <p:cNvPr id="35" name="Shape 35"/>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419100" marL="457200">
              <a:buClr>
                <a:srgbClr val="666666"/>
              </a:buClr>
              <a:buSzPct val="166666"/>
              <a:buFont typeface="Arial"/>
              <a:buChar char="•"/>
            </a:pPr>
            <a:r>
              <a:rPr lang="en">
                <a:solidFill>
                  <a:srgbClr val="666666"/>
                </a:solidFill>
                <a:latin typeface="Ubuntu"/>
                <a:ea typeface="Ubuntu"/>
                <a:cs typeface="Ubuntu"/>
                <a:sym typeface="Ubuntu"/>
              </a:rPr>
              <a:t>Listas</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Tuplas</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Diccionarios</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Uso de type(), help() y len()</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Control de flujo: for ... in</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Uso de range()</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Uso de enumerate()</a:t>
            </a:r>
          </a:p>
          <a:p>
            <a:pPr lvl="0" indent="-419100" marL="457200">
              <a:buClr>
                <a:srgbClr val="666666"/>
              </a:buClr>
              <a:buSzPct val="166666"/>
              <a:buFont typeface="Arial"/>
              <a:buChar char="•"/>
            </a:pPr>
            <a:r>
              <a:rPr lang="en">
                <a:solidFill>
                  <a:srgbClr val="666666"/>
                </a:solidFill>
                <a:latin typeface="Ubuntu"/>
                <a:ea typeface="Ubuntu"/>
                <a:cs typeface="Ubuntu"/>
                <a:sym typeface="Ubuntu"/>
              </a:rPr>
              <a:t>Demo 3</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y="0" x="0"/>
          <a:ext cy="0" cx="0"/>
          <a:chOff y="0" x="0"/>
          <a:chExt cy="0" cx="0"/>
        </a:xfrm>
      </p:grpSpPr>
      <p:sp>
        <p:nvSpPr>
          <p:cNvPr id="144" name="Shape 144"/>
          <p:cNvSpPr txBox="1"/>
          <p:nvPr>
            <p:ph type="title"/>
          </p:nvPr>
        </p:nvSpPr>
        <p:spPr>
          <a:xfrm>
            <a:off y="274637" x="457200"/>
            <a:ext cy="1522199" cx="8229600"/>
          </a:xfrm>
          <a:prstGeom prst="rect">
            <a:avLst/>
          </a:prstGeom>
        </p:spPr>
        <p:txBody>
          <a:bodyPr bIns="91425" rIns="91425" lIns="91425" tIns="91425" anchor="b" anchorCtr="0">
            <a:noAutofit/>
          </a:bodyPr>
          <a:lstStyle/>
          <a:p>
            <a:pPr>
              <a:buNone/>
            </a:pPr>
            <a:r>
              <a:rPr lang="en">
                <a:latin typeface="Ubuntu"/>
                <a:ea typeface="Ubuntu"/>
                <a:cs typeface="Ubuntu"/>
                <a:sym typeface="Ubuntu"/>
              </a:rPr>
              <a:t>Uso de range()</a:t>
            </a:r>
          </a:p>
        </p:txBody>
      </p:sp>
      <p:sp>
        <p:nvSpPr>
          <p:cNvPr id="145" name="Shape 145"/>
          <p:cNvSpPr txBox="1"/>
          <p:nvPr>
            <p:ph idx="1" type="body"/>
          </p:nvPr>
        </p:nvSpPr>
        <p:spPr>
          <a:xfrm>
            <a:off y="1947332" x="457200"/>
            <a:ext cy="4620299" cx="8229600"/>
          </a:xfrm>
          <a:prstGeom prst="rect">
            <a:avLst/>
          </a:prstGeom>
        </p:spPr>
        <p:txBody>
          <a:bodyPr bIns="91425" rIns="91425" lIns="91425" tIns="91425" anchor="t" anchorCtr="0">
            <a:noAutofit/>
          </a:bodyPr>
          <a:lstStyle/>
          <a:p>
            <a:pPr>
              <a:buNone/>
            </a:pPr>
            <a:r>
              <a:rPr lang="en">
                <a:latin typeface="Ubuntu"/>
                <a:ea typeface="Ubuntu"/>
                <a:cs typeface="Ubuntu"/>
                <a:sym typeface="Ubuntu"/>
              </a:rPr>
              <a:t>Ya vimos que el bucle for ... in itera en una secuencia, pero a simple vista para hacer cosas comunes como sus contrapartes en C/C++, como iterar de 0 a 100 veces, se volvería complicado debido a que deberíamos crear una lista con 100 números y sólo nos quedaría por usar un while en lugar del for.</a:t>
            </a:r>
          </a:p>
        </p:txBody>
      </p:sp>
      <p:sp>
        <p:nvSpPr>
          <p:cNvPr id="146" name="Shape 146"/>
          <p:cNvSpPr/>
          <p:nvPr/>
        </p:nvSpPr>
        <p:spPr>
          <a:xfrm>
            <a:off y="5465732" x="3274200"/>
            <a:ext cy="1101900" cx="2595599"/>
          </a:xfrm>
          <a:prstGeom prst="foldedCorner">
            <a:avLst>
              <a:gd fmla="val 16667" name="adj"/>
            </a:avLst>
          </a:prstGeom>
          <a:solidFill>
            <a:srgbClr val="F3F3F3"/>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latin typeface="Ubuntu"/>
                <a:ea typeface="Ubuntu"/>
                <a:cs typeface="Ubuntu"/>
                <a:sym typeface="Ubuntu"/>
              </a:rPr>
              <a:t>
</a:t>
            </a:r>
            <a:r>
              <a:rPr lang="en">
                <a:latin typeface="Ubuntu"/>
                <a:ea typeface="Ubuntu"/>
                <a:cs typeface="Ubuntu"/>
                <a:sym typeface="Ubuntu"/>
              </a:rPr>
              <a:t>i = 0</a:t>
            </a:r>
          </a:p>
          <a:p>
            <a:pPr rtl="0" lvl="0">
              <a:buNone/>
            </a:pPr>
            <a:r>
              <a:rPr b="1" lang="en">
                <a:latin typeface="Ubuntu"/>
                <a:ea typeface="Ubuntu"/>
                <a:cs typeface="Ubuntu"/>
                <a:sym typeface="Ubuntu"/>
              </a:rPr>
              <a:t>while</a:t>
            </a:r>
            <a:r>
              <a:rPr lang="en">
                <a:latin typeface="Ubuntu"/>
                <a:ea typeface="Ubuntu"/>
                <a:cs typeface="Ubuntu"/>
                <a:sym typeface="Ubuntu"/>
              </a:rPr>
              <a:t> i &lt; 100:</a:t>
            </a:r>
          </a:p>
          <a:p>
            <a:pPr rtl="0" lvl="0">
              <a:buNone/>
            </a:pPr>
            <a:r>
              <a:rPr lang="en">
                <a:latin typeface="Ubuntu"/>
                <a:ea typeface="Ubuntu"/>
                <a:cs typeface="Ubuntu"/>
                <a:sym typeface="Ubuntu"/>
              </a:rPr>
              <a:t>    #hacer cosas</a:t>
            </a:r>
          </a:p>
          <a:p>
            <a:pPr rtl="0" lvl="0">
              <a:buNone/>
            </a:pPr>
            <a:r>
              <a:rPr lang="en">
                <a:latin typeface="Ubuntu"/>
                <a:ea typeface="Ubuntu"/>
                <a:cs typeface="Ubuntu"/>
                <a:sym typeface="Ubuntu"/>
              </a:rPr>
              <a:t>    i + = 1</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y="0" x="0"/>
          <a:ext cy="0" cx="0"/>
          <a:chOff y="0" x="0"/>
          <a:chExt cy="0" cx="0"/>
        </a:xfrm>
      </p:grpSpPr>
      <p:sp>
        <p:nvSpPr>
          <p:cNvPr id="151" name="Shape 151"/>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en">
                <a:latin typeface="Ubuntu"/>
                <a:ea typeface="Ubuntu"/>
                <a:cs typeface="Ubuntu"/>
                <a:sym typeface="Ubuntu"/>
              </a:rPr>
              <a:t>Uso de range()</a:t>
            </a:r>
          </a:p>
        </p:txBody>
      </p:sp>
      <p:sp>
        <p:nvSpPr>
          <p:cNvPr id="152" name="Shape 152"/>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a:buNone/>
            </a:pPr>
            <a:r>
              <a:rPr lang="en">
                <a:latin typeface="Ubuntu"/>
                <a:ea typeface="Ubuntu"/>
                <a:cs typeface="Ubuntu"/>
                <a:sym typeface="Ubuntu"/>
              </a:rPr>
              <a:t>Python trae una función incorporada (</a:t>
            </a:r>
            <a:r>
              <a:rPr lang="en" i="1">
                <a:latin typeface="Ubuntu"/>
                <a:ea typeface="Ubuntu"/>
                <a:cs typeface="Ubuntu"/>
                <a:sym typeface="Ubuntu"/>
              </a:rPr>
              <a:t>built-in</a:t>
            </a:r>
            <a:r>
              <a:rPr lang="en">
                <a:latin typeface="Ubuntu"/>
                <a:ea typeface="Ubuntu"/>
                <a:cs typeface="Ubuntu"/>
                <a:sym typeface="Ubuntu"/>
              </a:rPr>
              <a:t>) al rescate, </a:t>
            </a:r>
            <a:r>
              <a:rPr b="1" lang="en">
                <a:latin typeface="Ubuntu"/>
                <a:ea typeface="Ubuntu"/>
                <a:cs typeface="Ubuntu"/>
                <a:sym typeface="Ubuntu"/>
              </a:rPr>
              <a:t>range()</a:t>
            </a:r>
            <a:r>
              <a:rPr lang="en">
                <a:latin typeface="Ubuntu"/>
                <a:ea typeface="Ubuntu"/>
                <a:cs typeface="Ubuntu"/>
                <a:sym typeface="Ubuntu"/>
              </a:rPr>
              <a:t> nos permite crear progresiones aritméticas, desde un número a otro como límite (el límite no es incluido), y se le puede indicar el aumento (paso); estas progresiones las retorna en forma de listas:</a:t>
            </a:r>
          </a:p>
          <a:p>
            <a:pPr rtl="0" lvl="0">
              <a:buNone/>
            </a:pPr>
            <a:r>
              <a:rPr sz="1800" lang="en">
                <a:latin typeface="Ubuntu"/>
                <a:ea typeface="Ubuntu"/>
                <a:cs typeface="Ubuntu"/>
                <a:sym typeface="Ubuntu"/>
              </a:rPr>
              <a:t>forma de uso: range([inicio],final,[aumento])</a:t>
            </a:r>
          </a:p>
          <a:p>
            <a:pPr rtl="0" lvl="0">
              <a:buNone/>
            </a:pPr>
            <a:r>
              <a:rPr sz="1800" lang="en">
                <a:latin typeface="Ubuntu"/>
                <a:ea typeface="Ubuntu"/>
                <a:cs typeface="Ubuntu"/>
                <a:sym typeface="Ubuntu"/>
              </a:rPr>
              <a:t>Ejemplo:</a:t>
            </a:r>
          </a:p>
          <a:p>
            <a:pPr rtl="0" lvl="0" indent="0" marL="0">
              <a:buNone/>
            </a:pPr>
            <a:r>
              <a:rPr sz="1800" lang="en">
                <a:latin typeface="Ubuntu"/>
                <a:ea typeface="Ubuntu"/>
                <a:cs typeface="Ubuntu"/>
                <a:sym typeface="Ubuntu"/>
              </a:rPr>
              <a:t>t = range(10)			# retorna números entre 0 y 10 sin incluir el 10</a:t>
            </a:r>
          </a:p>
          <a:p>
            <a:pPr rtl="0" lvl="0" indent="0" marL="0">
              <a:buNone/>
            </a:pPr>
            <a:r>
              <a:rPr sz="1800" lang="en">
                <a:latin typeface="Ubuntu"/>
                <a:ea typeface="Ubuntu"/>
                <a:cs typeface="Ubuntu"/>
                <a:sym typeface="Ubuntu"/>
              </a:rPr>
              <a:t>m = range(5,15)		# retorna [5,6,7,8...,12,13,14]</a:t>
            </a:r>
          </a:p>
          <a:p>
            <a:pPr rtl="0" lvl="0" indent="0" marL="0">
              <a:buNone/>
            </a:pPr>
            <a:r>
              <a:rPr sz="1800" lang="en">
                <a:latin typeface="Ubuntu"/>
                <a:ea typeface="Ubuntu"/>
                <a:cs typeface="Ubuntu"/>
                <a:sym typeface="Ubuntu"/>
              </a:rPr>
              <a:t>n = range(10,200,10)	# retorna [10,20,30,40,50,...,190]</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y="0" x="0"/>
          <a:ext cy="0" cx="0"/>
          <a:chOff y="0" x="0"/>
          <a:chExt cy="0" cx="0"/>
        </a:xfrm>
      </p:grpSpPr>
      <p:sp>
        <p:nvSpPr>
          <p:cNvPr id="157" name="Shape 157"/>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en">
                <a:latin typeface="Ubuntu"/>
                <a:ea typeface="Ubuntu"/>
                <a:cs typeface="Ubuntu"/>
                <a:sym typeface="Ubuntu"/>
              </a:rPr>
              <a:t>Uso de range()</a:t>
            </a:r>
          </a:p>
        </p:txBody>
      </p:sp>
      <p:sp>
        <p:nvSpPr>
          <p:cNvPr id="158" name="Shape 158"/>
          <p:cNvSpPr txBox="1"/>
          <p:nvPr>
            <p:ph idx="1" type="body"/>
          </p:nvPr>
        </p:nvSpPr>
        <p:spPr>
          <a:xfrm>
            <a:off y="1794932" x="457200"/>
            <a:ext cy="4620299" cx="8229600"/>
          </a:xfrm>
          <a:prstGeom prst="rect">
            <a:avLst/>
          </a:prstGeom>
        </p:spPr>
        <p:txBody>
          <a:bodyPr bIns="91425" rIns="91425" lIns="91425" tIns="91425" anchor="t" anchorCtr="0">
            <a:noAutofit/>
          </a:bodyPr>
          <a:lstStyle/>
          <a:p>
            <a:pPr rtl="0" lvl="0" indent="0" marL="0">
              <a:buNone/>
            </a:pPr>
            <a:r>
              <a:rPr sz="2200" lang="en">
                <a:latin typeface="Ubuntu"/>
                <a:ea typeface="Ubuntu"/>
                <a:cs typeface="Ubuntu"/>
                <a:sym typeface="Ubuntu"/>
              </a:rPr>
              <a:t>
</a:t>
            </a:r>
          </a:p>
          <a:p>
            <a:r>
              <a:t/>
            </a:r>
          </a:p>
          <a:p>
            <a:pPr rtl="0" lvl="0" indent="0" marL="0">
              <a:buNone/>
            </a:pPr>
            <a:r>
              <a:rPr b="1" sz="2200" lang="en">
                <a:latin typeface="Ubuntu"/>
                <a:ea typeface="Ubuntu"/>
                <a:cs typeface="Ubuntu"/>
                <a:sym typeface="Ubuntu"/>
              </a:rPr>
              <a:t>range()</a:t>
            </a:r>
            <a:r>
              <a:rPr sz="2200" lang="en">
                <a:latin typeface="Ubuntu"/>
                <a:ea typeface="Ubuntu"/>
                <a:cs typeface="Ubuntu"/>
                <a:sym typeface="Ubuntu"/>
              </a:rPr>
              <a:t> al estar escrito en C es mucho más rápido que  su contraparte usando while puesto que este se interpreta; sin embargo para valores altos como 1000000000, </a:t>
            </a:r>
            <a:r>
              <a:rPr sz="2200" lang="en" i="1">
                <a:latin typeface="Ubuntu"/>
                <a:ea typeface="Ubuntu"/>
                <a:cs typeface="Ubuntu"/>
                <a:sym typeface="Ubuntu"/>
              </a:rPr>
              <a:t>range</a:t>
            </a:r>
            <a:r>
              <a:rPr sz="2200" lang="en">
                <a:latin typeface="Ubuntu"/>
                <a:ea typeface="Ubuntu"/>
                <a:cs typeface="Ubuntu"/>
                <a:sym typeface="Ubuntu"/>
              </a:rPr>
              <a:t> crea una lista con esa cantidad de números causando un malgaste de memoria; en estas situaciones conviene usar </a:t>
            </a:r>
            <a:r>
              <a:rPr b="1" sz="2200" lang="en">
                <a:latin typeface="Ubuntu"/>
                <a:ea typeface="Ubuntu"/>
                <a:cs typeface="Ubuntu"/>
                <a:sym typeface="Ubuntu"/>
              </a:rPr>
              <a:t>xrange()</a:t>
            </a:r>
            <a:r>
              <a:rPr sz="2200" lang="en">
                <a:latin typeface="Ubuntu"/>
                <a:ea typeface="Ubuntu"/>
                <a:cs typeface="Ubuntu"/>
                <a:sym typeface="Ubuntu"/>
              </a:rPr>
              <a:t>, pues no devuelve una lista con todos los valores, sino que crea un objeto </a:t>
            </a:r>
            <a:r>
              <a:rPr sz="2200" lang="en" i="1">
                <a:latin typeface="Ubuntu"/>
                <a:ea typeface="Ubuntu"/>
                <a:cs typeface="Ubuntu"/>
                <a:sym typeface="Ubuntu"/>
              </a:rPr>
              <a:t>xrange,</a:t>
            </a:r>
            <a:r>
              <a:rPr sz="2200" lang="en">
                <a:latin typeface="Ubuntu"/>
                <a:ea typeface="Ubuntu"/>
                <a:cs typeface="Ubuntu"/>
                <a:sym typeface="Ubuntu"/>
              </a:rPr>
              <a:t> que dentro del bucle va creando cada número al vuelo (</a:t>
            </a:r>
            <a:r>
              <a:rPr sz="2200" lang="en" i="1">
                <a:latin typeface="Ubuntu"/>
                <a:ea typeface="Ubuntu"/>
                <a:cs typeface="Ubuntu"/>
                <a:sym typeface="Ubuntu"/>
              </a:rPr>
              <a:t>on the fly</a:t>
            </a:r>
            <a:r>
              <a:rPr sz="2200" lang="en">
                <a:latin typeface="Ubuntu"/>
                <a:ea typeface="Ubuntu"/>
                <a:cs typeface="Ubuntu"/>
                <a:sym typeface="Ubuntu"/>
              </a:rPr>
              <a:t>) en cada iteración, esto lo hace incluso más rápido y menos costoso en memoria.</a:t>
            </a:r>
          </a:p>
        </p:txBody>
      </p:sp>
      <p:sp>
        <p:nvSpPr>
          <p:cNvPr id="159" name="Shape 159"/>
          <p:cNvSpPr/>
          <p:nvPr/>
        </p:nvSpPr>
        <p:spPr>
          <a:xfrm>
            <a:off y="2023082" x="5359825"/>
            <a:ext cy="983400" cx="1675800"/>
          </a:xfrm>
          <a:prstGeom prst="foldedCorner">
            <a:avLst>
              <a:gd fmla="val 16667" name="adj"/>
            </a:avLst>
          </a:prstGeom>
          <a:solidFill>
            <a:srgbClr val="F3F3F3"/>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sz="1200" lang="en">
                <a:latin typeface="Ubuntu"/>
                <a:ea typeface="Ubuntu"/>
                <a:cs typeface="Ubuntu"/>
                <a:sym typeface="Ubuntu"/>
              </a:rPr>
              <a:t>
</a:t>
            </a:r>
            <a:r>
              <a:rPr sz="1200" lang="en">
                <a:latin typeface="Ubuntu"/>
                <a:ea typeface="Ubuntu"/>
                <a:cs typeface="Ubuntu"/>
                <a:sym typeface="Ubuntu"/>
              </a:rPr>
              <a:t>for i in range(100):</a:t>
            </a:r>
          </a:p>
          <a:p>
            <a:pPr rtl="0" lvl="0">
              <a:buNone/>
            </a:pPr>
            <a:r>
              <a:rPr sz="1200" lang="en">
                <a:latin typeface="Ubuntu"/>
                <a:ea typeface="Ubuntu"/>
                <a:cs typeface="Ubuntu"/>
                <a:sym typeface="Ubuntu"/>
              </a:rPr>
              <a:t>    #hacer cosas</a:t>
            </a:r>
          </a:p>
          <a:p>
            <a:pPr rtl="0" lvl="0">
              <a:buNone/>
            </a:pPr>
            <a:r>
              <a:rPr sz="1200" lang="en">
                <a:latin typeface="Ubuntu"/>
                <a:ea typeface="Ubuntu"/>
                <a:cs typeface="Ubuntu"/>
                <a:sym typeface="Ubuntu"/>
              </a:rPr>
              <a:t>    print i</a:t>
            </a:r>
          </a:p>
        </p:txBody>
      </p:sp>
      <p:sp>
        <p:nvSpPr>
          <p:cNvPr id="160" name="Shape 160"/>
          <p:cNvSpPr/>
          <p:nvPr/>
        </p:nvSpPr>
        <p:spPr>
          <a:xfrm>
            <a:off y="2036732" x="1839450"/>
            <a:ext cy="956099" cx="1748699"/>
          </a:xfrm>
          <a:prstGeom prst="foldedCorner">
            <a:avLst>
              <a:gd fmla="val 16667" name="adj"/>
            </a:avLst>
          </a:prstGeom>
          <a:solidFill>
            <a:srgbClr val="F3F3F3"/>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sz="1200" lang="en">
                <a:latin typeface="Ubuntu"/>
                <a:ea typeface="Ubuntu"/>
                <a:cs typeface="Ubuntu"/>
                <a:sym typeface="Ubuntu"/>
              </a:rPr>
              <a:t>
</a:t>
            </a:r>
            <a:r>
              <a:rPr sz="1200" lang="en">
                <a:latin typeface="Ubuntu"/>
                <a:ea typeface="Ubuntu"/>
                <a:cs typeface="Ubuntu"/>
                <a:sym typeface="Ubuntu"/>
              </a:rPr>
              <a:t>i = 0</a:t>
            </a:r>
          </a:p>
          <a:p>
            <a:pPr rtl="0" lvl="0">
              <a:buNone/>
            </a:pPr>
            <a:r>
              <a:rPr b="1" sz="1200" lang="en">
                <a:latin typeface="Ubuntu"/>
                <a:ea typeface="Ubuntu"/>
                <a:cs typeface="Ubuntu"/>
                <a:sym typeface="Ubuntu"/>
              </a:rPr>
              <a:t>while</a:t>
            </a:r>
            <a:r>
              <a:rPr sz="1200" lang="en">
                <a:latin typeface="Ubuntu"/>
                <a:ea typeface="Ubuntu"/>
                <a:cs typeface="Ubuntu"/>
                <a:sym typeface="Ubuntu"/>
              </a:rPr>
              <a:t> i &lt; 100:</a:t>
            </a:r>
          </a:p>
          <a:p>
            <a:pPr rtl="0" lvl="0">
              <a:buNone/>
            </a:pPr>
            <a:r>
              <a:rPr sz="1200" lang="en">
                <a:latin typeface="Ubuntu"/>
                <a:ea typeface="Ubuntu"/>
                <a:cs typeface="Ubuntu"/>
                <a:sym typeface="Ubuntu"/>
              </a:rPr>
              <a:t>    #hacer cosas</a:t>
            </a:r>
          </a:p>
          <a:p>
            <a:pPr rtl="0" lvl="0">
              <a:buNone/>
            </a:pPr>
            <a:r>
              <a:rPr sz="1200" lang="en">
                <a:latin typeface="Ubuntu"/>
                <a:ea typeface="Ubuntu"/>
                <a:cs typeface="Ubuntu"/>
                <a:sym typeface="Ubuntu"/>
              </a:rPr>
              <a:t>    print i</a:t>
            </a:r>
          </a:p>
        </p:txBody>
      </p:sp>
      <p:sp>
        <p:nvSpPr>
          <p:cNvPr id="161" name="Shape 161"/>
          <p:cNvSpPr txBox="1"/>
          <p:nvPr/>
        </p:nvSpPr>
        <p:spPr>
          <a:xfrm>
            <a:off y="6164925" x="430475"/>
            <a:ext cy="510000" cx="8069400"/>
          </a:xfrm>
          <a:prstGeom prst="rect">
            <a:avLst/>
          </a:prstGeom>
          <a:noFill/>
        </p:spPr>
        <p:txBody>
          <a:bodyPr bIns="91425" rIns="91425" lIns="91425" tIns="91425" anchor="t" anchorCtr="0">
            <a:noAutofit/>
          </a:bodyPr>
          <a:lstStyle/>
          <a:p>
            <a:pPr>
              <a:buNone/>
            </a:pPr>
            <a:r>
              <a:rPr sz="1200" lang="en">
                <a:solidFill>
                  <a:srgbClr val="666666"/>
                </a:solidFill>
                <a:latin typeface="Ubuntu"/>
                <a:ea typeface="Ubuntu"/>
                <a:cs typeface="Ubuntu"/>
                <a:sym typeface="Ubuntu"/>
              </a:rPr>
              <a:t>En Python3 </a:t>
            </a:r>
            <a:r>
              <a:rPr sz="1200" lang="en" i="1">
                <a:solidFill>
                  <a:srgbClr val="666666"/>
                </a:solidFill>
                <a:latin typeface="Ubuntu"/>
                <a:ea typeface="Ubuntu"/>
                <a:cs typeface="Ubuntu"/>
                <a:sym typeface="Ubuntu"/>
              </a:rPr>
              <a:t>xrange()</a:t>
            </a:r>
            <a:r>
              <a:rPr sz="1200" lang="en">
                <a:solidFill>
                  <a:srgbClr val="666666"/>
                </a:solidFill>
                <a:latin typeface="Ubuntu"/>
                <a:ea typeface="Ubuntu"/>
                <a:cs typeface="Ubuntu"/>
                <a:sym typeface="Ubuntu"/>
              </a:rPr>
              <a:t> desaparece y </a:t>
            </a:r>
            <a:r>
              <a:rPr sz="1200" lang="en" i="1">
                <a:solidFill>
                  <a:srgbClr val="666666"/>
                </a:solidFill>
                <a:latin typeface="Ubuntu"/>
                <a:ea typeface="Ubuntu"/>
                <a:cs typeface="Ubuntu"/>
                <a:sym typeface="Ubuntu"/>
              </a:rPr>
              <a:t>range()</a:t>
            </a:r>
            <a:r>
              <a:rPr sz="1200" lang="en">
                <a:solidFill>
                  <a:srgbClr val="666666"/>
                </a:solidFill>
                <a:latin typeface="Ubuntu"/>
                <a:ea typeface="Ubuntu"/>
                <a:cs typeface="Ubuntu"/>
                <a:sym typeface="Ubuntu"/>
              </a:rPr>
              <a:t> toma su lugar devolviendo generadores en lugar de listas, para hacer la conversión a listas simplemente se haría la conversión: lista = list(range(100))</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y="0" x="0"/>
          <a:ext cy="0" cx="0"/>
          <a:chOff y="0" x="0"/>
          <a:chExt cy="0" cx="0"/>
        </a:xfrm>
      </p:grpSpPr>
      <p:sp>
        <p:nvSpPr>
          <p:cNvPr id="166" name="Shape 166"/>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en">
                <a:latin typeface="Ubuntu"/>
                <a:ea typeface="Ubuntu"/>
                <a:cs typeface="Ubuntu"/>
                <a:sym typeface="Ubuntu"/>
              </a:rPr>
              <a:t>Contenido</a:t>
            </a:r>
          </a:p>
        </p:txBody>
      </p:sp>
      <p:sp>
        <p:nvSpPr>
          <p:cNvPr id="167" name="Shape 167"/>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419100" marL="457200">
              <a:buClr>
                <a:srgbClr val="666666"/>
              </a:buClr>
              <a:buSzPct val="166666"/>
              <a:buFont typeface="Arial"/>
              <a:buChar char="•"/>
            </a:pPr>
            <a:r>
              <a:rPr lang="en">
                <a:solidFill>
                  <a:srgbClr val="666666"/>
                </a:solidFill>
                <a:latin typeface="Ubuntu"/>
                <a:ea typeface="Ubuntu"/>
                <a:cs typeface="Ubuntu"/>
                <a:sym typeface="Ubuntu"/>
              </a:rPr>
              <a:t>Listas</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Tuplas</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Diccionarios</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Uso de type(), help() y len()</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Control de flujo: for ... in</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Uso de range()</a:t>
            </a:r>
          </a:p>
          <a:p>
            <a:pPr rtl="0" lvl="0" indent="-419100" marL="457200">
              <a:buClr>
                <a:srgbClr val="666666"/>
              </a:buClr>
              <a:buSzPct val="166666"/>
              <a:buFont typeface="Arial"/>
              <a:buChar char="•"/>
            </a:pPr>
            <a:r>
              <a:rPr b="1" lang="en">
                <a:solidFill>
                  <a:srgbClr val="000000"/>
                </a:solidFill>
                <a:latin typeface="Ubuntu"/>
                <a:ea typeface="Ubuntu"/>
                <a:cs typeface="Ubuntu"/>
                <a:sym typeface="Ubuntu"/>
              </a:rPr>
              <a:t>Uso de enumerate()</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Demo 3</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y="0" x="0"/>
          <a:ext cy="0" cx="0"/>
          <a:chOff y="0" x="0"/>
          <a:chExt cy="0" cx="0"/>
        </a:xfrm>
      </p:grpSpPr>
      <p:sp>
        <p:nvSpPr>
          <p:cNvPr id="172" name="Shape 172"/>
          <p:cNvSpPr txBox="1"/>
          <p:nvPr>
            <p:ph type="title"/>
          </p:nvPr>
        </p:nvSpPr>
        <p:spPr>
          <a:xfrm>
            <a:off y="274637" x="457200"/>
            <a:ext cy="1522199" cx="8229600"/>
          </a:xfrm>
          <a:prstGeom prst="rect">
            <a:avLst/>
          </a:prstGeom>
        </p:spPr>
        <p:txBody>
          <a:bodyPr bIns="91425" rIns="91425" lIns="91425" tIns="91425" anchor="b" anchorCtr="0">
            <a:noAutofit/>
          </a:bodyPr>
          <a:lstStyle/>
          <a:p>
            <a:pPr>
              <a:buNone/>
            </a:pPr>
            <a:r>
              <a:rPr lang="en">
                <a:latin typeface="Ubuntu"/>
                <a:ea typeface="Ubuntu"/>
                <a:cs typeface="Ubuntu"/>
                <a:sym typeface="Ubuntu"/>
              </a:rPr>
              <a:t>Uso de enumerate()</a:t>
            </a:r>
          </a:p>
        </p:txBody>
      </p:sp>
      <p:sp>
        <p:nvSpPr>
          <p:cNvPr id="173" name="Shape 173"/>
          <p:cNvSpPr txBox="1"/>
          <p:nvPr>
            <p:ph idx="1" type="body"/>
          </p:nvPr>
        </p:nvSpPr>
        <p:spPr>
          <a:xfrm>
            <a:off y="1947332" x="457200"/>
            <a:ext cy="4620299" cx="8229600"/>
          </a:xfrm>
          <a:prstGeom prst="rect">
            <a:avLst/>
          </a:prstGeom>
        </p:spPr>
        <p:txBody>
          <a:bodyPr bIns="91425" rIns="91425" lIns="91425" tIns="91425" anchor="t" anchorCtr="0">
            <a:noAutofit/>
          </a:bodyPr>
          <a:lstStyle/>
          <a:p>
            <a:pPr>
              <a:buNone/>
            </a:pPr>
            <a:r>
              <a:rPr lang="en">
                <a:latin typeface="Ubuntu"/>
                <a:ea typeface="Ubuntu"/>
                <a:cs typeface="Ubuntu"/>
                <a:sym typeface="Ubuntu"/>
              </a:rPr>
              <a:t>En ocasiones al iterar sobre una lista no solo queremos tener acceso al elemento de turno sino también al índice (posición dentro de la lista) que ocupa este, en estos casos usar </a:t>
            </a:r>
            <a:r>
              <a:rPr b="1" lang="en">
                <a:latin typeface="Ubuntu"/>
                <a:ea typeface="Ubuntu"/>
                <a:cs typeface="Ubuntu"/>
                <a:sym typeface="Ubuntu"/>
              </a:rPr>
              <a:t>enumerate()</a:t>
            </a:r>
            <a:r>
              <a:rPr lang="en">
                <a:latin typeface="Ubuntu"/>
                <a:ea typeface="Ubuntu"/>
                <a:cs typeface="Ubuntu"/>
                <a:sym typeface="Ubuntu"/>
              </a:rPr>
              <a:t> es muy conveniente; enumerate toma como argumento cualquier secuencia y crea un objeto que puede ser iterado en un bucle for creando tuplas de la forma </a:t>
            </a:r>
            <a:r>
              <a:rPr lang="en" i="1">
                <a:latin typeface="Ubuntu"/>
                <a:ea typeface="Ubuntu"/>
                <a:cs typeface="Ubuntu"/>
                <a:sym typeface="Ubuntu"/>
              </a:rPr>
              <a:t>(índice, elemento)</a:t>
            </a:r>
            <a:r>
              <a:rPr lang="en">
                <a:latin typeface="Ubuntu"/>
                <a:ea typeface="Ubuntu"/>
                <a:cs typeface="Ubuntu"/>
                <a:sym typeface="Ubuntu"/>
              </a:rPr>
              <a:t> en cada iteración al vuelo.</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y="0" x="0"/>
          <a:ext cy="0" cx="0"/>
          <a:chOff y="0" x="0"/>
          <a:chExt cy="0" cx="0"/>
        </a:xfrm>
      </p:grpSpPr>
      <p:sp>
        <p:nvSpPr>
          <p:cNvPr id="178" name="Shape 178"/>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en">
                <a:latin typeface="Ubuntu"/>
                <a:ea typeface="Ubuntu"/>
                <a:cs typeface="Ubuntu"/>
                <a:sym typeface="Ubuntu"/>
              </a:rPr>
              <a:t>Uso de enumerate()</a:t>
            </a:r>
          </a:p>
        </p:txBody>
      </p:sp>
      <p:sp>
        <p:nvSpPr>
          <p:cNvPr id="179" name="Shape 179"/>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a:buNone/>
            </a:pPr>
            <a:r>
              <a:rPr lang="en">
                <a:latin typeface="Ubuntu"/>
                <a:ea typeface="Ubuntu"/>
                <a:cs typeface="Ubuntu"/>
                <a:sym typeface="Ubuntu"/>
              </a:rPr>
              <a:t>Obtener la posición de cada elemento al iterar una secuencia es de gran ayuda cuando se quiere "modificar" los elementos de la secuencia y estos son inmutables como cadenas o números:</a:t>
            </a:r>
          </a:p>
          <a:p>
            <a:pPr rtl="0" lvl="0">
              <a:buNone/>
            </a:pPr>
            <a:r>
              <a:rPr sz="2400" lang="en">
                <a:latin typeface="Ubuntu"/>
                <a:ea typeface="Ubuntu"/>
                <a:cs typeface="Ubuntu"/>
                <a:sym typeface="Ubuntu"/>
              </a:rPr>
              <a:t>Ejemplo:</a:t>
            </a:r>
          </a:p>
          <a:p>
            <a:pPr rtl="0" lvl="0">
              <a:buNone/>
            </a:pPr>
            <a:r>
              <a:rPr sz="2400" lang="en">
                <a:latin typeface="Ubuntu"/>
                <a:ea typeface="Ubuntu"/>
                <a:cs typeface="Ubuntu"/>
                <a:sym typeface="Ubuntu"/>
              </a:rPr>
              <a:t>lista = ["a", "b", "c"]</a:t>
            </a:r>
          </a:p>
          <a:p>
            <a:pPr rtl="0" lvl="0">
              <a:buNone/>
            </a:pPr>
            <a:r>
              <a:rPr b="1" sz="2400" lang="en">
                <a:latin typeface="Ubuntu"/>
                <a:ea typeface="Ubuntu"/>
                <a:cs typeface="Ubuntu"/>
                <a:sym typeface="Ubuntu"/>
              </a:rPr>
              <a:t>for</a:t>
            </a:r>
            <a:r>
              <a:rPr sz="2400" lang="en">
                <a:latin typeface="Ubuntu"/>
                <a:ea typeface="Ubuntu"/>
                <a:cs typeface="Ubuntu"/>
                <a:sym typeface="Ubuntu"/>
              </a:rPr>
              <a:t> indice, elemento </a:t>
            </a:r>
            <a:r>
              <a:rPr b="1" sz="2400" lang="en">
                <a:latin typeface="Ubuntu"/>
                <a:ea typeface="Ubuntu"/>
                <a:cs typeface="Ubuntu"/>
                <a:sym typeface="Ubuntu"/>
              </a:rPr>
              <a:t>in</a:t>
            </a:r>
            <a:r>
              <a:rPr sz="2400" lang="en">
                <a:latin typeface="Ubuntu"/>
                <a:ea typeface="Ubuntu"/>
                <a:cs typeface="Ubuntu"/>
                <a:sym typeface="Ubuntu"/>
              </a:rPr>
              <a:t> enumerate(lista):</a:t>
            </a:r>
          </a:p>
          <a:p>
            <a:pPr rtl="0" lvl="0">
              <a:buNone/>
            </a:pPr>
            <a:r>
              <a:rPr sz="2400" lang="en">
                <a:latin typeface="Ubuntu"/>
                <a:ea typeface="Ubuntu"/>
                <a:cs typeface="Ubuntu"/>
                <a:sym typeface="Ubuntu"/>
              </a:rPr>
              <a:t>    lista[indice] = "letra " + elemento</a:t>
            </a:r>
          </a:p>
          <a:p>
            <a:pPr rtl="0" lvl="0">
              <a:buNone/>
            </a:pPr>
            <a:r>
              <a:rPr sz="2400" lang="en">
                <a:latin typeface="Ubuntu"/>
                <a:ea typeface="Ubuntu"/>
                <a:cs typeface="Ubuntu"/>
                <a:sym typeface="Ubuntu"/>
              </a:rPr>
              <a:t>print lista				</a:t>
            </a:r>
            <a:r>
              <a:rPr sz="2400" lang="en">
                <a:solidFill>
                  <a:srgbClr val="666666"/>
                </a:solidFill>
                <a:latin typeface="Ubuntu"/>
                <a:ea typeface="Ubuntu"/>
                <a:cs typeface="Ubuntu"/>
                <a:sym typeface="Ubuntu"/>
              </a:rPr>
              <a:t>#["letra a", "letra b", "letra c"]</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y="0" x="0"/>
          <a:ext cy="0" cx="0"/>
          <a:chOff y="0" x="0"/>
          <a:chExt cy="0" cx="0"/>
        </a:xfrm>
      </p:grpSpPr>
      <p:sp>
        <p:nvSpPr>
          <p:cNvPr id="184" name="Shape 184"/>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en">
                <a:latin typeface="Ubuntu"/>
                <a:ea typeface="Ubuntu"/>
                <a:cs typeface="Ubuntu"/>
                <a:sym typeface="Ubuntu"/>
              </a:rPr>
              <a:t>Contenido</a:t>
            </a:r>
          </a:p>
        </p:txBody>
      </p:sp>
      <p:sp>
        <p:nvSpPr>
          <p:cNvPr id="185" name="Shape 185"/>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419100" marL="457200">
              <a:buClr>
                <a:srgbClr val="666666"/>
              </a:buClr>
              <a:buSzPct val="166666"/>
              <a:buFont typeface="Arial"/>
              <a:buChar char="•"/>
            </a:pPr>
            <a:r>
              <a:rPr lang="en">
                <a:solidFill>
                  <a:srgbClr val="666666"/>
                </a:solidFill>
                <a:latin typeface="Ubuntu"/>
                <a:ea typeface="Ubuntu"/>
                <a:cs typeface="Ubuntu"/>
                <a:sym typeface="Ubuntu"/>
              </a:rPr>
              <a:t>Listas</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Tuplas</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Diccionarios</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Uso de type(), help() y len()</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Control de flujo: for ... in</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Uso de range()</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Uso de enumerate()</a:t>
            </a:r>
          </a:p>
          <a:p>
            <a:pPr rtl="0" lvl="0" indent="-419100" marL="457200">
              <a:buClr>
                <a:srgbClr val="666666"/>
              </a:buClr>
              <a:buSzPct val="166666"/>
              <a:buFont typeface="Arial"/>
              <a:buChar char="•"/>
            </a:pPr>
            <a:r>
              <a:rPr b="1" lang="en">
                <a:solidFill>
                  <a:srgbClr val="000000"/>
                </a:solidFill>
                <a:latin typeface="Ubuntu"/>
                <a:ea typeface="Ubuntu"/>
                <a:cs typeface="Ubuntu"/>
                <a:sym typeface="Ubuntu"/>
              </a:rPr>
              <a:t>Demo 3</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y="0" x="0"/>
          <a:ext cy="0" cx="0"/>
          <a:chOff y="0" x="0"/>
          <a:chExt cy="0" cx="0"/>
        </a:xfrm>
      </p:grpSpPr>
      <p:sp>
        <p:nvSpPr>
          <p:cNvPr id="40" name="Shape 40"/>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en">
                <a:latin typeface="Ubuntu"/>
                <a:ea typeface="Ubuntu"/>
                <a:cs typeface="Ubuntu"/>
                <a:sym typeface="Ubuntu"/>
              </a:rPr>
              <a:t>Contenido</a:t>
            </a:r>
          </a:p>
        </p:txBody>
      </p:sp>
      <p:sp>
        <p:nvSpPr>
          <p:cNvPr id="41" name="Shape 41"/>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419100" marL="457200">
              <a:buClr>
                <a:srgbClr val="666666"/>
              </a:buClr>
              <a:buSzPct val="166666"/>
              <a:buFont typeface="Arial"/>
              <a:buChar char="•"/>
            </a:pPr>
            <a:r>
              <a:rPr b="1" lang="en">
                <a:solidFill>
                  <a:srgbClr val="000000"/>
                </a:solidFill>
                <a:latin typeface="Ubuntu"/>
                <a:ea typeface="Ubuntu"/>
                <a:cs typeface="Ubuntu"/>
                <a:sym typeface="Ubuntu"/>
              </a:rPr>
              <a:t>Listas</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Tuplas</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Diccionarios</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Uso de type(), help() y len()</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Control de flujo: for ... in</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Uso de range()</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Uso de enumerate()</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Demo 3</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y="0" x="0"/>
          <a:ext cy="0" cx="0"/>
          <a:chOff y="0" x="0"/>
          <a:chExt cy="0" cx="0"/>
        </a:xfrm>
      </p:grpSpPr>
      <p:sp>
        <p:nvSpPr>
          <p:cNvPr id="46" name="Shape 46"/>
          <p:cNvSpPr txBox="1"/>
          <p:nvPr>
            <p:ph type="title"/>
          </p:nvPr>
        </p:nvSpPr>
        <p:spPr>
          <a:xfrm>
            <a:off y="274637" x="457200"/>
            <a:ext cy="1522199" cx="8229600"/>
          </a:xfrm>
          <a:prstGeom prst="rect">
            <a:avLst/>
          </a:prstGeom>
        </p:spPr>
        <p:txBody>
          <a:bodyPr bIns="91425" rIns="91425" lIns="91425" tIns="91425" anchor="b" anchorCtr="0">
            <a:noAutofit/>
          </a:bodyPr>
          <a:lstStyle/>
          <a:p>
            <a:pPr>
              <a:buNone/>
            </a:pPr>
            <a:r>
              <a:rPr lang="en"/>
              <a:t>Listas</a:t>
            </a:r>
          </a:p>
        </p:txBody>
      </p:sp>
      <p:sp>
        <p:nvSpPr>
          <p:cNvPr id="47" name="Shape 47"/>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a:buNone/>
            </a:pPr>
            <a:r>
              <a:rPr lang="en">
                <a:latin typeface="Ubuntu"/>
                <a:ea typeface="Ubuntu"/>
                <a:cs typeface="Ubuntu"/>
                <a:sym typeface="Ubuntu"/>
              </a:rPr>
              <a:t>Las listas son uno de los tipos de colección que posee el lenguaje Python. Entre sus características tenemos:</a:t>
            </a:r>
          </a:p>
          <a:p>
            <a:pPr rtl="0" lvl="0" indent="-381000" marL="457200">
              <a:buClr>
                <a:schemeClr val="dk2"/>
              </a:buClr>
              <a:buSzPct val="166666"/>
              <a:buFont typeface="Arial"/>
              <a:buChar char="•"/>
            </a:pPr>
            <a:r>
              <a:rPr sz="2400" lang="en">
                <a:latin typeface="Ubuntu"/>
                <a:ea typeface="Ubuntu"/>
                <a:cs typeface="Ubuntu"/>
                <a:sym typeface="Ubuntu"/>
              </a:rPr>
              <a:t>Son dinámicas es decir pueden aumentar y disminuir su tamaño.</a:t>
            </a:r>
          </a:p>
          <a:p>
            <a:pPr rtl="0" lvl="0" indent="-419100" marL="457200">
              <a:buClr>
                <a:schemeClr val="dk2"/>
              </a:buClr>
              <a:buSzPct val="208333"/>
              <a:buFont typeface="Arial"/>
              <a:buChar char="•"/>
            </a:pPr>
            <a:r>
              <a:rPr sz="2400" lang="en">
                <a:latin typeface="Ubuntu"/>
                <a:ea typeface="Ubuntu"/>
                <a:cs typeface="Ubuntu"/>
                <a:sym typeface="Ubuntu"/>
              </a:rPr>
              <a:t>Las listas se crean con dos corchetes y dentro de estos se colocan a los elementos separados por comas (,) los elementos pueden ser de cualquier tipo, incluso listas:</a:t>
            </a:r>
            <a:br>
              <a:rPr sz="2400" lang="en">
                <a:latin typeface="Ubuntu"/>
                <a:ea typeface="Ubuntu"/>
                <a:cs typeface="Ubuntu"/>
                <a:sym typeface="Ubuntu"/>
              </a:rPr>
            </a:br>
            <a:br>
              <a:rPr sz="2400" lang="en">
                <a:latin typeface="Ubuntu"/>
                <a:ea typeface="Ubuntu"/>
                <a:cs typeface="Ubuntu"/>
                <a:sym typeface="Ubuntu"/>
              </a:rPr>
            </a:br>
            <a:r>
              <a:rPr sz="2400" lang="en">
                <a:latin typeface="Ubuntu"/>
                <a:ea typeface="Ubuntu"/>
                <a:cs typeface="Ubuntu"/>
                <a:sym typeface="Ubuntu"/>
              </a:rPr>
              <a:t>Ejemplo: lista = [12, "abc", 45.6, 5+7j, [False, "duck"]]</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y="0" x="0"/>
          <a:ext cy="0" cx="0"/>
          <a:chOff y="0" x="0"/>
          <a:chExt cy="0" cx="0"/>
        </a:xfrm>
      </p:grpSpPr>
      <p:sp>
        <p:nvSpPr>
          <p:cNvPr id="52" name="Shape 52"/>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en"/>
              <a:t>Listas</a:t>
            </a:r>
          </a:p>
        </p:txBody>
      </p:sp>
      <p:sp>
        <p:nvSpPr>
          <p:cNvPr id="53" name="Shape 53"/>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419100" marL="457200">
              <a:buClr>
                <a:schemeClr val="dk2"/>
              </a:buClr>
              <a:buSzPct val="208333"/>
              <a:buFont typeface="Arial"/>
              <a:buChar char="•"/>
            </a:pPr>
            <a:r>
              <a:rPr sz="2400" lang="en">
                <a:latin typeface="Ubuntu"/>
                <a:ea typeface="Ubuntu"/>
                <a:cs typeface="Ubuntu"/>
                <a:sym typeface="Ubuntu"/>
              </a:rPr>
              <a:t>Pueden concatenarse con otras listas usando el operador "+" y multiplicar su tamaño:</a:t>
            </a:r>
            <a:r>
              <a:rPr sz="1800" lang="en">
                <a:latin typeface="Ubuntu"/>
                <a:ea typeface="Ubuntu"/>
                <a:cs typeface="Ubuntu"/>
                <a:sym typeface="Ubuntu"/>
              </a:rPr>
              <a:t>l = [1, 2, 3]</a:t>
            </a:r>
            <a:br>
              <a:rPr sz="1800" lang="en">
                <a:latin typeface="Ubuntu"/>
                <a:ea typeface="Ubuntu"/>
                <a:cs typeface="Ubuntu"/>
                <a:sym typeface="Ubuntu"/>
              </a:rPr>
            </a:br>
            <a:r>
              <a:rPr sz="1800" lang="en">
                <a:latin typeface="Ubuntu"/>
                <a:ea typeface="Ubuntu"/>
                <a:cs typeface="Ubuntu"/>
                <a:sym typeface="Ubuntu"/>
              </a:rPr>
              <a:t>g = [5, 7, 2]</a:t>
            </a:r>
            <a:br>
              <a:rPr sz="1800" lang="en">
                <a:latin typeface="Ubuntu"/>
                <a:ea typeface="Ubuntu"/>
                <a:cs typeface="Ubuntu"/>
                <a:sym typeface="Ubuntu"/>
              </a:rPr>
            </a:br>
            <a:r>
              <a:rPr sz="1800" lang="en">
                <a:latin typeface="Ubuntu"/>
                <a:ea typeface="Ubuntu"/>
                <a:cs typeface="Ubuntu"/>
                <a:sym typeface="Ubuntu"/>
              </a:rPr>
              <a:t>h = l + g		</a:t>
            </a:r>
            <a:r>
              <a:rPr sz="1800" lang="en">
                <a:solidFill>
                  <a:srgbClr val="666666"/>
                </a:solidFill>
                <a:latin typeface="Ubuntu"/>
                <a:ea typeface="Ubuntu"/>
                <a:cs typeface="Ubuntu"/>
                <a:sym typeface="Ubuntu"/>
              </a:rPr>
              <a:t>	# [1,2,3,5,7,2]</a:t>
            </a:r>
            <a:r>
              <a:rPr sz="1800" lang="en">
                <a:solidFill>
                  <a:srgbClr val="000000"/>
                </a:solidFill>
                <a:latin typeface="Ubuntu"/>
                <a:ea typeface="Ubuntu"/>
                <a:cs typeface="Ubuntu"/>
                <a:sym typeface="Ubuntu"/>
              </a:rPr>
              <a:t>k = g*2		</a:t>
            </a:r>
            <a:r>
              <a:rPr sz="1800" lang="en">
                <a:solidFill>
                  <a:srgbClr val="666666"/>
                </a:solidFill>
                <a:latin typeface="Ubuntu"/>
                <a:ea typeface="Ubuntu"/>
                <a:cs typeface="Ubuntu"/>
                <a:sym typeface="Ubuntu"/>
              </a:rPr>
              <a:t>	# [5, 7, 2, 5, 7, 2]</a:t>
            </a:r>
          </a:p>
          <a:p>
            <a:pPr rtl="0" lvl="0" indent="-381000" marL="457200">
              <a:buClr>
                <a:schemeClr val="dk2"/>
              </a:buClr>
              <a:buSzPct val="166666"/>
              <a:buFont typeface="Arial"/>
              <a:buChar char="•"/>
            </a:pPr>
            <a:r>
              <a:rPr sz="2400" lang="en">
                <a:latin typeface="Ubuntu"/>
                <a:ea typeface="Ubuntu"/>
                <a:cs typeface="Ubuntu"/>
                <a:sym typeface="Ubuntu"/>
              </a:rPr>
              <a:t>Son objetos mutables, es decir es posible acceder a sus elementos y modificarlos o borrarlos con </a:t>
            </a:r>
            <a:r>
              <a:rPr b="1" sz="2400" lang="en">
                <a:latin typeface="Ubuntu"/>
                <a:ea typeface="Ubuntu"/>
                <a:cs typeface="Ubuntu"/>
                <a:sym typeface="Ubuntu"/>
              </a:rPr>
              <a:t>del</a:t>
            </a:r>
            <a:r>
              <a:rPr sz="2400" lang="en">
                <a:latin typeface="Ubuntu"/>
                <a:ea typeface="Ubuntu"/>
                <a:cs typeface="Ubuntu"/>
                <a:sym typeface="Ubuntu"/>
              </a:rPr>
              <a:t>. Cada índice de la lista hace referencia  a un elemento, empezando por el índice 0 que referencia al primero.</a:t>
            </a:r>
            <a:r>
              <a:rPr sz="1800" lang="en">
                <a:latin typeface="Ubuntu"/>
                <a:ea typeface="Ubuntu"/>
                <a:cs typeface="Ubuntu"/>
                <a:sym typeface="Ubuntu"/>
              </a:rPr>
              <a:t>li = ["b", 4, 10, "c"]</a:t>
            </a:r>
            <a:br>
              <a:rPr sz="1800" lang="en">
                <a:latin typeface="Ubuntu"/>
                <a:ea typeface="Ubuntu"/>
                <a:cs typeface="Ubuntu"/>
                <a:sym typeface="Ubuntu"/>
              </a:rPr>
            </a:br>
            <a:r>
              <a:rPr sz="1800" lang="en">
                <a:latin typeface="Ubuntu"/>
                <a:ea typeface="Ubuntu"/>
                <a:cs typeface="Ubuntu"/>
                <a:sym typeface="Ubuntu"/>
              </a:rPr>
              <a:t>print li[1]		</a:t>
            </a:r>
            <a:r>
              <a:rPr sz="1800" lang="en">
                <a:solidFill>
                  <a:srgbClr val="666666"/>
                </a:solidFill>
                <a:latin typeface="Ubuntu"/>
                <a:ea typeface="Ubuntu"/>
                <a:cs typeface="Ubuntu"/>
                <a:sym typeface="Ubuntu"/>
              </a:rPr>
              <a:t># muestra 4 en pantalla</a:t>
            </a:r>
            <a:r>
              <a:rPr sz="1800" lang="en">
                <a:latin typeface="Ubuntu"/>
                <a:ea typeface="Ubuntu"/>
                <a:cs typeface="Ubuntu"/>
                <a:sym typeface="Ubuntu"/>
              </a:rPr>
              <a:t>li[0] = 1			</a:t>
            </a:r>
            <a:r>
              <a:rPr sz="1800" lang="en">
                <a:solidFill>
                  <a:srgbClr val="666666"/>
                </a:solidFill>
                <a:latin typeface="Ubuntu"/>
                <a:ea typeface="Ubuntu"/>
                <a:cs typeface="Ubuntu"/>
                <a:sym typeface="Ubuntu"/>
              </a:rPr>
              <a:t># [1, 4, 10, "c"]</a:t>
            </a:r>
            <a:r>
              <a:rPr b="1" sz="1800" lang="en">
                <a:latin typeface="Ubuntu"/>
                <a:ea typeface="Ubuntu"/>
                <a:cs typeface="Ubuntu"/>
                <a:sym typeface="Ubuntu"/>
              </a:rPr>
              <a:t>del</a:t>
            </a:r>
            <a:r>
              <a:rPr sz="1800" lang="en">
                <a:latin typeface="Ubuntu"/>
                <a:ea typeface="Ubuntu"/>
                <a:cs typeface="Ubuntu"/>
                <a:sym typeface="Ubuntu"/>
              </a:rPr>
              <a:t> li[2]			</a:t>
            </a:r>
            <a:r>
              <a:rPr sz="1800" lang="en">
                <a:solidFill>
                  <a:srgbClr val="666666"/>
                </a:solidFill>
                <a:latin typeface="Ubuntu"/>
                <a:ea typeface="Ubuntu"/>
                <a:cs typeface="Ubuntu"/>
                <a:sym typeface="Ubuntu"/>
              </a:rPr>
              <a:t># [1, 4, "c"] se borró el tercer elemento</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y="0" x="0"/>
          <a:ext cy="0" cx="0"/>
          <a:chOff y="0" x="0"/>
          <a:chExt cy="0" cx="0"/>
        </a:xfrm>
      </p:grpSpPr>
      <p:sp>
        <p:nvSpPr>
          <p:cNvPr id="58" name="Shape 58"/>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en">
                <a:latin typeface="Ubuntu"/>
                <a:ea typeface="Ubuntu"/>
                <a:cs typeface="Ubuntu"/>
                <a:sym typeface="Ubuntu"/>
              </a:rPr>
              <a:t>Contenido</a:t>
            </a:r>
          </a:p>
        </p:txBody>
      </p:sp>
      <p:sp>
        <p:nvSpPr>
          <p:cNvPr id="59" name="Shape 59"/>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419100" marL="457200">
              <a:buClr>
                <a:srgbClr val="666666"/>
              </a:buClr>
              <a:buSzPct val="166666"/>
              <a:buFont typeface="Arial"/>
              <a:buChar char="•"/>
            </a:pPr>
            <a:r>
              <a:rPr lang="en">
                <a:solidFill>
                  <a:srgbClr val="666666"/>
                </a:solidFill>
                <a:latin typeface="Ubuntu"/>
                <a:ea typeface="Ubuntu"/>
                <a:cs typeface="Ubuntu"/>
                <a:sym typeface="Ubuntu"/>
              </a:rPr>
              <a:t>Listas</a:t>
            </a:r>
          </a:p>
          <a:p>
            <a:pPr rtl="0" lvl="0" indent="-419100" marL="457200">
              <a:buClr>
                <a:srgbClr val="666666"/>
              </a:buClr>
              <a:buSzPct val="166666"/>
              <a:buFont typeface="Arial"/>
              <a:buChar char="•"/>
            </a:pPr>
            <a:r>
              <a:rPr b="1" lang="en">
                <a:solidFill>
                  <a:srgbClr val="000000"/>
                </a:solidFill>
                <a:latin typeface="Ubuntu"/>
                <a:ea typeface="Ubuntu"/>
                <a:cs typeface="Ubuntu"/>
                <a:sym typeface="Ubuntu"/>
              </a:rPr>
              <a:t>Tuplas</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Diccionarios</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Uso de type(), help() y len()</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Control de flujo: for ... in</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Uso de range()</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Uso de enumerate()</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Demo 3</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y="0" x="0"/>
          <a:ext cy="0" cx="0"/>
          <a:chOff y="0" x="0"/>
          <a:chExt cy="0" cx="0"/>
        </a:xfrm>
      </p:grpSpPr>
      <p:sp>
        <p:nvSpPr>
          <p:cNvPr id="64" name="Shape 64"/>
          <p:cNvSpPr txBox="1"/>
          <p:nvPr>
            <p:ph type="title"/>
          </p:nvPr>
        </p:nvSpPr>
        <p:spPr>
          <a:xfrm>
            <a:off y="274637" x="457200"/>
            <a:ext cy="1522199" cx="8229600"/>
          </a:xfrm>
          <a:prstGeom prst="rect">
            <a:avLst/>
          </a:prstGeom>
        </p:spPr>
        <p:txBody>
          <a:bodyPr bIns="91425" rIns="91425" lIns="91425" tIns="91425" anchor="b" anchorCtr="0">
            <a:noAutofit/>
          </a:bodyPr>
          <a:lstStyle/>
          <a:p>
            <a:pPr>
              <a:buNone/>
            </a:pPr>
            <a:r>
              <a:rPr lang="en">
                <a:latin typeface="Ubuntu"/>
                <a:ea typeface="Ubuntu"/>
                <a:cs typeface="Ubuntu"/>
                <a:sym typeface="Ubuntu"/>
              </a:rPr>
              <a:t>Tuplas</a:t>
            </a:r>
          </a:p>
        </p:txBody>
      </p:sp>
      <p:sp>
        <p:nvSpPr>
          <p:cNvPr id="65" name="Shape 65"/>
          <p:cNvSpPr txBox="1"/>
          <p:nvPr>
            <p:ph idx="1" type="body"/>
          </p:nvPr>
        </p:nvSpPr>
        <p:spPr>
          <a:xfrm>
            <a:off y="1947332" x="457200"/>
            <a:ext cy="4620299" cx="8229600"/>
          </a:xfrm>
          <a:prstGeom prst="rect">
            <a:avLst/>
          </a:prstGeom>
          <a:ln>
            <a:noFill/>
          </a:ln>
        </p:spPr>
        <p:txBody>
          <a:bodyPr bIns="91425" rIns="91425" lIns="91425" tIns="91425" anchor="t" anchorCtr="0">
            <a:noAutofit/>
          </a:bodyPr>
          <a:lstStyle/>
          <a:p>
            <a:pPr rtl="0" lvl="0">
              <a:buNone/>
            </a:pPr>
            <a:r>
              <a:rPr lang="en">
                <a:latin typeface="Ubuntu"/>
                <a:ea typeface="Ubuntu"/>
                <a:cs typeface="Ubuntu"/>
                <a:sym typeface="Ubuntu"/>
              </a:rPr>
              <a:t>Las tuplas son otra colección de Python muy similar a las listas, con la diferencia que estas son inmutables. Sus características son:</a:t>
            </a:r>
          </a:p>
          <a:p>
            <a:pPr rtl="0" lvl="0" indent="-381000" marL="457200">
              <a:buClr>
                <a:schemeClr val="dk2"/>
              </a:buClr>
              <a:buSzPct val="166666"/>
              <a:buFont typeface="Arial"/>
              <a:buChar char="•"/>
            </a:pPr>
            <a:r>
              <a:rPr sz="2400" lang="en">
                <a:latin typeface="Ubuntu"/>
                <a:ea typeface="Ubuntu"/>
                <a:cs typeface="Ubuntu"/>
                <a:sym typeface="Ubuntu"/>
              </a:rPr>
              <a:t>Las tuplas se crean con dos paréntesis y dentro los elementos separados con comas, estos pueden ser de cualquier tipo incluso tuplas.</a:t>
            </a:r>
            <a:r>
              <a:rPr sz="1800" lang="en">
                <a:latin typeface="Ubuntu"/>
                <a:ea typeface="Ubuntu"/>
                <a:cs typeface="Ubuntu"/>
                <a:sym typeface="Ubuntu"/>
              </a:rPr>
              <a:t>t = (23, 45, ("abc", "efg"))</a:t>
            </a:r>
            <a:br>
              <a:rPr sz="1800" lang="en">
                <a:latin typeface="Ubuntu"/>
                <a:ea typeface="Ubuntu"/>
                <a:cs typeface="Ubuntu"/>
                <a:sym typeface="Ubuntu"/>
              </a:rPr>
            </a:br>
            <a:r>
              <a:rPr sz="1800" lang="en">
                <a:latin typeface="Ubuntu"/>
                <a:ea typeface="Ubuntu"/>
                <a:cs typeface="Ubuntu"/>
                <a:sym typeface="Ubuntu"/>
              </a:rPr>
              <a:t>print t[1]</a:t>
            </a:r>
            <a:br>
              <a:rPr sz="1800" lang="en">
                <a:latin typeface="Ubuntu"/>
                <a:ea typeface="Ubuntu"/>
                <a:cs typeface="Ubuntu"/>
                <a:sym typeface="Ubuntu"/>
              </a:rPr>
            </a:br>
            <a:r>
              <a:rPr sz="1800" lang="en">
                <a:latin typeface="Ubuntu"/>
                <a:ea typeface="Ubuntu"/>
                <a:cs typeface="Ubuntu"/>
                <a:sym typeface="Ubuntu"/>
              </a:rPr>
              <a:t>t[0] = 6	#</a:t>
            </a:r>
            <a:r>
              <a:rPr sz="1800" lang="en">
                <a:solidFill>
                  <a:srgbClr val="CC0000"/>
                </a:solidFill>
                <a:latin typeface="Ubuntu"/>
                <a:ea typeface="Ubuntu"/>
                <a:cs typeface="Ubuntu"/>
                <a:sym typeface="Ubuntu"/>
              </a:rPr>
              <a:t>TypeError: 'tuple' object does not support item assignment</a:t>
            </a:r>
          </a:p>
          <a:p>
            <a:pPr rtl="0" lvl="0" indent="-381000" marL="457200">
              <a:buClr>
                <a:schemeClr val="dk2"/>
              </a:buClr>
              <a:buSzPct val="166666"/>
              <a:buFont typeface="Arial"/>
              <a:buChar char="•"/>
            </a:pPr>
            <a:r>
              <a:rPr sz="2400" lang="en">
                <a:latin typeface="Ubuntu"/>
                <a:ea typeface="Ubuntu"/>
                <a:cs typeface="Ubuntu"/>
                <a:sym typeface="Ubuntu"/>
              </a:rPr>
              <a:t>No son dinámicas, es decir una vez creadas no pueden aumentar o disminuir la cantidad de elementos.</a:t>
            </a:r>
            <a:r>
              <a:rPr b="1" sz="1800" lang="en">
                <a:latin typeface="Ubuntu"/>
                <a:ea typeface="Ubuntu"/>
                <a:cs typeface="Ubuntu"/>
                <a:sym typeface="Ubuntu"/>
              </a:rPr>
              <a:t>del</a:t>
            </a:r>
            <a:r>
              <a:rPr sz="1800" lang="en">
                <a:latin typeface="Ubuntu"/>
                <a:ea typeface="Ubuntu"/>
                <a:cs typeface="Ubuntu"/>
                <a:sym typeface="Ubuntu"/>
              </a:rPr>
              <a:t> t[1]	#</a:t>
            </a:r>
            <a:r>
              <a:rPr sz="1800" lang="en">
                <a:solidFill>
                  <a:srgbClr val="CC0000"/>
                </a:solidFill>
                <a:latin typeface="Ubuntu"/>
                <a:ea typeface="Ubuntu"/>
                <a:cs typeface="Ubuntu"/>
                <a:sym typeface="Ubuntu"/>
              </a:rPr>
              <a:t>TypeError: 'tuple' object doesn't support item deletion</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y="0" x="0"/>
          <a:ext cy="0" cx="0"/>
          <a:chOff y="0" x="0"/>
          <a:chExt cy="0" cx="0"/>
        </a:xfrm>
      </p:grpSpPr>
      <p:sp>
        <p:nvSpPr>
          <p:cNvPr id="70" name="Shape 70"/>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en">
                <a:latin typeface="Ubuntu"/>
                <a:ea typeface="Ubuntu"/>
                <a:cs typeface="Ubuntu"/>
                <a:sym typeface="Ubuntu"/>
              </a:rPr>
              <a:t>Contenido</a:t>
            </a:r>
          </a:p>
        </p:txBody>
      </p:sp>
      <p:sp>
        <p:nvSpPr>
          <p:cNvPr id="71" name="Shape 71"/>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419100" marL="457200">
              <a:buClr>
                <a:srgbClr val="666666"/>
              </a:buClr>
              <a:buSzPct val="166666"/>
              <a:buFont typeface="Arial"/>
              <a:buChar char="•"/>
            </a:pPr>
            <a:r>
              <a:rPr lang="en">
                <a:solidFill>
                  <a:srgbClr val="666666"/>
                </a:solidFill>
                <a:latin typeface="Ubuntu"/>
                <a:ea typeface="Ubuntu"/>
                <a:cs typeface="Ubuntu"/>
                <a:sym typeface="Ubuntu"/>
              </a:rPr>
              <a:t>Listas</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Tuplas</a:t>
            </a:r>
          </a:p>
          <a:p>
            <a:pPr rtl="0" lvl="0" indent="-419100" marL="457200">
              <a:buClr>
                <a:srgbClr val="666666"/>
              </a:buClr>
              <a:buSzPct val="166666"/>
              <a:buFont typeface="Arial"/>
              <a:buChar char="•"/>
            </a:pPr>
            <a:r>
              <a:rPr b="1" lang="en">
                <a:solidFill>
                  <a:srgbClr val="000000"/>
                </a:solidFill>
                <a:latin typeface="Ubuntu"/>
                <a:ea typeface="Ubuntu"/>
                <a:cs typeface="Ubuntu"/>
                <a:sym typeface="Ubuntu"/>
              </a:rPr>
              <a:t>Diccionarios</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Uso de type(), help() y len()</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Control de flujo: for ... in</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Uso de range()</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Uso de enumerate()</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Demo 3</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y="0" x="0"/>
          <a:ext cy="0" cx="0"/>
          <a:chOff y="0" x="0"/>
          <a:chExt cy="0" cx="0"/>
        </a:xfrm>
      </p:grpSpPr>
      <p:sp>
        <p:nvSpPr>
          <p:cNvPr id="76" name="Shape 76"/>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en">
                <a:latin typeface="Ubuntu"/>
                <a:ea typeface="Ubuntu"/>
                <a:cs typeface="Ubuntu"/>
                <a:sym typeface="Ubuntu"/>
              </a:rPr>
              <a:t>Diccionarios</a:t>
            </a:r>
          </a:p>
        </p:txBody>
      </p:sp>
      <p:sp>
        <p:nvSpPr>
          <p:cNvPr id="77" name="Shape 77"/>
          <p:cNvSpPr txBox="1"/>
          <p:nvPr>
            <p:ph idx="1" type="body"/>
          </p:nvPr>
        </p:nvSpPr>
        <p:spPr>
          <a:xfrm>
            <a:off y="1947332" x="457200"/>
            <a:ext cy="4620299" cx="8229600"/>
          </a:xfrm>
          <a:prstGeom prst="rect">
            <a:avLst/>
          </a:prstGeom>
          <a:ln>
            <a:noFill/>
          </a:ln>
        </p:spPr>
        <p:txBody>
          <a:bodyPr bIns="91425" rIns="91425" lIns="91425" tIns="91425" anchor="t" anchorCtr="0">
            <a:noAutofit/>
          </a:bodyPr>
          <a:lstStyle/>
          <a:p>
            <a:pPr rtl="0" lvl="0">
              <a:buNone/>
            </a:pPr>
            <a:r>
              <a:rPr lang="en">
                <a:latin typeface="Ubuntu"/>
                <a:ea typeface="Ubuntu"/>
                <a:cs typeface="Ubuntu"/>
                <a:sym typeface="Ubuntu"/>
              </a:rPr>
              <a:t>Los dicciones son colecciones en las cuáles se asocia explícitamente un conjunto de índices a un conjunto de datos, llamados </a:t>
            </a:r>
            <a:r>
              <a:rPr lang="en" i="1">
                <a:latin typeface="Ubuntu"/>
                <a:ea typeface="Ubuntu"/>
                <a:cs typeface="Ubuntu"/>
                <a:sym typeface="Ubuntu"/>
              </a:rPr>
              <a:t>llave : valor</a:t>
            </a:r>
            <a:r>
              <a:rPr lang="en">
                <a:latin typeface="Ubuntu"/>
                <a:ea typeface="Ubuntu"/>
                <a:cs typeface="Ubuntu"/>
                <a:sym typeface="Ubuntu"/>
              </a:rPr>
              <a:t>, similar a los arrays asociativos en otros lenguajes como PHP, los pares dentro del diccionario no tienen un orden establecido.</a:t>
            </a:r>
          </a:p>
          <a:p>
            <a:pPr rtl="0" lvl="0" indent="-381000" marL="457200">
              <a:buClr>
                <a:schemeClr val="dk2"/>
              </a:buClr>
              <a:buSzPct val="166666"/>
              <a:buFont typeface="Arial"/>
              <a:buChar char="•"/>
            </a:pPr>
            <a:r>
              <a:rPr sz="2400" lang="en">
                <a:latin typeface="Ubuntu"/>
                <a:ea typeface="Ubuntu"/>
                <a:cs typeface="Ubuntu"/>
                <a:sym typeface="Ubuntu"/>
              </a:rPr>
              <a:t>Los diccionarios se definen con llaves {} y dentro de estas pares de datos, de la forma key:value, las llaves deben ser objetos inmutables. (int, str, tuple, etc)</a:t>
            </a:r>
            <a:br>
              <a:rPr sz="1800" lang="en">
                <a:latin typeface="Ubuntu"/>
                <a:ea typeface="Ubuntu"/>
                <a:cs typeface="Ubuntu"/>
                <a:sym typeface="Ubuntu"/>
              </a:rPr>
            </a:br>
            <a:r>
              <a:rPr sz="1800" lang="en">
                <a:latin typeface="Ubuntu"/>
                <a:ea typeface="Ubuntu"/>
                <a:cs typeface="Ubuntu"/>
                <a:sym typeface="Ubuntu"/>
              </a:rPr>
              <a:t>diccionario = {"Silvia": 29, "Pepe":32, 100:"total"}</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