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>
        <p:scale>
          <a:sx n="100" d="100"/>
          <a:sy n="100" d="100"/>
        </p:scale>
        <p:origin x="869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30074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45769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45769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694933"/>
            <a:ext cx="312002" cy="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696028"/>
            <a:ext cx="366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694933"/>
            <a:ext cx="909898" cy="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CFEB1A-F8C9-42D5-BC68-5E35B5266443}"/>
              </a:ext>
            </a:extLst>
          </p:cNvPr>
          <p:cNvGrpSpPr/>
          <p:nvPr/>
        </p:nvGrpSpPr>
        <p:grpSpPr>
          <a:xfrm>
            <a:off x="7435576" y="1438302"/>
            <a:ext cx="2435006" cy="5118954"/>
            <a:chOff x="1892567" y="1576045"/>
            <a:chExt cx="2162934" cy="4546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94D03E-98F7-6B75-E221-E6306CE33A09}"/>
                </a:ext>
              </a:extLst>
            </p:cNvPr>
            <p:cNvSpPr/>
            <p:nvPr/>
          </p:nvSpPr>
          <p:spPr>
            <a:xfrm>
              <a:off x="1892568" y="4154819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SpotLayout</a:t>
              </a:r>
              <a:endParaRPr lang="en-CA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DB0BC0-9BCE-6C8C-8AA9-830187FB2F74}"/>
                </a:ext>
              </a:extLst>
            </p:cNvPr>
            <p:cNvSpPr/>
            <p:nvPr/>
          </p:nvSpPr>
          <p:spPr>
            <a:xfrm>
              <a:off x="1892568" y="4670264"/>
              <a:ext cx="2162933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SampledSubregion</a:t>
              </a:r>
              <a:endParaRPr lang="en-CA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FA84E8-79C5-1867-78C0-FF0DDAA663C7}"/>
                </a:ext>
              </a:extLst>
            </p:cNvPr>
            <p:cNvSpPr/>
            <p:nvPr/>
          </p:nvSpPr>
          <p:spPr>
            <a:xfrm>
              <a:off x="1892568" y="5184950"/>
              <a:ext cx="1953938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ResultSubregion</a:t>
              </a:r>
              <a:endParaRPr lang="en-CA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0CAB9D-9395-7F0B-D6DD-2B16C6279294}"/>
                </a:ext>
              </a:extLst>
            </p:cNvPr>
            <p:cNvSpPr/>
            <p:nvPr/>
          </p:nvSpPr>
          <p:spPr>
            <a:xfrm>
              <a:off x="1892567" y="5699636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ResultImage</a:t>
              </a:r>
              <a:endParaRPr lang="en-CA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5DB3B-C9CB-BAE4-7C36-F1E96FC6CE6F}"/>
                </a:ext>
              </a:extLst>
            </p:cNvPr>
            <p:cNvSpPr/>
            <p:nvPr/>
          </p:nvSpPr>
          <p:spPr>
            <a:xfrm>
              <a:off x="1892568" y="3640133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SpotSignal</a:t>
              </a:r>
              <a:endParaRPr lang="en-CA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E0CAB1-F5FF-8AA3-72C1-D7E50F08C8FC}"/>
                </a:ext>
              </a:extLst>
            </p:cNvPr>
            <p:cNvSpPr/>
            <p:nvPr/>
          </p:nvSpPr>
          <p:spPr>
            <a:xfrm>
              <a:off x="1892568" y="2610002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SpotProfile</a:t>
              </a:r>
              <a:endParaRPr lang="en-CA" sz="16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9A3CCF-C298-ECAA-9164-C2A9AD7EA1D4}"/>
                </a:ext>
              </a:extLst>
            </p:cNvPr>
            <p:cNvSpPr/>
            <p:nvPr/>
          </p:nvSpPr>
          <p:spPr>
            <a:xfrm>
              <a:off x="1892568" y="31254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SpotContent</a:t>
              </a:r>
              <a:endParaRPr lang="en-CA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7A3F3E-1FE0-B5FF-CF51-9EF1F27EB7C4}"/>
                </a:ext>
              </a:extLst>
            </p:cNvPr>
            <p:cNvSpPr/>
            <p:nvPr/>
          </p:nvSpPr>
          <p:spPr>
            <a:xfrm>
              <a:off x="1892568" y="20920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Subregion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08AB5-5693-CEB9-3025-E5D2F7141739}"/>
                </a:ext>
              </a:extLst>
            </p:cNvPr>
            <p:cNvSpPr/>
            <p:nvPr/>
          </p:nvSpPr>
          <p:spPr>
            <a:xfrm>
              <a:off x="1892568" y="1576045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GroundTruth</a:t>
              </a:r>
              <a:endParaRPr lang="en-CA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633373" y="1038447"/>
            <a:ext cx="190629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343232" y="1328587"/>
            <a:ext cx="248657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5053518" y="1618301"/>
            <a:ext cx="306600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763805" y="1908015"/>
            <a:ext cx="364542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stCxn id="6" idx="2"/>
            <a:endCxn id="37" idx="1"/>
          </p:cNvCxnSpPr>
          <p:nvPr/>
        </p:nvCxnSpPr>
        <p:spPr>
          <a:xfrm rot="16200000" flipH="1">
            <a:off x="4473663" y="2198157"/>
            <a:ext cx="4225710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183949" y="2487870"/>
            <a:ext cx="480513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894234" y="2777584"/>
            <a:ext cx="5384566" cy="1698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924927" y="746892"/>
            <a:ext cx="132318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215382" y="456438"/>
            <a:ext cx="742274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44129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1147446"/>
            <a:ext cx="745271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445956"/>
            <a:ext cx="1342292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744467"/>
            <a:ext cx="1939314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43519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2144392"/>
            <a:ext cx="273916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443902"/>
            <a:ext cx="333818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1096887" y="1440494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4" idx="2"/>
            <a:endCxn id="105" idx="0"/>
          </p:cNvCxnSpPr>
          <p:nvPr/>
        </p:nvCxnSpPr>
        <p:spPr>
          <a:xfrm>
            <a:off x="1714884" y="1089121"/>
            <a:ext cx="0" cy="35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45769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24583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1140536"/>
            <a:ext cx="2311475" cy="1899120"/>
          </a:xfrm>
          <a:prstGeom prst="bentConnector3">
            <a:avLst>
              <a:gd name="adj1" fmla="val 71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354933"/>
            <a:ext cx="1846112" cy="6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694933"/>
            <a:ext cx="57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21</cp:revision>
  <dcterms:created xsi:type="dcterms:W3CDTF">2023-03-15T03:28:04Z</dcterms:created>
  <dcterms:modified xsi:type="dcterms:W3CDTF">2023-03-19T03:18:33Z</dcterms:modified>
</cp:coreProperties>
</file>