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>
        <p:scale>
          <a:sx n="100" d="100"/>
          <a:sy n="100" d="100"/>
        </p:scale>
        <p:origin x="869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096887" y="300745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2644883" y="457698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4949242" y="457698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2881" y="694933"/>
            <a:ext cx="312002" cy="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3123" y="696028"/>
            <a:ext cx="366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6525677" y="694933"/>
            <a:ext cx="909898" cy="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CFEB1A-F8C9-42D5-BC68-5E35B5266443}"/>
              </a:ext>
            </a:extLst>
          </p:cNvPr>
          <p:cNvGrpSpPr/>
          <p:nvPr/>
        </p:nvGrpSpPr>
        <p:grpSpPr>
          <a:xfrm>
            <a:off x="7435576" y="1438302"/>
            <a:ext cx="2435006" cy="5118954"/>
            <a:chOff x="1892567" y="1576045"/>
            <a:chExt cx="2162934" cy="4546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94D03E-98F7-6B75-E221-E6306CE33A09}"/>
                </a:ext>
              </a:extLst>
            </p:cNvPr>
            <p:cNvSpPr/>
            <p:nvPr/>
          </p:nvSpPr>
          <p:spPr>
            <a:xfrm>
              <a:off x="1892568" y="4154819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SpotLayout</a:t>
              </a:r>
              <a:endParaRPr lang="en-CA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DB0BC0-9BCE-6C8C-8AA9-830187FB2F74}"/>
                </a:ext>
              </a:extLst>
            </p:cNvPr>
            <p:cNvSpPr/>
            <p:nvPr/>
          </p:nvSpPr>
          <p:spPr>
            <a:xfrm>
              <a:off x="1892568" y="4670264"/>
              <a:ext cx="2162933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SampledSubregion</a:t>
              </a:r>
              <a:endParaRPr lang="en-CA" sz="16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FA84E8-79C5-1867-78C0-FF0DDAA663C7}"/>
                </a:ext>
              </a:extLst>
            </p:cNvPr>
            <p:cNvSpPr/>
            <p:nvPr/>
          </p:nvSpPr>
          <p:spPr>
            <a:xfrm>
              <a:off x="1892568" y="5184950"/>
              <a:ext cx="1953938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ResultSubregion</a:t>
              </a:r>
              <a:endParaRPr lang="en-CA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0CAB9D-9395-7F0B-D6DD-2B16C6279294}"/>
                </a:ext>
              </a:extLst>
            </p:cNvPr>
            <p:cNvSpPr/>
            <p:nvPr/>
          </p:nvSpPr>
          <p:spPr>
            <a:xfrm>
              <a:off x="1892567" y="5699636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ResultImage</a:t>
              </a:r>
              <a:endParaRPr lang="en-CA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D5DB3B-C9CB-BAE4-7C36-F1E96FC6CE6F}"/>
                </a:ext>
              </a:extLst>
            </p:cNvPr>
            <p:cNvSpPr/>
            <p:nvPr/>
          </p:nvSpPr>
          <p:spPr>
            <a:xfrm>
              <a:off x="1892568" y="3640133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SpotSignal</a:t>
              </a:r>
              <a:endParaRPr lang="en-CA" sz="1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E0CAB1-F5FF-8AA3-72C1-D7E50F08C8FC}"/>
                </a:ext>
              </a:extLst>
            </p:cNvPr>
            <p:cNvSpPr/>
            <p:nvPr/>
          </p:nvSpPr>
          <p:spPr>
            <a:xfrm>
              <a:off x="1892568" y="2610002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SpotProfile</a:t>
              </a:r>
              <a:endParaRPr lang="en-CA" sz="16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9A3CCF-C298-ECAA-9164-C2A9AD7EA1D4}"/>
                </a:ext>
              </a:extLst>
            </p:cNvPr>
            <p:cNvSpPr/>
            <p:nvPr/>
          </p:nvSpPr>
          <p:spPr>
            <a:xfrm>
              <a:off x="1892568" y="31254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SpotContent</a:t>
              </a:r>
              <a:endParaRPr lang="en-CA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7A3F3E-1FE0-B5FF-CF51-9EF1F27EB7C4}"/>
                </a:ext>
              </a:extLst>
            </p:cNvPr>
            <p:cNvSpPr/>
            <p:nvPr/>
          </p:nvSpPr>
          <p:spPr>
            <a:xfrm>
              <a:off x="1892568" y="20920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Subregion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B08AB5-5693-CEB9-3025-E5D2F7141739}"/>
                </a:ext>
              </a:extLst>
            </p:cNvPr>
            <p:cNvSpPr/>
            <p:nvPr/>
          </p:nvSpPr>
          <p:spPr>
            <a:xfrm>
              <a:off x="1892568" y="1576045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GroundTruth</a:t>
              </a:r>
              <a:endParaRPr lang="en-CA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633373" y="1038447"/>
            <a:ext cx="1906291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343232" y="1328587"/>
            <a:ext cx="2486573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5053518" y="1618301"/>
            <a:ext cx="3066001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763805" y="1908015"/>
            <a:ext cx="3645428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stCxn id="6" idx="2"/>
            <a:endCxn id="37" idx="1"/>
          </p:cNvCxnSpPr>
          <p:nvPr/>
        </p:nvCxnSpPr>
        <p:spPr>
          <a:xfrm rot="16200000" flipH="1">
            <a:off x="4473663" y="2198157"/>
            <a:ext cx="4225710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183949" y="2487870"/>
            <a:ext cx="4805138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3894234" y="2777584"/>
            <a:ext cx="5384566" cy="1698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5924927" y="746892"/>
            <a:ext cx="1323183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215382" y="456438"/>
            <a:ext cx="742274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3933099" y="1441298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3400916" y="1147446"/>
            <a:ext cx="745271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102405" y="1445956"/>
            <a:ext cx="1342292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2803894" y="1744467"/>
            <a:ext cx="1939314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3933099" y="3435190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2403969" y="2144392"/>
            <a:ext cx="2739163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104460" y="2443902"/>
            <a:ext cx="3338183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1096887" y="1440494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4" idx="2"/>
            <a:endCxn id="105" idx="0"/>
          </p:cNvCxnSpPr>
          <p:nvPr/>
        </p:nvCxnSpPr>
        <p:spPr>
          <a:xfrm>
            <a:off x="1714884" y="1089121"/>
            <a:ext cx="0" cy="35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7435576" y="457698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096886" y="3245834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stCxn id="5" idx="2"/>
            <a:endCxn id="128" idx="0"/>
          </p:cNvCxnSpPr>
          <p:nvPr/>
        </p:nvCxnSpPr>
        <p:spPr>
          <a:xfrm rot="5400000">
            <a:off x="1508706" y="1140536"/>
            <a:ext cx="2311475" cy="1899120"/>
          </a:xfrm>
          <a:prstGeom prst="bentConnector3">
            <a:avLst>
              <a:gd name="adj1" fmla="val 71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ABAEA7-15D6-396E-7F7D-9B532D95C92E}"/>
              </a:ext>
            </a:extLst>
          </p:cNvPr>
          <p:cNvSpPr/>
          <p:nvPr/>
        </p:nvSpPr>
        <p:spPr>
          <a:xfrm>
            <a:off x="9249003" y="354933"/>
            <a:ext cx="1846112" cy="68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Stage / Canvas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AEEF-27DD-43BB-8E24-FC5D7CA89F44}"/>
              </a:ext>
            </a:extLst>
          </p:cNvPr>
          <p:cNvCxnSpPr>
            <a:cxnSpLocks/>
            <a:stCxn id="121" idx="3"/>
            <a:endCxn id="2" idx="1"/>
          </p:cNvCxnSpPr>
          <p:nvPr/>
        </p:nvCxnSpPr>
        <p:spPr>
          <a:xfrm>
            <a:off x="8671569" y="694933"/>
            <a:ext cx="577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113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20</cp:revision>
  <dcterms:created xsi:type="dcterms:W3CDTF">2023-03-15T03:28:04Z</dcterms:created>
  <dcterms:modified xsi:type="dcterms:W3CDTF">2023-03-19T02:47:22Z</dcterms:modified>
</cp:coreProperties>
</file>