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6728941" y="1527553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>
            <a:off x="7753196" y="1332498"/>
            <a:ext cx="2347665" cy="3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896885"/>
            <a:ext cx="486479" cy="31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712219"/>
            <a:ext cx="4776760" cy="13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896885"/>
            <a:ext cx="667893" cy="150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>
            <a:off x="7241069" y="1896885"/>
            <a:ext cx="103059" cy="21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896885"/>
            <a:ext cx="442960" cy="60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7753196" y="1712219"/>
            <a:ext cx="1931939" cy="3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426883" y="4377025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321426" cy="115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472651" y="3617014"/>
            <a:ext cx="580704" cy="76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472651" y="2685091"/>
            <a:ext cx="2220604" cy="169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472651" y="3586732"/>
            <a:ext cx="222060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4518418" y="4222350"/>
            <a:ext cx="1591942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4518418" y="2020389"/>
            <a:ext cx="5166717" cy="28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>
            <a:off x="4518418" y="4654024"/>
            <a:ext cx="460101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6</cp:revision>
  <dcterms:created xsi:type="dcterms:W3CDTF">2023-03-15T03:28:04Z</dcterms:created>
  <dcterms:modified xsi:type="dcterms:W3CDTF">2023-03-15T15:00:09Z</dcterms:modified>
</cp:coreProperties>
</file>