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>
        <p:scale>
          <a:sx n="66" d="100"/>
          <a:sy n="66" d="100"/>
        </p:scale>
        <p:origin x="2184" y="10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12857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28552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28552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522763"/>
            <a:ext cx="312002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523858"/>
            <a:ext cx="3661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522763"/>
            <a:ext cx="909899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4D03E-98F7-6B75-E221-E6306CE33A09}"/>
              </a:ext>
            </a:extLst>
          </p:cNvPr>
          <p:cNvSpPr/>
          <p:nvPr/>
        </p:nvSpPr>
        <p:spPr>
          <a:xfrm>
            <a:off x="7435577" y="4505974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SpotLayout</a:t>
            </a:r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DB0BC0-9BCE-6C8C-8AA9-830187FB2F74}"/>
              </a:ext>
            </a:extLst>
          </p:cNvPr>
          <p:cNvSpPr/>
          <p:nvPr/>
        </p:nvSpPr>
        <p:spPr>
          <a:xfrm>
            <a:off x="7435577" y="5086256"/>
            <a:ext cx="2435005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SampledSubregion</a:t>
            </a:r>
            <a:endParaRPr lang="en-CA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A84E8-79C5-1867-78C0-FF0DDAA663C7}"/>
              </a:ext>
            </a:extLst>
          </p:cNvPr>
          <p:cNvSpPr/>
          <p:nvPr/>
        </p:nvSpPr>
        <p:spPr>
          <a:xfrm>
            <a:off x="7435577" y="5665684"/>
            <a:ext cx="2199721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ResultSubregion</a:t>
            </a:r>
            <a:endParaRPr lang="en-CA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0CAB9D-9395-7F0B-D6DD-2B16C6279294}"/>
              </a:ext>
            </a:extLst>
          </p:cNvPr>
          <p:cNvSpPr/>
          <p:nvPr/>
        </p:nvSpPr>
        <p:spPr>
          <a:xfrm>
            <a:off x="7435576" y="6245112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ResultImage</a:t>
            </a:r>
            <a:endParaRPr lang="en-CA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D5DB3B-C9CB-BAE4-7C36-F1E96FC6CE6F}"/>
              </a:ext>
            </a:extLst>
          </p:cNvPr>
          <p:cNvSpPr/>
          <p:nvPr/>
        </p:nvSpPr>
        <p:spPr>
          <a:xfrm>
            <a:off x="7435577" y="3926547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SpotSignal</a:t>
            </a:r>
            <a:endParaRPr lang="en-CA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E0CAB1-F5FF-8AA3-72C1-D7E50F08C8FC}"/>
              </a:ext>
            </a:extLst>
          </p:cNvPr>
          <p:cNvSpPr/>
          <p:nvPr/>
        </p:nvSpPr>
        <p:spPr>
          <a:xfrm>
            <a:off x="7435577" y="2766837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SpotProfile</a:t>
            </a:r>
            <a:endParaRPr lang="en-CA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9A3CCF-C298-ECAA-9164-C2A9AD7EA1D4}"/>
              </a:ext>
            </a:extLst>
          </p:cNvPr>
          <p:cNvSpPr/>
          <p:nvPr/>
        </p:nvSpPr>
        <p:spPr>
          <a:xfrm>
            <a:off x="7435577" y="334711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SpotContent</a:t>
            </a:r>
            <a:endParaRPr lang="en-CA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7A3F3E-1FE0-B5FF-CF51-9EF1F27EB7C4}"/>
              </a:ext>
            </a:extLst>
          </p:cNvPr>
          <p:cNvSpPr/>
          <p:nvPr/>
        </p:nvSpPr>
        <p:spPr>
          <a:xfrm>
            <a:off x="7435577" y="218372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Subregion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8AB5-5693-CEB9-3025-E5D2F7141739}"/>
              </a:ext>
            </a:extLst>
          </p:cNvPr>
          <p:cNvSpPr/>
          <p:nvPr/>
        </p:nvSpPr>
        <p:spPr>
          <a:xfrm>
            <a:off x="7435577" y="1438302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GroundTruth</a:t>
            </a:r>
            <a:endParaRPr lang="en-CA" sz="16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465029" y="1034620"/>
            <a:ext cx="224297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174888" y="1324761"/>
            <a:ext cx="282326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4885174" y="1614475"/>
            <a:ext cx="340268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595461" y="1904188"/>
            <a:ext cx="3982115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4305320" y="2194329"/>
            <a:ext cx="4562397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015606" y="2484043"/>
            <a:ext cx="5141825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725892" y="2773758"/>
            <a:ext cx="5721253" cy="1698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756583" y="743066"/>
            <a:ext cx="165987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129297" y="370352"/>
            <a:ext cx="91444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26912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975276"/>
            <a:ext cx="745271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273786"/>
            <a:ext cx="1342292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572297"/>
            <a:ext cx="1939314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26302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1972222"/>
            <a:ext cx="273916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271732"/>
            <a:ext cx="333818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4053787" y="4977006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>
            <a:off x="4671784" y="4338702"/>
            <a:ext cx="0" cy="638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28552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1875933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cxnSpLocks/>
            <a:stCxn id="5" idx="2"/>
            <a:endCxn id="128" idx="0"/>
          </p:cNvCxnSpPr>
          <p:nvPr/>
        </p:nvCxnSpPr>
        <p:spPr>
          <a:xfrm rot="5400000">
            <a:off x="2107571" y="369501"/>
            <a:ext cx="1113744" cy="1899120"/>
          </a:xfrm>
          <a:prstGeom prst="bentConnector3">
            <a:avLst>
              <a:gd name="adj1" fmla="val 355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182763"/>
            <a:ext cx="1846112" cy="680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/>
              <a:t>Drawing </a:t>
            </a:r>
            <a:r>
              <a:rPr lang="en-CA" sz="1600" dirty="0"/>
              <a:t>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522763"/>
            <a:ext cx="577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4CC66B-6B16-D752-0F94-F91D7FFA5436}"/>
              </a:ext>
            </a:extLst>
          </p:cNvPr>
          <p:cNvCxnSpPr>
            <a:cxnSpLocks/>
            <a:stCxn id="43" idx="3"/>
            <a:endCxn id="2" idx="2"/>
          </p:cNvCxnSpPr>
          <p:nvPr/>
        </p:nvCxnSpPr>
        <p:spPr>
          <a:xfrm flipV="1">
            <a:off x="9334694" y="862763"/>
            <a:ext cx="837365" cy="155929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2D44B9-DDB9-E9F1-B34D-747B9073BF73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>
          <a:xfrm flipV="1">
            <a:off x="9334694" y="862763"/>
            <a:ext cx="837365" cy="81387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6418152-2119-898C-B894-20913E83D364}"/>
              </a:ext>
            </a:extLst>
          </p:cNvPr>
          <p:cNvCxnSpPr>
            <a:cxnSpLocks/>
            <a:stCxn id="41" idx="3"/>
            <a:endCxn id="2" idx="2"/>
          </p:cNvCxnSpPr>
          <p:nvPr/>
        </p:nvCxnSpPr>
        <p:spPr>
          <a:xfrm flipV="1">
            <a:off x="9334694" y="862763"/>
            <a:ext cx="837365" cy="2142405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8577871-C9F4-E957-30E1-2A974D4C4128}"/>
              </a:ext>
            </a:extLst>
          </p:cNvPr>
          <p:cNvCxnSpPr>
            <a:cxnSpLocks/>
            <a:stCxn id="42" idx="3"/>
            <a:endCxn id="2" idx="2"/>
          </p:cNvCxnSpPr>
          <p:nvPr/>
        </p:nvCxnSpPr>
        <p:spPr>
          <a:xfrm flipV="1">
            <a:off x="9334694" y="862763"/>
            <a:ext cx="837365" cy="272268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D210D18-A83D-B2C3-E235-8F77E0F288A3}"/>
              </a:ext>
            </a:extLst>
          </p:cNvPr>
          <p:cNvCxnSpPr>
            <a:stCxn id="40" idx="3"/>
            <a:endCxn id="2" idx="2"/>
          </p:cNvCxnSpPr>
          <p:nvPr/>
        </p:nvCxnSpPr>
        <p:spPr>
          <a:xfrm flipV="1">
            <a:off x="9334694" y="862763"/>
            <a:ext cx="837365" cy="3302115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5A912F3-5683-C28C-4752-8524C06E8E92}"/>
              </a:ext>
            </a:extLst>
          </p:cNvPr>
          <p:cNvCxnSpPr>
            <a:stCxn id="21" idx="3"/>
            <a:endCxn id="2" idx="2"/>
          </p:cNvCxnSpPr>
          <p:nvPr/>
        </p:nvCxnSpPr>
        <p:spPr>
          <a:xfrm flipV="1">
            <a:off x="9334694" y="862763"/>
            <a:ext cx="837365" cy="3881542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596A27-B011-4202-7AEE-AC997B89596D}"/>
              </a:ext>
            </a:extLst>
          </p:cNvPr>
          <p:cNvCxnSpPr>
            <a:stCxn id="37" idx="3"/>
            <a:endCxn id="2" idx="2"/>
          </p:cNvCxnSpPr>
          <p:nvPr/>
        </p:nvCxnSpPr>
        <p:spPr>
          <a:xfrm flipV="1">
            <a:off x="9870582" y="862763"/>
            <a:ext cx="301477" cy="4461824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98F583-9C6C-F215-9583-ACF6E9369F1E}"/>
              </a:ext>
            </a:extLst>
          </p:cNvPr>
          <p:cNvCxnSpPr>
            <a:stCxn id="38" idx="3"/>
            <a:endCxn id="2" idx="2"/>
          </p:cNvCxnSpPr>
          <p:nvPr/>
        </p:nvCxnSpPr>
        <p:spPr>
          <a:xfrm flipV="1">
            <a:off x="9635298" y="862763"/>
            <a:ext cx="536761" cy="5041252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E1A0E5C-FB7E-54F1-B9B4-6679EB6BB51C}"/>
              </a:ext>
            </a:extLst>
          </p:cNvPr>
          <p:cNvCxnSpPr>
            <a:stCxn id="39" idx="3"/>
            <a:endCxn id="2" idx="2"/>
          </p:cNvCxnSpPr>
          <p:nvPr/>
        </p:nvCxnSpPr>
        <p:spPr>
          <a:xfrm flipV="1">
            <a:off x="9334693" y="862763"/>
            <a:ext cx="837366" cy="562068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E90043-E85B-FA89-3B1B-C9AAFCF14BE5}"/>
              </a:ext>
            </a:extLst>
          </p:cNvPr>
          <p:cNvCxnSpPr>
            <a:cxnSpLocks/>
            <a:stCxn id="44" idx="3"/>
            <a:endCxn id="121" idx="2"/>
          </p:cNvCxnSpPr>
          <p:nvPr/>
        </p:nvCxnSpPr>
        <p:spPr>
          <a:xfrm flipH="1" flipV="1">
            <a:off x="8053573" y="759998"/>
            <a:ext cx="1281121" cy="916635"/>
          </a:xfrm>
          <a:prstGeom prst="bentConnector4">
            <a:avLst>
              <a:gd name="adj1" fmla="val -65626"/>
              <a:gd name="adj2" fmla="val 63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27</cp:revision>
  <dcterms:created xsi:type="dcterms:W3CDTF">2023-03-15T03:28:04Z</dcterms:created>
  <dcterms:modified xsi:type="dcterms:W3CDTF">2023-04-13T01:17:55Z</dcterms:modified>
</cp:coreProperties>
</file>