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64" y="1051"/>
      </p:cViewPr>
      <p:guideLst>
        <p:guide orient="horz" pos="90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4582"/>
            <a:ext cx="7772400" cy="617274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1844"/>
            <a:ext cx="6400800" cy="7359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5323"/>
            <a:ext cx="2057400" cy="2457098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5323"/>
            <a:ext cx="6019800" cy="2457098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50490"/>
            <a:ext cx="7772400" cy="5719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20551"/>
            <a:ext cx="7772400" cy="6299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9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3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71937"/>
            <a:ext cx="4038600" cy="19004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71937"/>
            <a:ext cx="4038600" cy="19004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4606"/>
            <a:ext cx="4040188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9" indent="0">
              <a:buNone/>
              <a:defRPr sz="2000" b="1"/>
            </a:lvl2pPr>
            <a:lvl3pPr marL="914437" indent="0">
              <a:buNone/>
              <a:defRPr sz="1800" b="1"/>
            </a:lvl3pPr>
            <a:lvl4pPr marL="1371656" indent="0">
              <a:buNone/>
              <a:defRPr sz="1600" b="1"/>
            </a:lvl4pPr>
            <a:lvl5pPr marL="1828875" indent="0">
              <a:buNone/>
              <a:defRPr sz="1600" b="1"/>
            </a:lvl5pPr>
            <a:lvl6pPr marL="2286094" indent="0">
              <a:buNone/>
              <a:defRPr sz="1600" b="1"/>
            </a:lvl6pPr>
            <a:lvl7pPr marL="2743312" indent="0">
              <a:buNone/>
              <a:defRPr sz="1600" b="1"/>
            </a:lvl7pPr>
            <a:lvl8pPr marL="3200531" indent="0">
              <a:buNone/>
              <a:defRPr sz="1600" b="1"/>
            </a:lvl8pPr>
            <a:lvl9pPr marL="365775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913247"/>
            <a:ext cx="4040188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644606"/>
            <a:ext cx="4041775" cy="2686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9" indent="0">
              <a:buNone/>
              <a:defRPr sz="2000" b="1"/>
            </a:lvl2pPr>
            <a:lvl3pPr marL="914437" indent="0">
              <a:buNone/>
              <a:defRPr sz="1800" b="1"/>
            </a:lvl3pPr>
            <a:lvl4pPr marL="1371656" indent="0">
              <a:buNone/>
              <a:defRPr sz="1600" b="1"/>
            </a:lvl4pPr>
            <a:lvl5pPr marL="1828875" indent="0">
              <a:buNone/>
              <a:defRPr sz="1600" b="1"/>
            </a:lvl5pPr>
            <a:lvl6pPr marL="2286094" indent="0">
              <a:buNone/>
              <a:defRPr sz="1600" b="1"/>
            </a:lvl6pPr>
            <a:lvl7pPr marL="2743312" indent="0">
              <a:buNone/>
              <a:defRPr sz="1600" b="1"/>
            </a:lvl7pPr>
            <a:lvl8pPr marL="3200531" indent="0">
              <a:buNone/>
              <a:defRPr sz="1600" b="1"/>
            </a:lvl8pPr>
            <a:lvl9pPr marL="365775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913247"/>
            <a:ext cx="4041775" cy="16591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114656"/>
            <a:ext cx="3008313" cy="487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4657"/>
            <a:ext cx="5111750" cy="24577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602610"/>
            <a:ext cx="3008313" cy="1969812"/>
          </a:xfrm>
        </p:spPr>
        <p:txBody>
          <a:bodyPr/>
          <a:lstStyle>
            <a:lvl1pPr marL="0" indent="0">
              <a:buNone/>
              <a:defRPr sz="1400"/>
            </a:lvl1pPr>
            <a:lvl2pPr marL="457219" indent="0">
              <a:buNone/>
              <a:defRPr sz="1200"/>
            </a:lvl2pPr>
            <a:lvl3pPr marL="914437" indent="0">
              <a:buNone/>
              <a:defRPr sz="1000"/>
            </a:lvl3pPr>
            <a:lvl4pPr marL="1371656" indent="0">
              <a:buNone/>
              <a:defRPr sz="901"/>
            </a:lvl4pPr>
            <a:lvl5pPr marL="1828875" indent="0">
              <a:buNone/>
              <a:defRPr sz="901"/>
            </a:lvl5pPr>
            <a:lvl6pPr marL="2286094" indent="0">
              <a:buNone/>
              <a:defRPr sz="901"/>
            </a:lvl6pPr>
            <a:lvl7pPr marL="2743312" indent="0">
              <a:buNone/>
              <a:defRPr sz="901"/>
            </a:lvl7pPr>
            <a:lvl8pPr marL="3200531" indent="0">
              <a:buNone/>
              <a:defRPr sz="901"/>
            </a:lvl8pPr>
            <a:lvl9pPr marL="3657750" indent="0">
              <a:buNone/>
              <a:defRPr sz="90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015808"/>
            <a:ext cx="5486400" cy="23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257309"/>
            <a:ext cx="5486400" cy="1727835"/>
          </a:xfrm>
        </p:spPr>
        <p:txBody>
          <a:bodyPr/>
          <a:lstStyle>
            <a:lvl1pPr marL="0" indent="0">
              <a:buNone/>
              <a:defRPr sz="3200"/>
            </a:lvl1pPr>
            <a:lvl2pPr marL="457219" indent="0">
              <a:buNone/>
              <a:defRPr sz="2800"/>
            </a:lvl2pPr>
            <a:lvl3pPr marL="914437" indent="0">
              <a:buNone/>
              <a:defRPr sz="2400"/>
            </a:lvl3pPr>
            <a:lvl4pPr marL="1371656" indent="0">
              <a:buNone/>
              <a:defRPr sz="2000"/>
            </a:lvl4pPr>
            <a:lvl5pPr marL="1828875" indent="0">
              <a:buNone/>
              <a:defRPr sz="2000"/>
            </a:lvl5pPr>
            <a:lvl6pPr marL="2286094" indent="0">
              <a:buNone/>
              <a:defRPr sz="2000"/>
            </a:lvl6pPr>
            <a:lvl7pPr marL="2743312" indent="0">
              <a:buNone/>
              <a:defRPr sz="2000"/>
            </a:lvl7pPr>
            <a:lvl8pPr marL="3200531" indent="0">
              <a:buNone/>
              <a:defRPr sz="2000"/>
            </a:lvl8pPr>
            <a:lvl9pPr marL="36577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253785"/>
            <a:ext cx="5486400" cy="337967"/>
          </a:xfrm>
        </p:spPr>
        <p:txBody>
          <a:bodyPr/>
          <a:lstStyle>
            <a:lvl1pPr marL="0" indent="0">
              <a:buNone/>
              <a:defRPr sz="1400"/>
            </a:lvl1pPr>
            <a:lvl2pPr marL="457219" indent="0">
              <a:buNone/>
              <a:defRPr sz="1200"/>
            </a:lvl2pPr>
            <a:lvl3pPr marL="914437" indent="0">
              <a:buNone/>
              <a:defRPr sz="1000"/>
            </a:lvl3pPr>
            <a:lvl4pPr marL="1371656" indent="0">
              <a:buNone/>
              <a:defRPr sz="901"/>
            </a:lvl4pPr>
            <a:lvl5pPr marL="1828875" indent="0">
              <a:buNone/>
              <a:defRPr sz="901"/>
            </a:lvl5pPr>
            <a:lvl6pPr marL="2286094" indent="0">
              <a:buNone/>
              <a:defRPr sz="901"/>
            </a:lvl6pPr>
            <a:lvl7pPr marL="2743312" indent="0">
              <a:buNone/>
              <a:defRPr sz="901"/>
            </a:lvl7pPr>
            <a:lvl8pPr marL="3200531" indent="0">
              <a:buNone/>
              <a:defRPr sz="901"/>
            </a:lvl8pPr>
            <a:lvl9pPr marL="3657750" indent="0">
              <a:buNone/>
              <a:defRPr sz="90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5323"/>
            <a:ext cx="8229600" cy="479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71937"/>
            <a:ext cx="8229600" cy="190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2669080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2669080"/>
            <a:ext cx="2895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2669080"/>
            <a:ext cx="21336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1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5" indent="-342915" algn="l" defTabSz="45721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80" indent="-285761" algn="l" defTabSz="45721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7" indent="-228609" algn="l" defTabSz="45721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6" indent="-228609" algn="l" defTabSz="45721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4" indent="-228609" algn="l" defTabSz="45721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3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22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41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59" indent="-228609" algn="l" defTabSz="45721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9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37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6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5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4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2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31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50" algn="l" defTabSz="4572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7FC024C-E238-E446-ACBE-AB1E0858F1EA}"/>
              </a:ext>
            </a:extLst>
          </p:cNvPr>
          <p:cNvGrpSpPr/>
          <p:nvPr/>
        </p:nvGrpSpPr>
        <p:grpSpPr>
          <a:xfrm>
            <a:off x="142645" y="165105"/>
            <a:ext cx="8858711" cy="2100592"/>
            <a:chOff x="189918" y="391948"/>
            <a:chExt cx="8858711" cy="2100592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8" y="1246169"/>
              <a:ext cx="8858711" cy="1246371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6" y="2107121"/>
                  <a:ext cx="7665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6" y="2107121"/>
                  <a:ext cx="76655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85486" y="1239598"/>
              <a:ext cx="1483694" cy="1246371"/>
              <a:chOff x="370329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740419" y="2113529"/>
                <a:ext cx="13933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 err="1">
                    <a:latin typeface="Times New Roman"/>
                    <a:cs typeface="Times New Roman"/>
                  </a:rPr>
                  <a:t>ImgBeamer</a:t>
                </a:r>
                <a:endParaRPr lang="en-US" sz="20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5" name="Straight Arrow Connector 24"/>
            <p:cNvCxnSpPr>
              <a:cxnSpLocks/>
              <a:stCxn id="4" idx="6"/>
              <a:endCxn id="18" idx="1"/>
            </p:cNvCxnSpPr>
            <p:nvPr/>
          </p:nvCxnSpPr>
          <p:spPr>
            <a:xfrm flipV="1">
              <a:off x="1436220" y="1862784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80" y="1869355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588411" y="1203092"/>
              <a:ext cx="2083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Ground Truth Image</a:t>
              </a:r>
              <a:br>
                <a:rPr lang="en-US" dirty="0">
                  <a:latin typeface="Times New Roman"/>
                  <a:cs typeface="Times New Roman"/>
                </a:rPr>
              </a:br>
              <a:r>
                <a:rPr lang="en-US" dirty="0">
                  <a:latin typeface="Times New Roman"/>
                  <a:cs typeface="Times New Roman"/>
                </a:rPr>
                <a:t>User Interaction¹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74981" y="1201418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Visualization²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Image Quality Metric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712A9B15-413D-2E78-B9A7-F6415D0E48DC}"/>
                </a:ext>
              </a:extLst>
            </p:cNvPr>
            <p:cNvCxnSpPr>
              <a:cxnSpLocks/>
              <a:stCxn id="8" idx="0"/>
              <a:endCxn id="18" idx="0"/>
            </p:cNvCxnSpPr>
            <p:nvPr/>
          </p:nvCxnSpPr>
          <p:spPr>
            <a:xfrm rot="16200000" flipV="1">
              <a:off x="6523121" y="-656189"/>
              <a:ext cx="6571" cy="3798145"/>
            </a:xfrm>
            <a:prstGeom prst="bentConnector3">
              <a:avLst>
                <a:gd name="adj1" fmla="val 7097839"/>
              </a:avLst>
            </a:prstGeom>
            <a:ln w="381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5D1A119-6BC3-308A-BC8D-0720F20B53F0}"/>
                </a:ext>
              </a:extLst>
            </p:cNvPr>
            <p:cNvSpPr txBox="1"/>
            <p:nvPr/>
          </p:nvSpPr>
          <p:spPr>
            <a:xfrm>
              <a:off x="5629365" y="391948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User Interaction¹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BE1DAE-4031-129F-A62F-71787E6360FC}"/>
              </a:ext>
            </a:extLst>
          </p:cNvPr>
          <p:cNvSpPr txBox="1"/>
          <p:nvPr/>
        </p:nvSpPr>
        <p:spPr>
          <a:xfrm>
            <a:off x="696665" y="247270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¹ Spot profile, pixel size, subregion; ² resulting image</a:t>
            </a:r>
          </a:p>
        </p:txBody>
      </p: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Joachim de Fourestier</cp:lastModifiedBy>
  <cp:revision>14</cp:revision>
  <dcterms:created xsi:type="dcterms:W3CDTF">2016-09-17T12:04:26Z</dcterms:created>
  <dcterms:modified xsi:type="dcterms:W3CDTF">2023-02-03T03:21:21Z</dcterms:modified>
</cp:coreProperties>
</file>