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8064500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25" d="100"/>
          <a:sy n="125" d="100"/>
        </p:scale>
        <p:origin x="955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838" y="1001553"/>
            <a:ext cx="6854825" cy="2130602"/>
          </a:xfrm>
        </p:spPr>
        <p:txBody>
          <a:bodyPr anchor="b"/>
          <a:lstStyle>
            <a:lvl1pPr algn="ctr"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8063" y="3214319"/>
            <a:ext cx="6048375" cy="1477538"/>
          </a:xfrm>
        </p:spPr>
        <p:txBody>
          <a:bodyPr/>
          <a:lstStyle>
            <a:lvl1pPr marL="0" indent="0" algn="ctr">
              <a:buNone/>
              <a:defRPr sz="2117"/>
            </a:lvl1pPr>
            <a:lvl2pPr marL="403205" indent="0" algn="ctr">
              <a:buNone/>
              <a:defRPr sz="1764"/>
            </a:lvl2pPr>
            <a:lvl3pPr marL="806409" indent="0" algn="ctr">
              <a:buNone/>
              <a:defRPr sz="1587"/>
            </a:lvl3pPr>
            <a:lvl4pPr marL="1209614" indent="0" algn="ctr">
              <a:buNone/>
              <a:defRPr sz="1411"/>
            </a:lvl4pPr>
            <a:lvl5pPr marL="1612819" indent="0" algn="ctr">
              <a:buNone/>
              <a:defRPr sz="1411"/>
            </a:lvl5pPr>
            <a:lvl6pPr marL="2016023" indent="0" algn="ctr">
              <a:buNone/>
              <a:defRPr sz="1411"/>
            </a:lvl6pPr>
            <a:lvl7pPr marL="2419228" indent="0" algn="ctr">
              <a:buNone/>
              <a:defRPr sz="1411"/>
            </a:lvl7pPr>
            <a:lvl8pPr marL="2822433" indent="0" algn="ctr">
              <a:buNone/>
              <a:defRPr sz="1411"/>
            </a:lvl8pPr>
            <a:lvl9pPr marL="3225637" indent="0" algn="ctr">
              <a:buNone/>
              <a:defRPr sz="141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800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68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771158" y="325823"/>
            <a:ext cx="1738908" cy="51862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435" y="325823"/>
            <a:ext cx="5115917" cy="51862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327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844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235" y="1525705"/>
            <a:ext cx="6955631" cy="2545672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0235" y="4095460"/>
            <a:ext cx="6955631" cy="1338709"/>
          </a:xfrm>
        </p:spPr>
        <p:txBody>
          <a:bodyPr/>
          <a:lstStyle>
            <a:lvl1pPr marL="0" indent="0">
              <a:buNone/>
              <a:defRPr sz="2117">
                <a:solidFill>
                  <a:schemeClr val="tx1"/>
                </a:solidFill>
              </a:defRPr>
            </a:lvl1pPr>
            <a:lvl2pPr marL="40320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2pPr>
            <a:lvl3pPr marL="806409" indent="0">
              <a:buNone/>
              <a:defRPr sz="1587">
                <a:solidFill>
                  <a:schemeClr val="tx1">
                    <a:tint val="75000"/>
                  </a:schemeClr>
                </a:solidFill>
              </a:defRPr>
            </a:lvl3pPr>
            <a:lvl4pPr marL="1209614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4pPr>
            <a:lvl5pPr marL="1612819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5pPr>
            <a:lvl6pPr marL="2016023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6pPr>
            <a:lvl7pPr marL="2419228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7pPr>
            <a:lvl8pPr marL="2822433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8pPr>
            <a:lvl9pPr marL="3225637" indent="0">
              <a:buNone/>
              <a:defRPr sz="14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02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434" y="1629117"/>
            <a:ext cx="3427413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82653" y="1629117"/>
            <a:ext cx="3427413" cy="3882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60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85" y="325825"/>
            <a:ext cx="6955631" cy="1182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486" y="1500205"/>
            <a:ext cx="3411661" cy="735227"/>
          </a:xfrm>
        </p:spPr>
        <p:txBody>
          <a:bodyPr anchor="b"/>
          <a:lstStyle>
            <a:lvl1pPr marL="0" indent="0">
              <a:buNone/>
              <a:defRPr sz="2117" b="1"/>
            </a:lvl1pPr>
            <a:lvl2pPr marL="403205" indent="0">
              <a:buNone/>
              <a:defRPr sz="1764" b="1"/>
            </a:lvl2pPr>
            <a:lvl3pPr marL="806409" indent="0">
              <a:buNone/>
              <a:defRPr sz="1587" b="1"/>
            </a:lvl3pPr>
            <a:lvl4pPr marL="1209614" indent="0">
              <a:buNone/>
              <a:defRPr sz="1411" b="1"/>
            </a:lvl4pPr>
            <a:lvl5pPr marL="1612819" indent="0">
              <a:buNone/>
              <a:defRPr sz="1411" b="1"/>
            </a:lvl5pPr>
            <a:lvl6pPr marL="2016023" indent="0">
              <a:buNone/>
              <a:defRPr sz="1411" b="1"/>
            </a:lvl6pPr>
            <a:lvl7pPr marL="2419228" indent="0">
              <a:buNone/>
              <a:defRPr sz="1411" b="1"/>
            </a:lvl7pPr>
            <a:lvl8pPr marL="2822433" indent="0">
              <a:buNone/>
              <a:defRPr sz="1411" b="1"/>
            </a:lvl8pPr>
            <a:lvl9pPr marL="3225637" indent="0">
              <a:buNone/>
              <a:defRPr sz="14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86" y="2235432"/>
            <a:ext cx="3411661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082654" y="1500205"/>
            <a:ext cx="3428463" cy="735227"/>
          </a:xfrm>
        </p:spPr>
        <p:txBody>
          <a:bodyPr anchor="b"/>
          <a:lstStyle>
            <a:lvl1pPr marL="0" indent="0">
              <a:buNone/>
              <a:defRPr sz="2117" b="1"/>
            </a:lvl1pPr>
            <a:lvl2pPr marL="403205" indent="0">
              <a:buNone/>
              <a:defRPr sz="1764" b="1"/>
            </a:lvl2pPr>
            <a:lvl3pPr marL="806409" indent="0">
              <a:buNone/>
              <a:defRPr sz="1587" b="1"/>
            </a:lvl3pPr>
            <a:lvl4pPr marL="1209614" indent="0">
              <a:buNone/>
              <a:defRPr sz="1411" b="1"/>
            </a:lvl4pPr>
            <a:lvl5pPr marL="1612819" indent="0">
              <a:buNone/>
              <a:defRPr sz="1411" b="1"/>
            </a:lvl5pPr>
            <a:lvl6pPr marL="2016023" indent="0">
              <a:buNone/>
              <a:defRPr sz="1411" b="1"/>
            </a:lvl6pPr>
            <a:lvl7pPr marL="2419228" indent="0">
              <a:buNone/>
              <a:defRPr sz="1411" b="1"/>
            </a:lvl7pPr>
            <a:lvl8pPr marL="2822433" indent="0">
              <a:buNone/>
              <a:defRPr sz="1411" b="1"/>
            </a:lvl8pPr>
            <a:lvl9pPr marL="3225637" indent="0">
              <a:buNone/>
              <a:defRPr sz="14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82654" y="2235432"/>
            <a:ext cx="3428463" cy="32879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619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635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6996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85" y="407988"/>
            <a:ext cx="2601011" cy="1427956"/>
          </a:xfrm>
        </p:spPr>
        <p:txBody>
          <a:bodyPr anchor="b"/>
          <a:lstStyle>
            <a:lvl1pPr>
              <a:defRPr sz="28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463" y="881141"/>
            <a:ext cx="4082653" cy="4349034"/>
          </a:xfrm>
        </p:spPr>
        <p:txBody>
          <a:bodyPr/>
          <a:lstStyle>
            <a:lvl1pPr>
              <a:defRPr sz="2822"/>
            </a:lvl1pPr>
            <a:lvl2pPr>
              <a:defRPr sz="2469"/>
            </a:lvl2pPr>
            <a:lvl3pPr>
              <a:defRPr sz="2117"/>
            </a:lvl3pPr>
            <a:lvl4pPr>
              <a:defRPr sz="1764"/>
            </a:lvl4pPr>
            <a:lvl5pPr>
              <a:defRPr sz="1764"/>
            </a:lvl5pPr>
            <a:lvl6pPr>
              <a:defRPr sz="1764"/>
            </a:lvl6pPr>
            <a:lvl7pPr>
              <a:defRPr sz="1764"/>
            </a:lvl7pPr>
            <a:lvl8pPr>
              <a:defRPr sz="1764"/>
            </a:lvl8pPr>
            <a:lvl9pPr>
              <a:defRPr sz="176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485" y="1835944"/>
            <a:ext cx="2601011" cy="3401313"/>
          </a:xfrm>
        </p:spPr>
        <p:txBody>
          <a:bodyPr/>
          <a:lstStyle>
            <a:lvl1pPr marL="0" indent="0">
              <a:buNone/>
              <a:defRPr sz="1411"/>
            </a:lvl1pPr>
            <a:lvl2pPr marL="403205" indent="0">
              <a:buNone/>
              <a:defRPr sz="1235"/>
            </a:lvl2pPr>
            <a:lvl3pPr marL="806409" indent="0">
              <a:buNone/>
              <a:defRPr sz="1058"/>
            </a:lvl3pPr>
            <a:lvl4pPr marL="1209614" indent="0">
              <a:buNone/>
              <a:defRPr sz="882"/>
            </a:lvl4pPr>
            <a:lvl5pPr marL="1612819" indent="0">
              <a:buNone/>
              <a:defRPr sz="882"/>
            </a:lvl5pPr>
            <a:lvl6pPr marL="2016023" indent="0">
              <a:buNone/>
              <a:defRPr sz="882"/>
            </a:lvl6pPr>
            <a:lvl7pPr marL="2419228" indent="0">
              <a:buNone/>
              <a:defRPr sz="882"/>
            </a:lvl7pPr>
            <a:lvl8pPr marL="2822433" indent="0">
              <a:buNone/>
              <a:defRPr sz="882"/>
            </a:lvl8pPr>
            <a:lvl9pPr marL="3225637" indent="0">
              <a:buNone/>
              <a:defRPr sz="8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254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85" y="407988"/>
            <a:ext cx="2601011" cy="1427956"/>
          </a:xfrm>
        </p:spPr>
        <p:txBody>
          <a:bodyPr anchor="b"/>
          <a:lstStyle>
            <a:lvl1pPr>
              <a:defRPr sz="282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8463" y="881141"/>
            <a:ext cx="4082653" cy="4349034"/>
          </a:xfrm>
        </p:spPr>
        <p:txBody>
          <a:bodyPr anchor="t"/>
          <a:lstStyle>
            <a:lvl1pPr marL="0" indent="0">
              <a:buNone/>
              <a:defRPr sz="2822"/>
            </a:lvl1pPr>
            <a:lvl2pPr marL="403205" indent="0">
              <a:buNone/>
              <a:defRPr sz="2469"/>
            </a:lvl2pPr>
            <a:lvl3pPr marL="806409" indent="0">
              <a:buNone/>
              <a:defRPr sz="2117"/>
            </a:lvl3pPr>
            <a:lvl4pPr marL="1209614" indent="0">
              <a:buNone/>
              <a:defRPr sz="1764"/>
            </a:lvl4pPr>
            <a:lvl5pPr marL="1612819" indent="0">
              <a:buNone/>
              <a:defRPr sz="1764"/>
            </a:lvl5pPr>
            <a:lvl6pPr marL="2016023" indent="0">
              <a:buNone/>
              <a:defRPr sz="1764"/>
            </a:lvl6pPr>
            <a:lvl7pPr marL="2419228" indent="0">
              <a:buNone/>
              <a:defRPr sz="1764"/>
            </a:lvl7pPr>
            <a:lvl8pPr marL="2822433" indent="0">
              <a:buNone/>
              <a:defRPr sz="1764"/>
            </a:lvl8pPr>
            <a:lvl9pPr marL="3225637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485" y="1835944"/>
            <a:ext cx="2601011" cy="3401313"/>
          </a:xfrm>
        </p:spPr>
        <p:txBody>
          <a:bodyPr/>
          <a:lstStyle>
            <a:lvl1pPr marL="0" indent="0">
              <a:buNone/>
              <a:defRPr sz="1411"/>
            </a:lvl1pPr>
            <a:lvl2pPr marL="403205" indent="0">
              <a:buNone/>
              <a:defRPr sz="1235"/>
            </a:lvl2pPr>
            <a:lvl3pPr marL="806409" indent="0">
              <a:buNone/>
              <a:defRPr sz="1058"/>
            </a:lvl3pPr>
            <a:lvl4pPr marL="1209614" indent="0">
              <a:buNone/>
              <a:defRPr sz="882"/>
            </a:lvl4pPr>
            <a:lvl5pPr marL="1612819" indent="0">
              <a:buNone/>
              <a:defRPr sz="882"/>
            </a:lvl5pPr>
            <a:lvl6pPr marL="2016023" indent="0">
              <a:buNone/>
              <a:defRPr sz="882"/>
            </a:lvl6pPr>
            <a:lvl7pPr marL="2419228" indent="0">
              <a:buNone/>
              <a:defRPr sz="882"/>
            </a:lvl7pPr>
            <a:lvl8pPr marL="2822433" indent="0">
              <a:buNone/>
              <a:defRPr sz="882"/>
            </a:lvl8pPr>
            <a:lvl9pPr marL="3225637" indent="0">
              <a:buNone/>
              <a:defRPr sz="8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1842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4435" y="325825"/>
            <a:ext cx="6955631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4435" y="1629117"/>
            <a:ext cx="6955631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4434" y="5672162"/>
            <a:ext cx="1814513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304F6-771F-48BC-9F4A-837AD6C9796E}" type="datetimeFigureOut">
              <a:rPr lang="en-CA" smtClean="0"/>
              <a:t>2023-02-17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1366" y="5672162"/>
            <a:ext cx="272176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95553" y="5672162"/>
            <a:ext cx="1814513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CEF3FE-ED37-4CF7-91D2-0D4FCB56D4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76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06409" rtl="0" eaLnBrk="1" latinLnBrk="0" hangingPunct="1">
        <a:lnSpc>
          <a:spcPct val="90000"/>
        </a:lnSpc>
        <a:spcBef>
          <a:spcPct val="0"/>
        </a:spcBef>
        <a:buNone/>
        <a:defRPr sz="38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602" indent="-201602" algn="l" defTabSz="806409" rtl="0" eaLnBrk="1" latinLnBrk="0" hangingPunct="1">
        <a:lnSpc>
          <a:spcPct val="90000"/>
        </a:lnSpc>
        <a:spcBef>
          <a:spcPts val="882"/>
        </a:spcBef>
        <a:buFont typeface="Arial" panose="020B0604020202020204" pitchFamily="34" charset="0"/>
        <a:buChar char="•"/>
        <a:defRPr sz="2469" kern="1200">
          <a:solidFill>
            <a:schemeClr val="tx1"/>
          </a:solidFill>
          <a:latin typeface="+mn-lt"/>
          <a:ea typeface="+mn-ea"/>
          <a:cs typeface="+mn-cs"/>
        </a:defRPr>
      </a:lvl1pPr>
      <a:lvl2pPr marL="604807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2117" kern="1200">
          <a:solidFill>
            <a:schemeClr val="tx1"/>
          </a:solidFill>
          <a:latin typeface="+mn-lt"/>
          <a:ea typeface="+mn-ea"/>
          <a:cs typeface="+mn-cs"/>
        </a:defRPr>
      </a:lvl2pPr>
      <a:lvl3pPr marL="1008012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3pPr>
      <a:lvl4pPr marL="1411216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1814421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2217626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620830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3024035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427240" indent="-201602" algn="l" defTabSz="806409" rtl="0" eaLnBrk="1" latinLnBrk="0" hangingPunct="1">
        <a:lnSpc>
          <a:spcPct val="90000"/>
        </a:lnSpc>
        <a:spcBef>
          <a:spcPts val="441"/>
        </a:spcBef>
        <a:buFont typeface="Arial" panose="020B0604020202020204" pitchFamily="34" charset="0"/>
        <a:buChar char="•"/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1pPr>
      <a:lvl2pPr marL="403205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2pPr>
      <a:lvl3pPr marL="806409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3pPr>
      <a:lvl4pPr marL="1209614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4pPr>
      <a:lvl5pPr marL="1612819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5pPr>
      <a:lvl6pPr marL="2016023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6pPr>
      <a:lvl7pPr marL="2419228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7pPr>
      <a:lvl8pPr marL="2822433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8pPr>
      <a:lvl9pPr marL="3225637" algn="l" defTabSz="806409" rtl="0" eaLnBrk="1" latinLnBrk="0" hangingPunct="1">
        <a:defRPr sz="15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333D247-480A-DD33-195C-D05714AFF0EE}"/>
              </a:ext>
            </a:extLst>
          </p:cNvPr>
          <p:cNvGrpSpPr/>
          <p:nvPr/>
        </p:nvGrpSpPr>
        <p:grpSpPr>
          <a:xfrm>
            <a:off x="426407" y="405810"/>
            <a:ext cx="1118101" cy="1118101"/>
            <a:chOff x="1003299" y="2370666"/>
            <a:chExt cx="2160000" cy="216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9DC538-BA8C-4F18-BBED-CDF876687B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3299" y="2370666"/>
              <a:ext cx="2160000" cy="21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B4C29F9-F80B-AA15-CCD8-8A71B02B99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5299" y="3321000"/>
              <a:ext cx="216000" cy="21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</p:grp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E637D478-3E46-FE16-87B1-F8C3FB8DCDA9}"/>
              </a:ext>
            </a:extLst>
          </p:cNvPr>
          <p:cNvSpPr/>
          <p:nvPr/>
        </p:nvSpPr>
        <p:spPr>
          <a:xfrm>
            <a:off x="422444" y="1727165"/>
            <a:ext cx="1118101" cy="304597"/>
          </a:xfrm>
          <a:prstGeom prst="leftRightArrow">
            <a:avLst>
              <a:gd name="adj1" fmla="val 44245"/>
              <a:gd name="adj2" fmla="val 31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10 pixels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E9675EB-F6BA-0A9B-F88B-8A91B21E7FD2}"/>
              </a:ext>
            </a:extLst>
          </p:cNvPr>
          <p:cNvSpPr/>
          <p:nvPr/>
        </p:nvSpPr>
        <p:spPr>
          <a:xfrm rot="5400000">
            <a:off x="1399668" y="812562"/>
            <a:ext cx="1118101" cy="304597"/>
          </a:xfrm>
          <a:prstGeom prst="leftRightArrow">
            <a:avLst>
              <a:gd name="adj1" fmla="val 50000"/>
              <a:gd name="adj2" fmla="val 312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10 pixels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36F787-8491-0F12-7BE8-AC67CEDC2D96}"/>
              </a:ext>
            </a:extLst>
          </p:cNvPr>
          <p:cNvGrpSpPr/>
          <p:nvPr/>
        </p:nvGrpSpPr>
        <p:grpSpPr>
          <a:xfrm>
            <a:off x="4974009" y="549635"/>
            <a:ext cx="1118101" cy="1118101"/>
            <a:chOff x="1003299" y="2370666"/>
            <a:chExt cx="2160000" cy="216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04D1D3C-7282-94A4-FAA7-23C5042330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3299" y="2370666"/>
              <a:ext cx="2160000" cy="21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C1BD60-5EC9-A34A-C2A7-2495609025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35299" y="2802666"/>
              <a:ext cx="1296000" cy="1296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5F2FD67-4E84-7A22-DCAF-B0D050A6BD48}"/>
              </a:ext>
            </a:extLst>
          </p:cNvPr>
          <p:cNvSpPr txBox="1"/>
          <p:nvPr/>
        </p:nvSpPr>
        <p:spPr>
          <a:xfrm>
            <a:off x="4966544" y="188450"/>
            <a:ext cx="136046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1" dirty="0"/>
              <a:t>C10-60-60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5C70F5-1BA0-7B80-E3C1-1A93D47B96C3}"/>
              </a:ext>
            </a:extLst>
          </p:cNvPr>
          <p:cNvSpPr txBox="1"/>
          <p:nvPr/>
        </p:nvSpPr>
        <p:spPr>
          <a:xfrm>
            <a:off x="414136" y="79641"/>
            <a:ext cx="125444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1" dirty="0"/>
              <a:t>C10-10-10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912AC6-2E84-71C1-3551-6D3B61B6F559}"/>
              </a:ext>
            </a:extLst>
          </p:cNvPr>
          <p:cNvGrpSpPr/>
          <p:nvPr/>
        </p:nvGrpSpPr>
        <p:grpSpPr>
          <a:xfrm>
            <a:off x="4806287" y="2502559"/>
            <a:ext cx="1453532" cy="1453532"/>
            <a:chOff x="6628700" y="2133000"/>
            <a:chExt cx="2808000" cy="280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2790A2-8942-81A3-4E68-AE67CD8DAE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52700" y="2457000"/>
              <a:ext cx="2160000" cy="21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02FF86-36E9-AA1C-B6F0-5F771D3FDC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28700" y="2133000"/>
              <a:ext cx="2808000" cy="2808000"/>
            </a:xfrm>
            <a:prstGeom prst="ellipse">
              <a:avLst/>
            </a:prstGeom>
            <a:solidFill>
              <a:srgbClr val="4472C4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A80959-6712-B566-DFC3-B1A02F20635D}"/>
              </a:ext>
            </a:extLst>
          </p:cNvPr>
          <p:cNvGrpSpPr/>
          <p:nvPr/>
        </p:nvGrpSpPr>
        <p:grpSpPr>
          <a:xfrm>
            <a:off x="441045" y="2735561"/>
            <a:ext cx="1118101" cy="1118101"/>
            <a:chOff x="5016000" y="2349000"/>
            <a:chExt cx="2160000" cy="216000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A518A0-CE5A-163A-5EDF-B1FB22424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6000" y="2349000"/>
              <a:ext cx="2160000" cy="216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3B291FF-03CA-D05B-AA12-70DB8BE3F3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16000" y="2349000"/>
              <a:ext cx="2160000" cy="216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801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9EACE581-C003-3A7F-5424-47B6C5B3BD4D}"/>
              </a:ext>
            </a:extLst>
          </p:cNvPr>
          <p:cNvSpPr txBox="1"/>
          <p:nvPr/>
        </p:nvSpPr>
        <p:spPr>
          <a:xfrm>
            <a:off x="353506" y="2383177"/>
            <a:ext cx="162246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1" dirty="0"/>
              <a:t>C10-100-100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AE56E9-99BF-AE82-EEDF-0560981F9A4C}"/>
              </a:ext>
            </a:extLst>
          </p:cNvPr>
          <p:cNvSpPr txBox="1"/>
          <p:nvPr/>
        </p:nvSpPr>
        <p:spPr>
          <a:xfrm>
            <a:off x="4806293" y="2169769"/>
            <a:ext cx="1674105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1" dirty="0"/>
              <a:t>C10-130-130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4F57BF6-1CC6-59DB-4CBD-333089401064}"/>
              </a:ext>
            </a:extLst>
          </p:cNvPr>
          <p:cNvGrpSpPr/>
          <p:nvPr/>
        </p:nvGrpSpPr>
        <p:grpSpPr>
          <a:xfrm>
            <a:off x="3767881" y="4507193"/>
            <a:ext cx="3275004" cy="1490803"/>
            <a:chOff x="2202768" y="4627042"/>
            <a:chExt cx="3275005" cy="1490802"/>
          </a:xfrm>
        </p:grpSpPr>
        <p:pic>
          <p:nvPicPr>
            <p:cNvPr id="28" name="Content Placeholder 8" descr="A picture containing honeycomb&#10;&#10;Description automatically generated">
              <a:extLst>
                <a:ext uri="{FF2B5EF4-FFF2-40B4-BE49-F238E27FC236}">
                  <a16:creationId xmlns:a16="http://schemas.microsoft.com/office/drawing/2014/main" id="{B46AB66D-3E10-A638-5768-58296EA87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86971" y="4627042"/>
              <a:ext cx="1490802" cy="1490802"/>
            </a:xfrm>
            <a:prstGeom prst="rect">
              <a:avLst/>
            </a:prstGeom>
          </p:spPr>
        </p:pic>
        <p:pic>
          <p:nvPicPr>
            <p:cNvPr id="29" name="Picture 28" descr="Shape, polygon&#10;&#10;Description automatically generated">
              <a:extLst>
                <a:ext uri="{FF2B5EF4-FFF2-40B4-BE49-F238E27FC236}">
                  <a16:creationId xmlns:a16="http://schemas.microsoft.com/office/drawing/2014/main" id="{09A8735A-F0EC-ACFB-BB8C-0331F0B0F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2768" y="4627042"/>
              <a:ext cx="1490802" cy="1490802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206C7C7-F689-A7E5-51A8-10F1E6817FCA}"/>
              </a:ext>
            </a:extLst>
          </p:cNvPr>
          <p:cNvSpPr txBox="1"/>
          <p:nvPr/>
        </p:nvSpPr>
        <p:spPr>
          <a:xfrm>
            <a:off x="3637064" y="4137733"/>
            <a:ext cx="401308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1" dirty="0"/>
              <a:t>Original vs Resampled (C1-100-100)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470B29-F97B-2048-A4C9-FC916CE2C4DD}"/>
              </a:ext>
            </a:extLst>
          </p:cNvPr>
          <p:cNvSpPr txBox="1"/>
          <p:nvPr/>
        </p:nvSpPr>
        <p:spPr>
          <a:xfrm>
            <a:off x="0" y="5220"/>
            <a:ext cx="31771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14949D2-E978-3AAE-6BD4-EF9E04716EE0}"/>
              </a:ext>
            </a:extLst>
          </p:cNvPr>
          <p:cNvSpPr txBox="1"/>
          <p:nvPr/>
        </p:nvSpPr>
        <p:spPr>
          <a:xfrm>
            <a:off x="4397237" y="0"/>
            <a:ext cx="30970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BEB932C-1524-2342-4AE7-FC7042EFA8BA}"/>
              </a:ext>
            </a:extLst>
          </p:cNvPr>
          <p:cNvSpPr txBox="1"/>
          <p:nvPr/>
        </p:nvSpPr>
        <p:spPr>
          <a:xfrm>
            <a:off x="1" y="2382539"/>
            <a:ext cx="30809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FFF558F-BE00-F940-D676-5B0E1CA7A212}"/>
              </a:ext>
            </a:extLst>
          </p:cNvPr>
          <p:cNvSpPr txBox="1"/>
          <p:nvPr/>
        </p:nvSpPr>
        <p:spPr>
          <a:xfrm>
            <a:off x="4397237" y="2386798"/>
            <a:ext cx="32733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B2404D-B633-CDDB-2CBE-B98B4BAE3109}"/>
              </a:ext>
            </a:extLst>
          </p:cNvPr>
          <p:cNvSpPr txBox="1"/>
          <p:nvPr/>
        </p:nvSpPr>
        <p:spPr>
          <a:xfrm>
            <a:off x="3274780" y="4137733"/>
            <a:ext cx="29046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ACD299-ED56-4C69-5695-BB2A396CC8AD}"/>
              </a:ext>
            </a:extLst>
          </p:cNvPr>
          <p:cNvSpPr txBox="1"/>
          <p:nvPr/>
        </p:nvSpPr>
        <p:spPr>
          <a:xfrm rot="5400000">
            <a:off x="6512676" y="5129913"/>
            <a:ext cx="1429877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1" dirty="0"/>
              <a:t>400 x 400 </a:t>
            </a:r>
            <a:r>
              <a:rPr lang="en-CA" sz="1801" dirty="0" err="1"/>
              <a:t>px</a:t>
            </a:r>
            <a:endParaRPr lang="en-CA" sz="180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EFBD5A-D335-945A-70D9-D6B606BCFB2C}"/>
              </a:ext>
            </a:extLst>
          </p:cNvPr>
          <p:cNvSpPr txBox="1"/>
          <p:nvPr/>
        </p:nvSpPr>
        <p:spPr>
          <a:xfrm rot="5400000">
            <a:off x="1435010" y="5055124"/>
            <a:ext cx="1481554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1" dirty="0"/>
              <a:t>500 x 500 </a:t>
            </a:r>
            <a:r>
              <a:rPr lang="en-CA" sz="1801" dirty="0" err="1"/>
              <a:t>px</a:t>
            </a:r>
            <a:endParaRPr lang="en-CA" sz="1801" dirty="0"/>
          </a:p>
        </p:txBody>
      </p:sp>
      <p:pic>
        <p:nvPicPr>
          <p:cNvPr id="15" name="Picture 14" descr="Polygon&#10;&#10;Description automatically generated">
            <a:extLst>
              <a:ext uri="{FF2B5EF4-FFF2-40B4-BE49-F238E27FC236}">
                <a16:creationId xmlns:a16="http://schemas.microsoft.com/office/drawing/2014/main" id="{334C7FF7-7C09-5686-6496-DF63082C7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913" y="4489828"/>
            <a:ext cx="1500053" cy="150005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0546304-9376-B9DB-5CB4-CB159E8357CE}"/>
              </a:ext>
            </a:extLst>
          </p:cNvPr>
          <p:cNvSpPr txBox="1"/>
          <p:nvPr/>
        </p:nvSpPr>
        <p:spPr>
          <a:xfrm>
            <a:off x="398281" y="4137733"/>
            <a:ext cx="1674105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1" dirty="0"/>
              <a:t>Original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D5CE20-3D43-4E8E-CE5B-8452D31C933C}"/>
              </a:ext>
            </a:extLst>
          </p:cNvPr>
          <p:cNvSpPr txBox="1"/>
          <p:nvPr/>
        </p:nvSpPr>
        <p:spPr>
          <a:xfrm>
            <a:off x="-8217" y="4134216"/>
            <a:ext cx="296876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E</a:t>
            </a:r>
          </a:p>
        </p:txBody>
      </p:sp>
      <p:pic>
        <p:nvPicPr>
          <p:cNvPr id="34" name="Picture 33" descr="Qr code&#10;&#10;Description automatically generated">
            <a:extLst>
              <a:ext uri="{FF2B5EF4-FFF2-40B4-BE49-F238E27FC236}">
                <a16:creationId xmlns:a16="http://schemas.microsoft.com/office/drawing/2014/main" id="{4BDC7584-5FEC-10A3-110D-8BA7A8ABC0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55" y="264313"/>
            <a:ext cx="1500053" cy="1500053"/>
          </a:xfrm>
          <a:prstGeom prst="rect">
            <a:avLst/>
          </a:prstGeom>
        </p:spPr>
      </p:pic>
      <p:pic>
        <p:nvPicPr>
          <p:cNvPr id="37" name="Picture 36" descr="A picture containing qr code&#10;&#10;Description automatically generated">
            <a:extLst>
              <a:ext uri="{FF2B5EF4-FFF2-40B4-BE49-F238E27FC236}">
                <a16:creationId xmlns:a16="http://schemas.microsoft.com/office/drawing/2014/main" id="{4DA523D8-6D97-C385-587D-06EDEAC97E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155" y="2483532"/>
            <a:ext cx="1501200" cy="1501200"/>
          </a:xfrm>
          <a:prstGeom prst="rect">
            <a:avLst/>
          </a:prstGeom>
        </p:spPr>
      </p:pic>
      <p:pic>
        <p:nvPicPr>
          <p:cNvPr id="39" name="Picture 38" descr="A picture containing qr code&#10;&#10;Description automatically generated">
            <a:extLst>
              <a:ext uri="{FF2B5EF4-FFF2-40B4-BE49-F238E27FC236}">
                <a16:creationId xmlns:a16="http://schemas.microsoft.com/office/drawing/2014/main" id="{52CA8ADF-CE31-A3B5-4D12-3FC6D0803F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99" y="2478725"/>
            <a:ext cx="1501200" cy="1501200"/>
          </a:xfrm>
          <a:prstGeom prst="rect">
            <a:avLst/>
          </a:prstGeom>
        </p:spPr>
      </p:pic>
      <p:pic>
        <p:nvPicPr>
          <p:cNvPr id="41" name="Picture 40" descr="A picture containing map&#10;&#10;Description automatically generated">
            <a:extLst>
              <a:ext uri="{FF2B5EF4-FFF2-40B4-BE49-F238E27FC236}">
                <a16:creationId xmlns:a16="http://schemas.microsoft.com/office/drawing/2014/main" id="{98C37592-26E4-C9AC-EE33-A6AA96F15F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299" y="258950"/>
            <a:ext cx="1501200" cy="150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366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174</TotalTime>
  <Words>29</Words>
  <Application>Microsoft Office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Joachim de Fourestier</dc:creator>
  <cp:lastModifiedBy>Joachim de Fourestier</cp:lastModifiedBy>
  <cp:revision>6</cp:revision>
  <dcterms:created xsi:type="dcterms:W3CDTF">2023-02-12T22:43:38Z</dcterms:created>
  <dcterms:modified xsi:type="dcterms:W3CDTF">2023-02-18T02:37:44Z</dcterms:modified>
</cp:coreProperties>
</file>