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64" y="720"/>
      </p:cViewPr>
      <p:guideLst>
        <p:guide orient="horz" pos="1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186"/>
            <a:ext cx="2057400" cy="307205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186"/>
            <a:ext cx="6019800" cy="307205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2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0106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0106"/>
            <a:ext cx="4038600" cy="237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5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4" indent="0">
              <a:buNone/>
              <a:defRPr sz="1600" b="1"/>
            </a:lvl6pPr>
            <a:lvl7pPr marL="2743312" indent="0">
              <a:buNone/>
              <a:defRPr sz="1600" b="1"/>
            </a:lvl7pPr>
            <a:lvl8pPr marL="3200531" indent="0">
              <a:buNone/>
              <a:defRPr sz="1600" b="1"/>
            </a:lvl8pPr>
            <a:lvl9pPr marL="365775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10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805935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4" indent="0">
              <a:buNone/>
              <a:defRPr sz="1600" b="1"/>
            </a:lvl6pPr>
            <a:lvl7pPr marL="2743312" indent="0">
              <a:buNone/>
              <a:defRPr sz="1600" b="1"/>
            </a:lvl7pPr>
            <a:lvl8pPr marL="3200531" indent="0">
              <a:buNone/>
              <a:defRPr sz="1600" b="1"/>
            </a:lvl8pPr>
            <a:lvl9pPr marL="365775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141810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43352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19" indent="0">
              <a:buNone/>
              <a:defRPr sz="1200"/>
            </a:lvl2pPr>
            <a:lvl3pPr marL="914437" indent="0">
              <a:buNone/>
              <a:defRPr sz="1000"/>
            </a:lvl3pPr>
            <a:lvl4pPr marL="1371656" indent="0">
              <a:buNone/>
              <a:defRPr sz="901"/>
            </a:lvl4pPr>
            <a:lvl5pPr marL="1828875" indent="0">
              <a:buNone/>
              <a:defRPr sz="901"/>
            </a:lvl5pPr>
            <a:lvl6pPr marL="2286094" indent="0">
              <a:buNone/>
              <a:defRPr sz="901"/>
            </a:lvl6pPr>
            <a:lvl7pPr marL="2743312" indent="0">
              <a:buNone/>
              <a:defRPr sz="901"/>
            </a:lvl7pPr>
            <a:lvl8pPr marL="3200531" indent="0">
              <a:buNone/>
              <a:defRPr sz="901"/>
            </a:lvl8pPr>
            <a:lvl9pPr marL="3657750" indent="0">
              <a:buNone/>
              <a:defRPr sz="90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19" indent="0">
              <a:buNone/>
              <a:defRPr sz="2800"/>
            </a:lvl2pPr>
            <a:lvl3pPr marL="914437" indent="0">
              <a:buNone/>
              <a:defRPr sz="2400"/>
            </a:lvl3pPr>
            <a:lvl4pPr marL="1371656" indent="0">
              <a:buNone/>
              <a:defRPr sz="2000"/>
            </a:lvl4pPr>
            <a:lvl5pPr marL="1828875" indent="0">
              <a:buNone/>
              <a:defRPr sz="2000"/>
            </a:lvl5pPr>
            <a:lvl6pPr marL="2286094" indent="0">
              <a:buNone/>
              <a:defRPr sz="2000"/>
            </a:lvl6pPr>
            <a:lvl7pPr marL="2743312" indent="0">
              <a:buNone/>
              <a:defRPr sz="2000"/>
            </a:lvl7pPr>
            <a:lvl8pPr marL="3200531" indent="0">
              <a:buNone/>
              <a:defRPr sz="2000"/>
            </a:lvl8pPr>
            <a:lvl9pPr marL="36577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3"/>
            <a:ext cx="5486400" cy="422552"/>
          </a:xfrm>
        </p:spPr>
        <p:txBody>
          <a:bodyPr/>
          <a:lstStyle>
            <a:lvl1pPr marL="0" indent="0">
              <a:buNone/>
              <a:defRPr sz="1400"/>
            </a:lvl1pPr>
            <a:lvl2pPr marL="457219" indent="0">
              <a:buNone/>
              <a:defRPr sz="1200"/>
            </a:lvl2pPr>
            <a:lvl3pPr marL="914437" indent="0">
              <a:buNone/>
              <a:defRPr sz="1000"/>
            </a:lvl3pPr>
            <a:lvl4pPr marL="1371656" indent="0">
              <a:buNone/>
              <a:defRPr sz="901"/>
            </a:lvl4pPr>
            <a:lvl5pPr marL="1828875" indent="0">
              <a:buNone/>
              <a:defRPr sz="901"/>
            </a:lvl5pPr>
            <a:lvl6pPr marL="2286094" indent="0">
              <a:buNone/>
              <a:defRPr sz="901"/>
            </a:lvl6pPr>
            <a:lvl7pPr marL="2743312" indent="0">
              <a:buNone/>
              <a:defRPr sz="901"/>
            </a:lvl7pPr>
            <a:lvl8pPr marL="3200531" indent="0">
              <a:buNone/>
              <a:defRPr sz="901"/>
            </a:lvl8pPr>
            <a:lvl9pPr marL="3657750" indent="0">
              <a:buNone/>
              <a:defRPr sz="90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6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5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5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5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1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5" indent="-342915" algn="l" defTabSz="45721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0" indent="-285761" algn="l" defTabSz="45721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7" indent="-228609" algn="l" defTabSz="45721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6" indent="-228609" algn="l" defTabSz="45721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4" indent="-228609" algn="l" defTabSz="45721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3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2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1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9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9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7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6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5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4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2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1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0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8" y="1174564"/>
            <a:ext cx="8858711" cy="1317976"/>
            <a:chOff x="189913" y="3316131"/>
            <a:chExt cx="8858711" cy="1317975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6" y="2107121"/>
                  <a:ext cx="7665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6" y="2107121"/>
                  <a:ext cx="7665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1" y="3381165"/>
              <a:ext cx="1483694" cy="1246370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40419" y="2113529"/>
                <a:ext cx="1393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Times New Roman"/>
                    <a:cs typeface="Times New Roman"/>
                  </a:rPr>
                  <a:t>ImgBeamer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cxnSpLocks/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0121" y="3316131"/>
              <a:ext cx="16786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Image</a:t>
              </a:r>
              <a:br>
                <a:rPr lang="en-US" dirty="0">
                  <a:latin typeface="Times New Roman"/>
                  <a:cs typeface="Times New Roman"/>
                </a:rPr>
              </a:br>
              <a:r>
                <a:rPr lang="en-US" dirty="0">
                  <a:latin typeface="Times New Roman"/>
                  <a:cs typeface="Times New Roman"/>
                </a:rPr>
                <a:t>User Interaction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68052" y="3572278"/>
              <a:ext cx="1401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Visualization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Joachim de Fourestier</cp:lastModifiedBy>
  <cp:revision>10</cp:revision>
  <dcterms:created xsi:type="dcterms:W3CDTF">2016-09-17T12:04:26Z</dcterms:created>
  <dcterms:modified xsi:type="dcterms:W3CDTF">2023-02-02T02:12:30Z</dcterms:modified>
</cp:coreProperties>
</file>