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441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7F78-0E83-0287-C788-3E6689504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8E079-84C0-CF85-BFA1-2DD9D581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60C7-25AF-B608-1915-83CFA369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D494-7766-5E63-F45D-51AEDA05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6EA5-530A-1B3C-B608-0D793914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9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C9C1-1026-6440-8AFF-6B3EA02E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F2727-FC53-6806-8FE9-48440D75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7CFC-E6CD-18E2-9BDD-5EA0881B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70D0-C2F7-3940-F308-F015829B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2C47-2B7A-D46D-410C-15E76CC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3EF70-0978-AA12-8E66-6812ACF8A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79DC6-9A42-167B-B1A8-12E46F73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B01D-C55A-6EF6-727F-5F98926C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DD97-A190-96E6-0DF9-2CB99756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BD4A-DA45-13C5-F124-C1E7A49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9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A264-6F61-CA0E-D4AF-90B58177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1449-7711-89A6-19FD-2B02241D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6A1B-5C9A-F979-576C-3037D2B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BCEB-20EB-08A3-D0AD-6981DE6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B26A-E5CD-CC60-93CD-7E98C904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CF54-DC2B-C2B2-C256-AD508A2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2FF44-33D2-C4C2-D35D-B70E5FB3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D7A-9BD7-BCC2-B341-1D9BE005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9DD7-8CEB-A23C-750A-F0CDBCD8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2ABA-1014-A4A3-2F4C-19EA1FD2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4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3B31-E7C6-BE66-D956-6BDD1FF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8B0C-6DEC-2C5B-0A7C-D69CFA06E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A9570-5DB8-F4E3-8439-D23DD916E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FE9B-9CDE-5C1E-18EA-D56305B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4A3F-7AF2-0E5C-BE4D-CD40C6D5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990DB-A6A9-9678-DD85-1CFE30DB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8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FDE-22A4-0B25-67CF-A537610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4A58-DD0C-E66B-81D0-5BF64945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5ABDE-8170-1F65-8D28-220C420F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8F96B-A98D-647D-11F8-58BE35C4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6D0F0-DC8A-A861-66D8-1241AA6E1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E6670-169C-06D2-7B28-69B242D9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55E0B-0704-F3E1-63E7-4D3ECFBC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87E27-8309-ACD0-A382-D6D024B5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4AB-7F53-6D33-D488-49E8B441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64E7E-134D-DDD6-F00D-4E215C6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0CB7C-B42B-884B-07C6-021497E8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7B4F-064C-3E0E-1270-793C0663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9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95241-23FD-216E-C7CE-11A97848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33CAC-05D6-57E4-61D1-8C893BB8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53D4-8C34-F828-4DAA-C81096F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42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D30C-6EF4-7086-7C2E-D06E55EC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22CA-C764-A8F8-9301-A3004BC3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92570-3EAB-3D52-2138-3947CEA1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6B1A-C19B-DF2A-1540-5E469950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E698-8683-5F2F-DE4A-9291ACD0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1C8E-C05D-69E9-B9A5-D77F8C6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6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ED04-4EBF-E709-A07A-C753CDB0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8D817-DF13-2CC4-CE23-C20EB8F3A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6BF39-5C18-1180-EF87-64FAFC5C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67AC-D3D0-A783-B6F7-3FDC7A77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2EB7-0CF8-1841-867F-A3C906C1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F663-9C5C-C5C2-896F-62F1432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2071F-06A9-C6B5-19E8-7F46B82F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294B-79A6-20B4-DFB4-DB6B0FD8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6945-24AB-D9C3-5366-8D2A76C38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7307-FB22-BD6B-D936-82D00876A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14A0-B125-50F5-5BB3-00009C15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9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70C893-55DE-C1CA-17BC-EB5D3E38A94D}"/>
              </a:ext>
            </a:extLst>
          </p:cNvPr>
          <p:cNvSpPr/>
          <p:nvPr/>
        </p:nvSpPr>
        <p:spPr>
          <a:xfrm>
            <a:off x="1096887" y="300745"/>
            <a:ext cx="1235994" cy="78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Application</a:t>
            </a:r>
          </a:p>
          <a:p>
            <a:pPr algn="ctr"/>
            <a:r>
              <a:rPr lang="en-CA" sz="1600" dirty="0"/>
              <a:t>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073B2-B42F-C4F0-F824-CF491F33D5CD}"/>
              </a:ext>
            </a:extLst>
          </p:cNvPr>
          <p:cNvSpPr/>
          <p:nvPr/>
        </p:nvSpPr>
        <p:spPr>
          <a:xfrm>
            <a:off x="2644883" y="457698"/>
            <a:ext cx="1938240" cy="4766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E3DB-A386-1F0C-A601-28F9DF338BD2}"/>
              </a:ext>
            </a:extLst>
          </p:cNvPr>
          <p:cNvSpPr/>
          <p:nvPr/>
        </p:nvSpPr>
        <p:spPr>
          <a:xfrm>
            <a:off x="4949242" y="457698"/>
            <a:ext cx="1576435" cy="476662"/>
          </a:xfrm>
          <a:prstGeom prst="rect">
            <a:avLst/>
          </a:prstGeom>
          <a:solidFill>
            <a:srgbClr val="C00000"/>
          </a:solidFill>
          <a:ln>
            <a:solidFill>
              <a:srgbClr val="82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Display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444EA-BC4D-74F5-DE38-2BA15F4661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2881" y="694933"/>
            <a:ext cx="312002" cy="1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E15445-651B-7C6A-D949-24CF64B71AB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83123" y="696028"/>
            <a:ext cx="36611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70BC0C-6620-96E1-0E34-28F039CC3A97}"/>
              </a:ext>
            </a:extLst>
          </p:cNvPr>
          <p:cNvCxnSpPr>
            <a:cxnSpLocks/>
            <a:stCxn id="6" idx="3"/>
            <a:endCxn id="121" idx="1"/>
          </p:cNvCxnSpPr>
          <p:nvPr/>
        </p:nvCxnSpPr>
        <p:spPr>
          <a:xfrm flipV="1">
            <a:off x="6525677" y="694933"/>
            <a:ext cx="909898" cy="1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CFEB1A-F8C9-42D5-BC68-5E35B5266443}"/>
              </a:ext>
            </a:extLst>
          </p:cNvPr>
          <p:cNvGrpSpPr/>
          <p:nvPr/>
        </p:nvGrpSpPr>
        <p:grpSpPr>
          <a:xfrm>
            <a:off x="7435576" y="1438302"/>
            <a:ext cx="2435006" cy="5118954"/>
            <a:chOff x="1892567" y="1576045"/>
            <a:chExt cx="2162934" cy="45469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94D03E-98F7-6B75-E221-E6306CE33A09}"/>
                </a:ext>
              </a:extLst>
            </p:cNvPr>
            <p:cNvSpPr/>
            <p:nvPr/>
          </p:nvSpPr>
          <p:spPr>
            <a:xfrm>
              <a:off x="1892568" y="4154819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SpotLayout</a:t>
              </a:r>
              <a:endParaRPr lang="en-CA" sz="16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FDB0BC0-9BCE-6C8C-8AA9-830187FB2F74}"/>
                </a:ext>
              </a:extLst>
            </p:cNvPr>
            <p:cNvSpPr/>
            <p:nvPr/>
          </p:nvSpPr>
          <p:spPr>
            <a:xfrm>
              <a:off x="1892568" y="4670264"/>
              <a:ext cx="2162933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SampledSubregion</a:t>
              </a:r>
              <a:endParaRPr lang="en-CA" sz="16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2FA84E8-79C5-1867-78C0-FF0DDAA663C7}"/>
                </a:ext>
              </a:extLst>
            </p:cNvPr>
            <p:cNvSpPr/>
            <p:nvPr/>
          </p:nvSpPr>
          <p:spPr>
            <a:xfrm>
              <a:off x="1892568" y="5184950"/>
              <a:ext cx="1953938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ResultSubregion</a:t>
              </a:r>
              <a:endParaRPr lang="en-CA" sz="16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0CAB9D-9395-7F0B-D6DD-2B16C6279294}"/>
                </a:ext>
              </a:extLst>
            </p:cNvPr>
            <p:cNvSpPr/>
            <p:nvPr/>
          </p:nvSpPr>
          <p:spPr>
            <a:xfrm>
              <a:off x="1892567" y="5699636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ResultImage</a:t>
              </a:r>
              <a:endParaRPr lang="en-CA" sz="16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D5DB3B-C9CB-BAE4-7C36-F1E96FC6CE6F}"/>
                </a:ext>
              </a:extLst>
            </p:cNvPr>
            <p:cNvSpPr/>
            <p:nvPr/>
          </p:nvSpPr>
          <p:spPr>
            <a:xfrm>
              <a:off x="1892568" y="3640133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SpotSignal</a:t>
              </a:r>
              <a:endParaRPr lang="en-CA" sz="16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E0CAB1-F5FF-8AA3-72C1-D7E50F08C8FC}"/>
                </a:ext>
              </a:extLst>
            </p:cNvPr>
            <p:cNvSpPr/>
            <p:nvPr/>
          </p:nvSpPr>
          <p:spPr>
            <a:xfrm>
              <a:off x="1892568" y="2610002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SpotProfile</a:t>
              </a:r>
              <a:endParaRPr lang="en-CA" sz="16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19A3CCF-C298-ECAA-9164-C2A9AD7EA1D4}"/>
                </a:ext>
              </a:extLst>
            </p:cNvPr>
            <p:cNvSpPr/>
            <p:nvPr/>
          </p:nvSpPr>
          <p:spPr>
            <a:xfrm>
              <a:off x="1892568" y="3125447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SpotContent</a:t>
              </a:r>
              <a:endParaRPr lang="en-CA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47A3F3E-1FE0-B5FF-CF51-9EF1F27EB7C4}"/>
                </a:ext>
              </a:extLst>
            </p:cNvPr>
            <p:cNvSpPr/>
            <p:nvPr/>
          </p:nvSpPr>
          <p:spPr>
            <a:xfrm>
              <a:off x="1892568" y="2092047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Subregion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5B08AB5-5693-CEB9-3025-E5D2F7141739}"/>
                </a:ext>
              </a:extLst>
            </p:cNvPr>
            <p:cNvSpPr/>
            <p:nvPr/>
          </p:nvSpPr>
          <p:spPr>
            <a:xfrm>
              <a:off x="1892568" y="1576045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GroundTruth</a:t>
              </a:r>
              <a:endParaRPr lang="en-CA" sz="1600" dirty="0"/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84044A4-4336-6D55-DC76-1D51C9E0F624}"/>
              </a:ext>
            </a:extLst>
          </p:cNvPr>
          <p:cNvCxnSpPr>
            <a:stCxn id="6" idx="2"/>
            <a:endCxn id="41" idx="1"/>
          </p:cNvCxnSpPr>
          <p:nvPr/>
        </p:nvCxnSpPr>
        <p:spPr>
          <a:xfrm rot="16200000" flipH="1">
            <a:off x="5633373" y="1038447"/>
            <a:ext cx="1906291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87A90FB-1E6E-20D8-76C8-6826C466CAF9}"/>
              </a:ext>
            </a:extLst>
          </p:cNvPr>
          <p:cNvCxnSpPr>
            <a:stCxn id="6" idx="2"/>
            <a:endCxn id="42" idx="1"/>
          </p:cNvCxnSpPr>
          <p:nvPr/>
        </p:nvCxnSpPr>
        <p:spPr>
          <a:xfrm rot="16200000" flipH="1">
            <a:off x="5343232" y="1328587"/>
            <a:ext cx="2486573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178080A-DECC-867D-3740-765D196F2226}"/>
              </a:ext>
            </a:extLst>
          </p:cNvPr>
          <p:cNvCxnSpPr>
            <a:stCxn id="6" idx="2"/>
            <a:endCxn id="40" idx="1"/>
          </p:cNvCxnSpPr>
          <p:nvPr/>
        </p:nvCxnSpPr>
        <p:spPr>
          <a:xfrm rot="16200000" flipH="1">
            <a:off x="5053518" y="1618301"/>
            <a:ext cx="3066001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15457D7-1C1F-A3DB-C30A-0DF144814CB4}"/>
              </a:ext>
            </a:extLst>
          </p:cNvPr>
          <p:cNvCxnSpPr>
            <a:stCxn id="6" idx="2"/>
            <a:endCxn id="21" idx="1"/>
          </p:cNvCxnSpPr>
          <p:nvPr/>
        </p:nvCxnSpPr>
        <p:spPr>
          <a:xfrm rot="16200000" flipH="1">
            <a:off x="4763805" y="1908015"/>
            <a:ext cx="3645428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6E7370C-0301-5333-4D66-EE2CDCFE7954}"/>
              </a:ext>
            </a:extLst>
          </p:cNvPr>
          <p:cNvCxnSpPr>
            <a:cxnSpLocks/>
            <a:stCxn id="6" idx="2"/>
            <a:endCxn id="37" idx="1"/>
          </p:cNvCxnSpPr>
          <p:nvPr/>
        </p:nvCxnSpPr>
        <p:spPr>
          <a:xfrm rot="16200000" flipH="1">
            <a:off x="4473663" y="2198157"/>
            <a:ext cx="4225710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4B2C193-0820-DDCE-E5A1-EE6E8AF18C28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4183949" y="2487870"/>
            <a:ext cx="4805138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3258F9A-9C61-0074-8F75-34C075D53616}"/>
              </a:ext>
            </a:extLst>
          </p:cNvPr>
          <p:cNvCxnSpPr>
            <a:stCxn id="6" idx="2"/>
            <a:endCxn id="39" idx="1"/>
          </p:cNvCxnSpPr>
          <p:nvPr/>
        </p:nvCxnSpPr>
        <p:spPr>
          <a:xfrm rot="16200000" flipH="1">
            <a:off x="3894234" y="2777584"/>
            <a:ext cx="5384566" cy="16981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5F91219-D9A5-6930-406F-2E0C368B2B78}"/>
              </a:ext>
            </a:extLst>
          </p:cNvPr>
          <p:cNvCxnSpPr>
            <a:stCxn id="6" idx="2"/>
            <a:endCxn id="43" idx="1"/>
          </p:cNvCxnSpPr>
          <p:nvPr/>
        </p:nvCxnSpPr>
        <p:spPr>
          <a:xfrm rot="16200000" flipH="1">
            <a:off x="5924927" y="746892"/>
            <a:ext cx="1323183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836AAAB-F190-F76A-19AF-CD4C5285C3C5}"/>
              </a:ext>
            </a:extLst>
          </p:cNvPr>
          <p:cNvCxnSpPr>
            <a:stCxn id="6" idx="2"/>
            <a:endCxn id="44" idx="1"/>
          </p:cNvCxnSpPr>
          <p:nvPr/>
        </p:nvCxnSpPr>
        <p:spPr>
          <a:xfrm rot="16200000" flipH="1">
            <a:off x="6215382" y="456438"/>
            <a:ext cx="742274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A6D838-BE33-63F3-692E-53B3B7EFD1B0}"/>
              </a:ext>
            </a:extLst>
          </p:cNvPr>
          <p:cNvGrpSpPr/>
          <p:nvPr/>
        </p:nvGrpSpPr>
        <p:grpSpPr>
          <a:xfrm>
            <a:off x="3933099" y="1441298"/>
            <a:ext cx="1477370" cy="1670705"/>
            <a:chOff x="539134" y="2952142"/>
            <a:chExt cx="1312298" cy="148403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B4E3549-989E-75D2-79C5-93AF80BC44AE}"/>
                </a:ext>
              </a:extLst>
            </p:cNvPr>
            <p:cNvSpPr/>
            <p:nvPr/>
          </p:nvSpPr>
          <p:spPr>
            <a:xfrm>
              <a:off x="539134" y="2952142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Image Input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5273D2F-9CED-E4D9-E7F7-77304EFC46FF}"/>
                </a:ext>
              </a:extLst>
            </p:cNvPr>
            <p:cNvSpPr/>
            <p:nvPr/>
          </p:nvSpPr>
          <p:spPr>
            <a:xfrm>
              <a:off x="539134" y="3482456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Params Input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C983DA1-79AB-EEC3-DDE9-2CA5BD9C064D}"/>
                </a:ext>
              </a:extLst>
            </p:cNvPr>
            <p:cNvSpPr/>
            <p:nvPr/>
          </p:nvSpPr>
          <p:spPr>
            <a:xfrm>
              <a:off x="539134" y="4012770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Spot Input</a:t>
              </a:r>
            </a:p>
          </p:txBody>
        </p:sp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37A2DBD-A5B2-98AC-3064-9712D3E8341F}"/>
              </a:ext>
            </a:extLst>
          </p:cNvPr>
          <p:cNvCxnSpPr>
            <a:stCxn id="5" idx="2"/>
            <a:endCxn id="83" idx="1"/>
          </p:cNvCxnSpPr>
          <p:nvPr/>
        </p:nvCxnSpPr>
        <p:spPr>
          <a:xfrm rot="16200000" flipH="1">
            <a:off x="3400916" y="1147446"/>
            <a:ext cx="745271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8DB3599-5BD0-1332-08A1-F180EA81E8E2}"/>
              </a:ext>
            </a:extLst>
          </p:cNvPr>
          <p:cNvCxnSpPr>
            <a:stCxn id="5" idx="2"/>
            <a:endCxn id="84" idx="1"/>
          </p:cNvCxnSpPr>
          <p:nvPr/>
        </p:nvCxnSpPr>
        <p:spPr>
          <a:xfrm rot="16200000" flipH="1">
            <a:off x="3102405" y="1445956"/>
            <a:ext cx="1342292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0D16FB8-CCF7-0EF4-6898-063102C22A82}"/>
              </a:ext>
            </a:extLst>
          </p:cNvPr>
          <p:cNvCxnSpPr>
            <a:stCxn id="5" idx="2"/>
            <a:endCxn id="85" idx="1"/>
          </p:cNvCxnSpPr>
          <p:nvPr/>
        </p:nvCxnSpPr>
        <p:spPr>
          <a:xfrm rot="16200000" flipH="1">
            <a:off x="2803894" y="1744467"/>
            <a:ext cx="1939314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4224603-4A07-AF33-ECE1-77F345E93642}"/>
              </a:ext>
            </a:extLst>
          </p:cNvPr>
          <p:cNvGrpSpPr/>
          <p:nvPr/>
        </p:nvGrpSpPr>
        <p:grpSpPr>
          <a:xfrm>
            <a:off x="3933099" y="3435190"/>
            <a:ext cx="1477370" cy="1075682"/>
            <a:chOff x="4599259" y="3762688"/>
            <a:chExt cx="1312298" cy="95549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3EFDE86-FD5C-DB9C-8A7B-2B6F5F7CAC28}"/>
                </a:ext>
              </a:extLst>
            </p:cNvPr>
            <p:cNvSpPr/>
            <p:nvPr/>
          </p:nvSpPr>
          <p:spPr>
            <a:xfrm>
              <a:off x="4599259" y="3762688"/>
              <a:ext cx="1312298" cy="4234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441D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bg1"/>
                  </a:solidFill>
                </a:rPr>
                <a:t>Image Export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0BA0FFC-3F2D-F04D-230D-EA603EF18E29}"/>
                </a:ext>
              </a:extLst>
            </p:cNvPr>
            <p:cNvSpPr/>
            <p:nvPr/>
          </p:nvSpPr>
          <p:spPr>
            <a:xfrm>
              <a:off x="4599259" y="4294777"/>
              <a:ext cx="1312298" cy="4234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441D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bg1"/>
                  </a:solidFill>
                </a:rPr>
                <a:t>Info Display</a:t>
              </a:r>
            </a:p>
          </p:txBody>
        </p:sp>
      </p:grp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E5522D6-6625-2406-F061-91F77192D0A9}"/>
              </a:ext>
            </a:extLst>
          </p:cNvPr>
          <p:cNvCxnSpPr>
            <a:stCxn id="5" idx="2"/>
            <a:endCxn id="95" idx="1"/>
          </p:cNvCxnSpPr>
          <p:nvPr/>
        </p:nvCxnSpPr>
        <p:spPr>
          <a:xfrm rot="16200000" flipH="1">
            <a:off x="2403969" y="2144392"/>
            <a:ext cx="2739163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8DE88F4-E3D7-31EB-4D5C-52E0AC68C638}"/>
              </a:ext>
            </a:extLst>
          </p:cNvPr>
          <p:cNvCxnSpPr>
            <a:stCxn id="5" idx="2"/>
            <a:endCxn id="96" idx="1"/>
          </p:cNvCxnSpPr>
          <p:nvPr/>
        </p:nvCxnSpPr>
        <p:spPr>
          <a:xfrm rot="16200000" flipH="1">
            <a:off x="2104460" y="2443902"/>
            <a:ext cx="3338183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3D8472-C730-5399-22A4-560D5DE5F741}"/>
              </a:ext>
            </a:extLst>
          </p:cNvPr>
          <p:cNvSpPr/>
          <p:nvPr/>
        </p:nvSpPr>
        <p:spPr>
          <a:xfrm>
            <a:off x="4053787" y="5149176"/>
            <a:ext cx="1235993" cy="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Metrics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2532B17-475A-C35B-5859-15BF713B66A5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>
            <a:off x="4671784" y="4510872"/>
            <a:ext cx="0" cy="638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10A09C8-BA20-FB91-3EA8-13A64828354A}"/>
              </a:ext>
            </a:extLst>
          </p:cNvPr>
          <p:cNvSpPr/>
          <p:nvPr/>
        </p:nvSpPr>
        <p:spPr>
          <a:xfrm>
            <a:off x="7435576" y="457698"/>
            <a:ext cx="1235993" cy="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Rendering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61E23F3-2E1B-D1FF-C6E5-A54DEB527D8A}"/>
              </a:ext>
            </a:extLst>
          </p:cNvPr>
          <p:cNvSpPr/>
          <p:nvPr/>
        </p:nvSpPr>
        <p:spPr>
          <a:xfrm>
            <a:off x="1096886" y="3245834"/>
            <a:ext cx="1235994" cy="7883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Hardware Hiding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4A2F3B7D-6174-12B9-5573-D904FABF9035}"/>
              </a:ext>
            </a:extLst>
          </p:cNvPr>
          <p:cNvCxnSpPr>
            <a:stCxn id="5" idx="2"/>
            <a:endCxn id="128" idx="0"/>
          </p:cNvCxnSpPr>
          <p:nvPr/>
        </p:nvCxnSpPr>
        <p:spPr>
          <a:xfrm rot="5400000">
            <a:off x="1508706" y="1140536"/>
            <a:ext cx="2311475" cy="1899120"/>
          </a:xfrm>
          <a:prstGeom prst="bentConnector3">
            <a:avLst>
              <a:gd name="adj1" fmla="val 7118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ABAEA7-15D6-396E-7F7D-9B532D95C92E}"/>
              </a:ext>
            </a:extLst>
          </p:cNvPr>
          <p:cNvSpPr/>
          <p:nvPr/>
        </p:nvSpPr>
        <p:spPr>
          <a:xfrm>
            <a:off x="9249003" y="354933"/>
            <a:ext cx="1846112" cy="68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/>
              <a:t>Drawing </a:t>
            </a:r>
            <a:r>
              <a:rPr lang="en-CA" sz="1600" dirty="0"/>
              <a:t>Stage / Canvas Object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0EAEEF-27DD-43BB-8E24-FC5D7CA89F44}"/>
              </a:ext>
            </a:extLst>
          </p:cNvPr>
          <p:cNvCxnSpPr>
            <a:cxnSpLocks/>
            <a:stCxn id="121" idx="3"/>
            <a:endCxn id="2" idx="1"/>
          </p:cNvCxnSpPr>
          <p:nvPr/>
        </p:nvCxnSpPr>
        <p:spPr>
          <a:xfrm>
            <a:off x="8671569" y="694933"/>
            <a:ext cx="5774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0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F04DCC-177E-6A24-2418-401F9F9CE2DB}"/>
              </a:ext>
            </a:extLst>
          </p:cNvPr>
          <p:cNvSpPr txBox="1"/>
          <p:nvPr/>
        </p:nvSpPr>
        <p:spPr>
          <a:xfrm>
            <a:off x="2238703" y="977462"/>
            <a:ext cx="16226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GT Image Input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31F1D-920C-646A-492E-EEF7D86E1A13}"/>
              </a:ext>
            </a:extLst>
          </p:cNvPr>
          <p:cNvSpPr txBox="1"/>
          <p:nvPr/>
        </p:nvSpPr>
        <p:spPr>
          <a:xfrm>
            <a:off x="4227786" y="963166"/>
            <a:ext cx="2058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params Input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01E33-4250-1F16-0B12-4F2023E77074}"/>
              </a:ext>
            </a:extLst>
          </p:cNvPr>
          <p:cNvSpPr txBox="1"/>
          <p:nvPr/>
        </p:nvSpPr>
        <p:spPr>
          <a:xfrm>
            <a:off x="9464565" y="963166"/>
            <a:ext cx="12725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Profile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2FC4E-0F57-0A6C-D59C-DA422CEF04B1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050047" y="1346794"/>
            <a:ext cx="54598" cy="5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913A98-1CCC-E83E-F315-5525935A1C5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050047" y="1346794"/>
            <a:ext cx="1003308" cy="190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CF1F3D-EFB9-2BBF-7371-BAB82F77B03F}"/>
              </a:ext>
            </a:extLst>
          </p:cNvPr>
          <p:cNvSpPr txBox="1"/>
          <p:nvPr/>
        </p:nvSpPr>
        <p:spPr>
          <a:xfrm>
            <a:off x="350268" y="2848068"/>
            <a:ext cx="16019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Subregion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9F8405-D81F-9F4F-1214-3DD40F576F2E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1151225" y="1346794"/>
            <a:ext cx="1898822" cy="150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5C5731-ACA8-D937-3480-4C578CB28A9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256946" y="1332498"/>
            <a:ext cx="2087182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CB0F79-C74C-3E04-73AD-1C0F636B89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256946" y="1332498"/>
            <a:ext cx="1316230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DB97E7-472E-ECD7-1A26-9321D192ACB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151225" y="1332498"/>
            <a:ext cx="4105721" cy="1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A3A7F1-C88E-50B0-EFC9-73BA8376846E}"/>
              </a:ext>
            </a:extLst>
          </p:cNvPr>
          <p:cNvSpPr txBox="1"/>
          <p:nvPr/>
        </p:nvSpPr>
        <p:spPr>
          <a:xfrm>
            <a:off x="2649007" y="1895070"/>
            <a:ext cx="9112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GT</a:t>
            </a:r>
            <a:endParaRPr lang="en-C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37F9-DDFB-E5E0-97A2-29F2CB292C8D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256946" y="1332498"/>
            <a:ext cx="1541163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1F1BBF-D25C-2739-961F-AFA70FD23D1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053355" y="1332498"/>
            <a:ext cx="1203591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D6540-5101-F1F6-08DD-48312A5A943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573176" y="1332498"/>
            <a:ext cx="3527685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161ADC-1C59-115E-9941-1B44FAE17F0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4053355" y="1332498"/>
            <a:ext cx="6047506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018DAA-42FD-EE0B-3A43-FBAF637BA37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7344128" y="1332498"/>
            <a:ext cx="2756733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6B9CE0-7058-0701-A09C-AA8BDD71D43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798109" y="1332498"/>
            <a:ext cx="3302752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4901C7-1E58-2939-1018-C3E6E8279E87}"/>
              </a:ext>
            </a:extLst>
          </p:cNvPr>
          <p:cNvSpPr txBox="1"/>
          <p:nvPr/>
        </p:nvSpPr>
        <p:spPr>
          <a:xfrm>
            <a:off x="7580748" y="1122446"/>
            <a:ext cx="1024255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Size</a:t>
            </a:r>
            <a:endParaRPr lang="en-CA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4C3A85-EC1A-D4FE-4CAA-F20CFA6B68B7}"/>
              </a:ext>
            </a:extLst>
          </p:cNvPr>
          <p:cNvCxnSpPr>
            <a:cxnSpLocks/>
            <a:stCxn id="7" idx="2"/>
            <a:endCxn id="48" idx="3"/>
          </p:cNvCxnSpPr>
          <p:nvPr/>
        </p:nvCxnSpPr>
        <p:spPr>
          <a:xfrm flipH="1" flipV="1">
            <a:off x="8605003" y="1307112"/>
            <a:ext cx="1495858" cy="2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32F6C2-4089-78A5-10C7-3F6476514AA6}"/>
              </a:ext>
            </a:extLst>
          </p:cNvPr>
          <p:cNvCxnSpPr>
            <a:stCxn id="7" idx="2"/>
            <a:endCxn id="54" idx="0"/>
          </p:cNvCxnSpPr>
          <p:nvPr/>
        </p:nvCxnSpPr>
        <p:spPr>
          <a:xfrm flipH="1">
            <a:off x="9962768" y="1332498"/>
            <a:ext cx="138093" cy="313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9434CC-2A60-384A-C3AC-BA10B0562B7E}"/>
              </a:ext>
            </a:extLst>
          </p:cNvPr>
          <p:cNvSpPr txBox="1"/>
          <p:nvPr/>
        </p:nvSpPr>
        <p:spPr>
          <a:xfrm>
            <a:off x="5631782" y="5064954"/>
            <a:ext cx="22456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Info &amp; Metrics Display</a:t>
            </a:r>
            <a:endParaRPr lang="en-CA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773FDD-3E88-9E01-83A1-71967DBF9A6A}"/>
              </a:ext>
            </a:extLst>
          </p:cNvPr>
          <p:cNvCxnSpPr>
            <a:stCxn id="19" idx="2"/>
            <a:endCxn id="59" idx="0"/>
          </p:cNvCxnSpPr>
          <p:nvPr/>
        </p:nvCxnSpPr>
        <p:spPr>
          <a:xfrm>
            <a:off x="1151225" y="3217400"/>
            <a:ext cx="5603365" cy="184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D9DC6B-CCBA-46C0-B637-02AE6055F03B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 flipH="1">
            <a:off x="6754590" y="1491778"/>
            <a:ext cx="1338286" cy="357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8E58AA-40A1-99D2-7EB6-73036DA7F0A2}"/>
              </a:ext>
            </a:extLst>
          </p:cNvPr>
          <p:cNvCxnSpPr>
            <a:cxnSpLocks/>
            <a:stCxn id="54" idx="1"/>
            <a:endCxn id="59" idx="0"/>
          </p:cNvCxnSpPr>
          <p:nvPr/>
        </p:nvCxnSpPr>
        <p:spPr>
          <a:xfrm flipH="1">
            <a:off x="6754590" y="4654024"/>
            <a:ext cx="2364838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D15CF-7BDF-4FE8-5528-932BB7341966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>
            <a:off x="4053355" y="3617014"/>
            <a:ext cx="2701235" cy="14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1DA56C-9773-9BF2-8D1C-7C05B2761367}"/>
              </a:ext>
            </a:extLst>
          </p:cNvPr>
          <p:cNvCxnSpPr>
            <a:stCxn id="7" idx="2"/>
            <a:endCxn id="59" idx="0"/>
          </p:cNvCxnSpPr>
          <p:nvPr/>
        </p:nvCxnSpPr>
        <p:spPr>
          <a:xfrm flipH="1">
            <a:off x="6754590" y="1332498"/>
            <a:ext cx="3346271" cy="373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87E3CD6-2F17-6D6E-EAED-0985948EDFCD}"/>
              </a:ext>
            </a:extLst>
          </p:cNvPr>
          <p:cNvSpPr txBox="1"/>
          <p:nvPr/>
        </p:nvSpPr>
        <p:spPr>
          <a:xfrm>
            <a:off x="5615734" y="126378"/>
            <a:ext cx="1837362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[App] </a:t>
            </a:r>
            <a:r>
              <a:rPr lang="en-US" dirty="0" err="1">
                <a:solidFill>
                  <a:schemeClr val="bg1"/>
                </a:solidFill>
              </a:rPr>
              <a:t>ImgBeamer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E8FCE5-64E2-1004-74D7-9FD94CBC8C01}"/>
              </a:ext>
            </a:extLst>
          </p:cNvPr>
          <p:cNvCxnSpPr>
            <a:stCxn id="77" idx="2"/>
            <a:endCxn id="5" idx="0"/>
          </p:cNvCxnSpPr>
          <p:nvPr/>
        </p:nvCxnSpPr>
        <p:spPr>
          <a:xfrm flipH="1">
            <a:off x="3050047" y="495710"/>
            <a:ext cx="3484368" cy="48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D1A7D3-92DE-A190-BDD2-AF306FA3FF0A}"/>
              </a:ext>
            </a:extLst>
          </p:cNvPr>
          <p:cNvCxnSpPr>
            <a:stCxn id="77" idx="2"/>
            <a:endCxn id="6" idx="0"/>
          </p:cNvCxnSpPr>
          <p:nvPr/>
        </p:nvCxnSpPr>
        <p:spPr>
          <a:xfrm flipH="1">
            <a:off x="5256946" y="495710"/>
            <a:ext cx="1277469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B463BD6-F041-2DBF-96F6-6C2D94FB8D52}"/>
              </a:ext>
            </a:extLst>
          </p:cNvPr>
          <p:cNvCxnSpPr>
            <a:stCxn id="77" idx="2"/>
            <a:endCxn id="7" idx="0"/>
          </p:cNvCxnSpPr>
          <p:nvPr/>
        </p:nvCxnSpPr>
        <p:spPr>
          <a:xfrm>
            <a:off x="6534415" y="495710"/>
            <a:ext cx="3566446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5F1868-A189-7BA2-B959-6A447B0FB33B}"/>
              </a:ext>
            </a:extLst>
          </p:cNvPr>
          <p:cNvCxnSpPr>
            <a:cxnSpLocks/>
            <a:stCxn id="130" idx="2"/>
            <a:endCxn id="54" idx="0"/>
          </p:cNvCxnSpPr>
          <p:nvPr/>
        </p:nvCxnSpPr>
        <p:spPr>
          <a:xfrm flipH="1">
            <a:off x="9962768" y="2205055"/>
            <a:ext cx="664933" cy="226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ABEAFEF-8DE8-9280-1A91-1540F7F20E5A}"/>
              </a:ext>
            </a:extLst>
          </p:cNvPr>
          <p:cNvCxnSpPr>
            <a:stCxn id="48" idx="1"/>
            <a:endCxn id="19" idx="3"/>
          </p:cNvCxnSpPr>
          <p:nvPr/>
        </p:nvCxnSpPr>
        <p:spPr>
          <a:xfrm flipH="1">
            <a:off x="1952181" y="1307112"/>
            <a:ext cx="5628567" cy="17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001DAAE-E34C-DB38-75AB-DD3750F5882D}"/>
              </a:ext>
            </a:extLst>
          </p:cNvPr>
          <p:cNvCxnSpPr>
            <a:stCxn id="48" idx="2"/>
            <a:endCxn id="8" idx="0"/>
          </p:cNvCxnSpPr>
          <p:nvPr/>
        </p:nvCxnSpPr>
        <p:spPr>
          <a:xfrm flipH="1">
            <a:off x="6573176" y="1491778"/>
            <a:ext cx="1519700" cy="191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2349D3-673F-76BC-44D3-948CB27DC906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 flipH="1">
            <a:off x="7344128" y="1491778"/>
            <a:ext cx="748748" cy="254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2392D7-03E3-EC2B-9FB4-7205A00F668A}"/>
              </a:ext>
            </a:extLst>
          </p:cNvPr>
          <p:cNvCxnSpPr>
            <a:stCxn id="48" idx="2"/>
            <a:endCxn id="9" idx="0"/>
          </p:cNvCxnSpPr>
          <p:nvPr/>
        </p:nvCxnSpPr>
        <p:spPr>
          <a:xfrm flipH="1">
            <a:off x="6798109" y="1491778"/>
            <a:ext cx="1294767" cy="100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4E5815D-473D-2381-6C89-B428427B0A42}"/>
              </a:ext>
            </a:extLst>
          </p:cNvPr>
          <p:cNvSpPr txBox="1"/>
          <p:nvPr/>
        </p:nvSpPr>
        <p:spPr>
          <a:xfrm>
            <a:off x="414366" y="4407016"/>
            <a:ext cx="14250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Export</a:t>
            </a:r>
            <a:endParaRPr lang="en-CA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6AF6CA9-8D33-B993-9654-239F55E7274B}"/>
              </a:ext>
            </a:extLst>
          </p:cNvPr>
          <p:cNvCxnSpPr>
            <a:stCxn id="10" idx="2"/>
            <a:endCxn id="112" idx="0"/>
          </p:cNvCxnSpPr>
          <p:nvPr/>
        </p:nvCxnSpPr>
        <p:spPr>
          <a:xfrm flipH="1">
            <a:off x="1126901" y="3617014"/>
            <a:ext cx="2926454" cy="7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597C71D-DD1E-2EFA-FC92-F3E0D2BBC70A}"/>
              </a:ext>
            </a:extLst>
          </p:cNvPr>
          <p:cNvSpPr txBox="1"/>
          <p:nvPr/>
        </p:nvSpPr>
        <p:spPr>
          <a:xfrm>
            <a:off x="9685135" y="1835723"/>
            <a:ext cx="18851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Content</a:t>
            </a:r>
            <a:endParaRPr lang="en-CA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7A56974-CC86-D170-7DF3-E95D68CADC4B}"/>
              </a:ext>
            </a:extLst>
          </p:cNvPr>
          <p:cNvCxnSpPr>
            <a:stCxn id="7" idx="2"/>
            <a:endCxn id="130" idx="0"/>
          </p:cNvCxnSpPr>
          <p:nvPr/>
        </p:nvCxnSpPr>
        <p:spPr>
          <a:xfrm>
            <a:off x="10100861" y="1332498"/>
            <a:ext cx="526840" cy="50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E5E32D6-EFE2-CED1-F9B8-2C7BEB426D16}"/>
              </a:ext>
            </a:extLst>
          </p:cNvPr>
          <p:cNvCxnSpPr>
            <a:stCxn id="130" idx="1"/>
            <a:endCxn id="48" idx="3"/>
          </p:cNvCxnSpPr>
          <p:nvPr/>
        </p:nvCxnSpPr>
        <p:spPr>
          <a:xfrm flipH="1" flipV="1">
            <a:off x="8605003" y="1307112"/>
            <a:ext cx="1080132" cy="71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E78816C2-6CB8-AC89-9A53-2930635D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2" r="4717" b="4142"/>
          <a:stretch/>
        </p:blipFill>
        <p:spPr>
          <a:xfrm>
            <a:off x="188851" y="5597291"/>
            <a:ext cx="4407434" cy="1111565"/>
          </a:xfrm>
          <a:prstGeom prst="rect">
            <a:avLst/>
          </a:prstGeom>
          <a:ln w="28575">
            <a:solidFill>
              <a:srgbClr val="FFC000"/>
            </a:solidFill>
            <a:prstDash val="dash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DABB9-C2DC-93CB-5EDD-1FFB68697649}"/>
              </a:ext>
            </a:extLst>
          </p:cNvPr>
          <p:cNvSpPr txBox="1"/>
          <p:nvPr/>
        </p:nvSpPr>
        <p:spPr>
          <a:xfrm>
            <a:off x="6110360" y="4037684"/>
            <a:ext cx="24675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Sampled Subregion</a:t>
            </a:r>
            <a:endParaRPr lang="en-C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9B00D-E8DD-ABA2-DFF4-4C678BC8157C}"/>
              </a:ext>
            </a:extLst>
          </p:cNvPr>
          <p:cNvSpPr txBox="1"/>
          <p:nvPr/>
        </p:nvSpPr>
        <p:spPr>
          <a:xfrm>
            <a:off x="9119428" y="4469358"/>
            <a:ext cx="1686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Signal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A5776C-C1CE-7631-C39C-69F17081254A}"/>
              </a:ext>
            </a:extLst>
          </p:cNvPr>
          <p:cNvSpPr txBox="1"/>
          <p:nvPr/>
        </p:nvSpPr>
        <p:spPr>
          <a:xfrm>
            <a:off x="2943931" y="4007693"/>
            <a:ext cx="209153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Draw Stage / Canvas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Image Manipulation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B15FAA-D51C-FA36-52F4-24C446DD1DFF}"/>
              </a:ext>
            </a:extLst>
          </p:cNvPr>
          <p:cNvSpPr txBox="1"/>
          <p:nvPr/>
        </p:nvSpPr>
        <p:spPr>
          <a:xfrm>
            <a:off x="5564294" y="5992958"/>
            <a:ext cx="12811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DOM</a:t>
            </a:r>
            <a:endParaRPr lang="en-CA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024EE3-9141-8C6D-DEB6-92560DCFD300}"/>
              </a:ext>
            </a:extLst>
          </p:cNvPr>
          <p:cNvCxnSpPr>
            <a:cxnSpLocks/>
            <a:stCxn id="59" idx="2"/>
            <a:endCxn id="46" idx="0"/>
          </p:cNvCxnSpPr>
          <p:nvPr/>
        </p:nvCxnSpPr>
        <p:spPr>
          <a:xfrm flipH="1">
            <a:off x="6204854" y="5434286"/>
            <a:ext cx="549736" cy="55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B0F78C-D3D3-5D09-0BB5-11C74F8B0767}"/>
              </a:ext>
            </a:extLst>
          </p:cNvPr>
          <p:cNvCxnSpPr>
            <a:stCxn id="19" idx="2"/>
            <a:endCxn id="44" idx="0"/>
          </p:cNvCxnSpPr>
          <p:nvPr/>
        </p:nvCxnSpPr>
        <p:spPr>
          <a:xfrm>
            <a:off x="1151225" y="3217400"/>
            <a:ext cx="2838474" cy="79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9F5E09-C4B8-4CD2-08FA-5DE3A23238F1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 flipH="1">
            <a:off x="3989699" y="3617014"/>
            <a:ext cx="63656" cy="3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9055733-1F63-682E-37B2-ABDD258614A0}"/>
              </a:ext>
            </a:extLst>
          </p:cNvPr>
          <p:cNvCxnSpPr>
            <a:stCxn id="9" idx="1"/>
            <a:endCxn id="44" idx="0"/>
          </p:cNvCxnSpPr>
          <p:nvPr/>
        </p:nvCxnSpPr>
        <p:spPr>
          <a:xfrm flipH="1">
            <a:off x="3989699" y="2685091"/>
            <a:ext cx="1703556" cy="132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6E6377C-DC30-EECF-D9E8-C41809F9B0C5}"/>
              </a:ext>
            </a:extLst>
          </p:cNvPr>
          <p:cNvCxnSpPr>
            <a:stCxn id="8" idx="1"/>
            <a:endCxn id="44" idx="0"/>
          </p:cNvCxnSpPr>
          <p:nvPr/>
        </p:nvCxnSpPr>
        <p:spPr>
          <a:xfrm flipH="1">
            <a:off x="3989699" y="3586732"/>
            <a:ext cx="1703556" cy="42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F6562D4-4DC5-5D66-842C-FDE3E228E266}"/>
              </a:ext>
            </a:extLst>
          </p:cNvPr>
          <p:cNvCxnSpPr>
            <a:stCxn id="11" idx="1"/>
            <a:endCxn id="44" idx="3"/>
          </p:cNvCxnSpPr>
          <p:nvPr/>
        </p:nvCxnSpPr>
        <p:spPr>
          <a:xfrm flipH="1">
            <a:off x="5035466" y="4222350"/>
            <a:ext cx="1074894" cy="24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E0A433A-5C3E-FBE8-0C18-930B8D2F3567}"/>
              </a:ext>
            </a:extLst>
          </p:cNvPr>
          <p:cNvCxnSpPr>
            <a:stCxn id="130" idx="1"/>
            <a:endCxn id="44" idx="3"/>
          </p:cNvCxnSpPr>
          <p:nvPr/>
        </p:nvCxnSpPr>
        <p:spPr>
          <a:xfrm flipH="1">
            <a:off x="5035466" y="2020389"/>
            <a:ext cx="4649669" cy="244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DC45232-70E6-55C8-651F-56F1E178A878}"/>
              </a:ext>
            </a:extLst>
          </p:cNvPr>
          <p:cNvCxnSpPr>
            <a:stCxn id="54" idx="1"/>
            <a:endCxn id="44" idx="3"/>
          </p:cNvCxnSpPr>
          <p:nvPr/>
        </p:nvCxnSpPr>
        <p:spPr>
          <a:xfrm flipH="1" flipV="1">
            <a:off x="5035466" y="4469358"/>
            <a:ext cx="408396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A67A8B-DEE4-F51D-4AAE-9E9741D0DB4B}"/>
              </a:ext>
            </a:extLst>
          </p:cNvPr>
          <p:cNvSpPr txBox="1"/>
          <p:nvPr/>
        </p:nvSpPr>
        <p:spPr>
          <a:xfrm>
            <a:off x="5693255" y="3402066"/>
            <a:ext cx="17598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Layout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279EF-7B21-5C89-BF51-48F60DF1C8E8}"/>
              </a:ext>
            </a:extLst>
          </p:cNvPr>
          <p:cNvSpPr txBox="1"/>
          <p:nvPr/>
        </p:nvSpPr>
        <p:spPr>
          <a:xfrm>
            <a:off x="5693255" y="2500425"/>
            <a:ext cx="22097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</a:t>
            </a:r>
            <a:r>
              <a:rPr lang="en-US" dirty="0" err="1"/>
              <a:t>SubImage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71E10-EE1C-3A19-A465-A0D0B33AC454}"/>
              </a:ext>
            </a:extLst>
          </p:cNvPr>
          <p:cNvSpPr txBox="1"/>
          <p:nvPr/>
        </p:nvSpPr>
        <p:spPr>
          <a:xfrm>
            <a:off x="3123228" y="3247682"/>
            <a:ext cx="1860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Image</a:t>
            </a:r>
            <a:endParaRPr lang="en-CA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F74318-75AF-0C2D-499F-DE3ACBBDE4DB}"/>
              </a:ext>
            </a:extLst>
          </p:cNvPr>
          <p:cNvSpPr txBox="1"/>
          <p:nvPr/>
        </p:nvSpPr>
        <p:spPr>
          <a:xfrm>
            <a:off x="7292598" y="6035701"/>
            <a:ext cx="195925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Metrics Calc</a:t>
            </a:r>
            <a:endParaRPr lang="en-CA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F74BD63-8906-139B-3985-EA61B568F3E8}"/>
              </a:ext>
            </a:extLst>
          </p:cNvPr>
          <p:cNvCxnSpPr>
            <a:stCxn id="59" idx="2"/>
            <a:endCxn id="204" idx="0"/>
          </p:cNvCxnSpPr>
          <p:nvPr/>
        </p:nvCxnSpPr>
        <p:spPr>
          <a:xfrm>
            <a:off x="6754590" y="5434286"/>
            <a:ext cx="1517635" cy="60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20E4DAF-116F-94BE-FAFC-95081E75FC1A}"/>
              </a:ext>
            </a:extLst>
          </p:cNvPr>
          <p:cNvSpPr/>
          <p:nvPr/>
        </p:nvSpPr>
        <p:spPr>
          <a:xfrm>
            <a:off x="390460" y="586692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Draft 1</a:t>
            </a:r>
          </a:p>
        </p:txBody>
      </p:sp>
    </p:spTree>
    <p:extLst>
      <p:ext uri="{BB962C8B-B14F-4D97-AF65-F5344CB8AC3E}">
        <p14:creationId xmlns:p14="http://schemas.microsoft.com/office/powerpoint/2010/main" val="25995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113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de Fourestier</dc:creator>
  <cp:lastModifiedBy>Joachim de Fourestier</cp:lastModifiedBy>
  <cp:revision>22</cp:revision>
  <dcterms:created xsi:type="dcterms:W3CDTF">2023-03-15T03:28:04Z</dcterms:created>
  <dcterms:modified xsi:type="dcterms:W3CDTF">2023-03-19T19:51:13Z</dcterms:modified>
</cp:coreProperties>
</file>