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6" autoAdjust="0"/>
    <p:restoredTop sz="94660"/>
  </p:normalViewPr>
  <p:slideViewPr>
    <p:cSldViewPr snapToGrid="0">
      <p:cViewPr varScale="1">
        <p:scale>
          <a:sx n="48" d="100"/>
          <a:sy n="48" d="100"/>
        </p:scale>
        <p:origin x="45" y="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7F78-0E83-0287-C788-3E6689504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8E079-84C0-CF85-BFA1-2DD9D581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60C7-25AF-B608-1915-83CFA369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D494-7766-5E63-F45D-51AEDA05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6EA5-530A-1B3C-B608-0D793914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98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C9C1-1026-6440-8AFF-6B3EA02E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F2727-FC53-6806-8FE9-48440D75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7CFC-E6CD-18E2-9BDD-5EA0881B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70D0-C2F7-3940-F308-F015829B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2C47-2B7A-D46D-410C-15E76CC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3EF70-0978-AA12-8E66-6812ACF8A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79DC6-9A42-167B-B1A8-12E46F73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B01D-C55A-6EF6-727F-5F98926C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7DD97-A190-96E6-0DF9-2CB99756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BD4A-DA45-13C5-F124-C1E7A490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94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A264-6F61-CA0E-D4AF-90B58177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1449-7711-89A6-19FD-2B02241D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6A1B-5C9A-F979-576C-3037D2B6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BCEB-20EB-08A3-D0AD-6981DE6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B26A-E5CD-CC60-93CD-7E98C904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6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CF54-DC2B-C2B2-C256-AD508A2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2FF44-33D2-C4C2-D35D-B70E5FB3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D7A-9BD7-BCC2-B341-1D9BE005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9DD7-8CEB-A23C-750A-F0CDBCD8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2ABA-1014-A4A3-2F4C-19EA1FD2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42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3B31-E7C6-BE66-D956-6BDD1FFB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8B0C-6DEC-2C5B-0A7C-D69CFA06E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A9570-5DB8-F4E3-8439-D23DD916E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0FE9B-9CDE-5C1E-18EA-D56305B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4A3F-7AF2-0E5C-BE4D-CD40C6D5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990DB-A6A9-9678-DD85-1CFE30DB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8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BFDE-22A4-0B25-67CF-A5376106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4A58-DD0C-E66B-81D0-5BF64945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5ABDE-8170-1F65-8D28-220C420F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8F96B-A98D-647D-11F8-58BE35C4C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6D0F0-DC8A-A861-66D8-1241AA6E1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E6670-169C-06D2-7B28-69B242D9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55E0B-0704-F3E1-63E7-4D3ECFBC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87E27-8309-ACD0-A382-D6D024B5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34AB-7F53-6D33-D488-49E8B441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64E7E-134D-DDD6-F00D-4E215C6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0CB7C-B42B-884B-07C6-021497E8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57B4F-064C-3E0E-1270-793C0663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95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95241-23FD-216E-C7CE-11A97848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33CAC-05D6-57E4-61D1-8C893BB8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253D4-8C34-F828-4DAA-C81096FE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42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D30C-6EF4-7086-7C2E-D06E55EC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22CA-C764-A8F8-9301-A3004BC3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92570-3EAB-3D52-2138-3947CEA1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6B1A-C19B-DF2A-1540-5E469950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E698-8683-5F2F-DE4A-9291ACD0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1C8E-C05D-69E9-B9A5-D77F8C6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64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ED04-4EBF-E709-A07A-C753CDB0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8D817-DF13-2CC4-CE23-C20EB8F3A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6BF39-5C18-1180-EF87-64FAFC5C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167AC-D3D0-A783-B6F7-3FDC7A77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2EB7-0CF8-1841-867F-A3C906C1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F663-9C5C-C5C2-896F-62F14329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2071F-06A9-C6B5-19E8-7F46B82F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D294B-79A6-20B4-DFB4-DB6B0FD8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6945-24AB-D9C3-5366-8D2A76C38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F883-73CD-4D01-B3F1-B6051B25B1FC}" type="datetimeFigureOut">
              <a:rPr lang="en-CA" smtClean="0"/>
              <a:t>2023-03-15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7307-FB22-BD6B-D936-82D00876A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14A0-B125-50F5-5BB3-00009C15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97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F04DCC-177E-6A24-2418-401F9F9CE2DB}"/>
              </a:ext>
            </a:extLst>
          </p:cNvPr>
          <p:cNvSpPr txBox="1"/>
          <p:nvPr/>
        </p:nvSpPr>
        <p:spPr>
          <a:xfrm>
            <a:off x="2238703" y="977462"/>
            <a:ext cx="16226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GT Image Input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31F1D-920C-646A-492E-EEF7D86E1A13}"/>
              </a:ext>
            </a:extLst>
          </p:cNvPr>
          <p:cNvSpPr txBox="1"/>
          <p:nvPr/>
        </p:nvSpPr>
        <p:spPr>
          <a:xfrm>
            <a:off x="4227786" y="963166"/>
            <a:ext cx="2058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params Input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01E33-4250-1F16-0B12-4F2023E77074}"/>
              </a:ext>
            </a:extLst>
          </p:cNvPr>
          <p:cNvSpPr txBox="1"/>
          <p:nvPr/>
        </p:nvSpPr>
        <p:spPr>
          <a:xfrm>
            <a:off x="9464565" y="963166"/>
            <a:ext cx="12725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Profile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2FC4E-0F57-0A6C-D59C-DA422CEF04B1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050047" y="1346794"/>
            <a:ext cx="54598" cy="5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913A98-1CCC-E83E-F315-5525935A1C5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050047" y="1346794"/>
            <a:ext cx="7923570" cy="225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CF1F3D-EFB9-2BBF-7371-BAB82F77B03F}"/>
              </a:ext>
            </a:extLst>
          </p:cNvPr>
          <p:cNvSpPr txBox="1"/>
          <p:nvPr/>
        </p:nvSpPr>
        <p:spPr>
          <a:xfrm>
            <a:off x="350268" y="2848068"/>
            <a:ext cx="16019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Subregion</a:t>
            </a:r>
            <a:endParaRPr lang="en-C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9F8405-D81F-9F4F-1214-3DD40F576F2E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flipH="1">
            <a:off x="1151225" y="1346794"/>
            <a:ext cx="1898822" cy="150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5C5731-ACA8-D937-3480-4C578CB28A9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256946" y="1332498"/>
            <a:ext cx="233420" cy="237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CB0F79-C74C-3E04-73AD-1C0F636B89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2364529" y="1332498"/>
            <a:ext cx="2892417" cy="313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DB97E7-472E-ECD7-1A26-9321D192ACB8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1151225" y="1332498"/>
            <a:ext cx="4105721" cy="15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A3A7F1-C88E-50B0-EFC9-73BA8376846E}"/>
              </a:ext>
            </a:extLst>
          </p:cNvPr>
          <p:cNvSpPr txBox="1"/>
          <p:nvPr/>
        </p:nvSpPr>
        <p:spPr>
          <a:xfrm>
            <a:off x="2649007" y="1895070"/>
            <a:ext cx="9112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GT</a:t>
            </a:r>
            <a:endParaRPr lang="en-CA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37F9-DDFB-E5E0-97A2-29F2CB292C8D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256946" y="1332498"/>
            <a:ext cx="2771785" cy="205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1F1BBF-D25C-2739-961F-AFA70FD23D1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256946" y="1332498"/>
            <a:ext cx="5716671" cy="22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D6540-5101-F1F6-08DD-48312A5A943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364529" y="1332498"/>
            <a:ext cx="7736332" cy="313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161ADC-1C59-115E-9941-1B44FAE17F0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10100861" y="1332498"/>
            <a:ext cx="872756" cy="226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018DAA-42FD-EE0B-3A43-FBAF637BA375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490366" y="1332498"/>
            <a:ext cx="4610495" cy="237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6B9CE0-7058-0701-A09C-AA8BDD71D43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8028731" y="1332498"/>
            <a:ext cx="2072130" cy="205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4901C7-1E58-2939-1018-C3E6E8279E87}"/>
              </a:ext>
            </a:extLst>
          </p:cNvPr>
          <p:cNvSpPr txBox="1"/>
          <p:nvPr/>
        </p:nvSpPr>
        <p:spPr>
          <a:xfrm>
            <a:off x="6744083" y="1442986"/>
            <a:ext cx="1024255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Size</a:t>
            </a:r>
            <a:endParaRPr lang="en-CA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4C3A85-EC1A-D4FE-4CAA-F20CFA6B68B7}"/>
              </a:ext>
            </a:extLst>
          </p:cNvPr>
          <p:cNvCxnSpPr>
            <a:cxnSpLocks/>
            <a:stCxn id="7" idx="2"/>
            <a:endCxn id="48" idx="3"/>
          </p:cNvCxnSpPr>
          <p:nvPr/>
        </p:nvCxnSpPr>
        <p:spPr>
          <a:xfrm flipH="1">
            <a:off x="7768338" y="1332498"/>
            <a:ext cx="2332523" cy="29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32F6C2-4089-78A5-10C7-3F6476514AA6}"/>
              </a:ext>
            </a:extLst>
          </p:cNvPr>
          <p:cNvCxnSpPr>
            <a:stCxn id="7" idx="2"/>
            <a:endCxn id="54" idx="0"/>
          </p:cNvCxnSpPr>
          <p:nvPr/>
        </p:nvCxnSpPr>
        <p:spPr>
          <a:xfrm flipH="1">
            <a:off x="9864052" y="1332498"/>
            <a:ext cx="236809" cy="331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59434CC-2A60-384A-C3AC-BA10B0562B7E}"/>
              </a:ext>
            </a:extLst>
          </p:cNvPr>
          <p:cNvSpPr txBox="1"/>
          <p:nvPr/>
        </p:nvSpPr>
        <p:spPr>
          <a:xfrm>
            <a:off x="4652042" y="4724188"/>
            <a:ext cx="22456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Info &amp; Metrics Display</a:t>
            </a:r>
            <a:endParaRPr lang="en-CA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773FDD-3E88-9E01-83A1-71967DBF9A6A}"/>
              </a:ext>
            </a:extLst>
          </p:cNvPr>
          <p:cNvCxnSpPr>
            <a:stCxn id="19" idx="2"/>
            <a:endCxn id="59" idx="0"/>
          </p:cNvCxnSpPr>
          <p:nvPr/>
        </p:nvCxnSpPr>
        <p:spPr>
          <a:xfrm>
            <a:off x="1151225" y="3217400"/>
            <a:ext cx="4623625" cy="150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D9DC6B-CCBA-46C0-B637-02AE6055F03B}"/>
              </a:ext>
            </a:extLst>
          </p:cNvPr>
          <p:cNvCxnSpPr>
            <a:stCxn id="48" idx="2"/>
            <a:endCxn id="59" idx="0"/>
          </p:cNvCxnSpPr>
          <p:nvPr/>
        </p:nvCxnSpPr>
        <p:spPr>
          <a:xfrm flipH="1">
            <a:off x="5774850" y="1812318"/>
            <a:ext cx="1481361" cy="291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8E58AA-40A1-99D2-7EB6-73036DA7F0A2}"/>
              </a:ext>
            </a:extLst>
          </p:cNvPr>
          <p:cNvCxnSpPr>
            <a:cxnSpLocks/>
            <a:stCxn id="54" idx="1"/>
            <a:endCxn id="59" idx="0"/>
          </p:cNvCxnSpPr>
          <p:nvPr/>
        </p:nvCxnSpPr>
        <p:spPr>
          <a:xfrm flipH="1" flipV="1">
            <a:off x="5774850" y="4724188"/>
            <a:ext cx="3245862" cy="11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D15CF-7BDF-4FE8-5528-932BB7341966}"/>
              </a:ext>
            </a:extLst>
          </p:cNvPr>
          <p:cNvCxnSpPr>
            <a:cxnSpLocks/>
            <a:stCxn id="10" idx="1"/>
            <a:endCxn id="59" idx="0"/>
          </p:cNvCxnSpPr>
          <p:nvPr/>
        </p:nvCxnSpPr>
        <p:spPr>
          <a:xfrm flipH="1">
            <a:off x="5774850" y="3785450"/>
            <a:ext cx="4268640" cy="93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1DA56C-9773-9BF2-8D1C-7C05B2761367}"/>
              </a:ext>
            </a:extLst>
          </p:cNvPr>
          <p:cNvCxnSpPr>
            <a:stCxn id="7" idx="2"/>
            <a:endCxn id="59" idx="0"/>
          </p:cNvCxnSpPr>
          <p:nvPr/>
        </p:nvCxnSpPr>
        <p:spPr>
          <a:xfrm flipH="1">
            <a:off x="5774850" y="1332498"/>
            <a:ext cx="4326011" cy="339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A67A8B-DEE4-F51D-4AAE-9E9741D0DB4B}"/>
              </a:ext>
            </a:extLst>
          </p:cNvPr>
          <p:cNvSpPr txBox="1"/>
          <p:nvPr/>
        </p:nvSpPr>
        <p:spPr>
          <a:xfrm>
            <a:off x="1484608" y="4465440"/>
            <a:ext cx="17598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Layout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279EF-7B21-5C89-BF51-48F60DF1C8E8}"/>
              </a:ext>
            </a:extLst>
          </p:cNvPr>
          <p:cNvSpPr txBox="1"/>
          <p:nvPr/>
        </p:nvSpPr>
        <p:spPr>
          <a:xfrm>
            <a:off x="6923877" y="3384793"/>
            <a:ext cx="220970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</a:t>
            </a:r>
            <a:r>
              <a:rPr lang="en-US" dirty="0" err="1"/>
              <a:t>SubImage</a:t>
            </a:r>
            <a:endParaRPr lang="en-CA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7E3CD6-2F17-6D6E-EAED-0985948EDFCD}"/>
              </a:ext>
            </a:extLst>
          </p:cNvPr>
          <p:cNvSpPr txBox="1"/>
          <p:nvPr/>
        </p:nvSpPr>
        <p:spPr>
          <a:xfrm>
            <a:off x="5615734" y="126378"/>
            <a:ext cx="1837362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[App] </a:t>
            </a:r>
            <a:r>
              <a:rPr lang="en-US" dirty="0" err="1">
                <a:solidFill>
                  <a:schemeClr val="bg1"/>
                </a:solidFill>
              </a:rPr>
              <a:t>ImgBeamer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E8FCE5-64E2-1004-74D7-9FD94CBC8C01}"/>
              </a:ext>
            </a:extLst>
          </p:cNvPr>
          <p:cNvCxnSpPr>
            <a:stCxn id="77" idx="2"/>
            <a:endCxn id="5" idx="0"/>
          </p:cNvCxnSpPr>
          <p:nvPr/>
        </p:nvCxnSpPr>
        <p:spPr>
          <a:xfrm flipH="1">
            <a:off x="3050047" y="495710"/>
            <a:ext cx="3484368" cy="48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5D1A7D3-92DE-A190-BDD2-AF306FA3FF0A}"/>
              </a:ext>
            </a:extLst>
          </p:cNvPr>
          <p:cNvCxnSpPr>
            <a:stCxn id="77" idx="2"/>
            <a:endCxn id="6" idx="0"/>
          </p:cNvCxnSpPr>
          <p:nvPr/>
        </p:nvCxnSpPr>
        <p:spPr>
          <a:xfrm flipH="1">
            <a:off x="5256946" y="495710"/>
            <a:ext cx="1277469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B463BD6-F041-2DBF-96F6-6C2D94FB8D52}"/>
              </a:ext>
            </a:extLst>
          </p:cNvPr>
          <p:cNvCxnSpPr>
            <a:stCxn id="77" idx="2"/>
            <a:endCxn id="7" idx="0"/>
          </p:cNvCxnSpPr>
          <p:nvPr/>
        </p:nvCxnSpPr>
        <p:spPr>
          <a:xfrm>
            <a:off x="6534415" y="495710"/>
            <a:ext cx="3566446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5F1868-A189-7BA2-B959-6A447B0FB33B}"/>
              </a:ext>
            </a:extLst>
          </p:cNvPr>
          <p:cNvCxnSpPr>
            <a:cxnSpLocks/>
            <a:stCxn id="130" idx="2"/>
            <a:endCxn id="54" idx="0"/>
          </p:cNvCxnSpPr>
          <p:nvPr/>
        </p:nvCxnSpPr>
        <p:spPr>
          <a:xfrm flipH="1">
            <a:off x="9864052" y="2205055"/>
            <a:ext cx="763649" cy="2445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ABEAFEF-8DE8-9280-1A91-1540F7F20E5A}"/>
              </a:ext>
            </a:extLst>
          </p:cNvPr>
          <p:cNvCxnSpPr>
            <a:stCxn id="48" idx="1"/>
            <a:endCxn id="19" idx="3"/>
          </p:cNvCxnSpPr>
          <p:nvPr/>
        </p:nvCxnSpPr>
        <p:spPr>
          <a:xfrm flipH="1">
            <a:off x="1952181" y="1627652"/>
            <a:ext cx="4791902" cy="140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001DAAE-E34C-DB38-75AB-DD3750F5882D}"/>
              </a:ext>
            </a:extLst>
          </p:cNvPr>
          <p:cNvCxnSpPr>
            <a:stCxn id="48" idx="2"/>
            <a:endCxn id="8" idx="0"/>
          </p:cNvCxnSpPr>
          <p:nvPr/>
        </p:nvCxnSpPr>
        <p:spPr>
          <a:xfrm flipH="1">
            <a:off x="2364529" y="1812318"/>
            <a:ext cx="4891682" cy="265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2349D3-673F-76BC-44D3-948CB27DC906}"/>
              </a:ext>
            </a:extLst>
          </p:cNvPr>
          <p:cNvCxnSpPr>
            <a:stCxn id="48" idx="2"/>
            <a:endCxn id="11" idx="0"/>
          </p:cNvCxnSpPr>
          <p:nvPr/>
        </p:nvCxnSpPr>
        <p:spPr>
          <a:xfrm flipH="1">
            <a:off x="5490366" y="1812318"/>
            <a:ext cx="1765845" cy="189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32392D7-03E3-EC2B-9FB4-7205A00F668A}"/>
              </a:ext>
            </a:extLst>
          </p:cNvPr>
          <p:cNvCxnSpPr>
            <a:stCxn id="48" idx="2"/>
            <a:endCxn id="9" idx="0"/>
          </p:cNvCxnSpPr>
          <p:nvPr/>
        </p:nvCxnSpPr>
        <p:spPr>
          <a:xfrm>
            <a:off x="7256211" y="1812318"/>
            <a:ext cx="772520" cy="157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4E5815D-473D-2381-6C89-B428427B0A42}"/>
              </a:ext>
            </a:extLst>
          </p:cNvPr>
          <p:cNvSpPr txBox="1"/>
          <p:nvPr/>
        </p:nvSpPr>
        <p:spPr>
          <a:xfrm>
            <a:off x="10616328" y="5511206"/>
            <a:ext cx="14250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Export</a:t>
            </a:r>
            <a:endParaRPr lang="en-CA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6AF6CA9-8D33-B993-9654-239F55E7274B}"/>
              </a:ext>
            </a:extLst>
          </p:cNvPr>
          <p:cNvCxnSpPr>
            <a:stCxn id="10" idx="2"/>
            <a:endCxn id="112" idx="0"/>
          </p:cNvCxnSpPr>
          <p:nvPr/>
        </p:nvCxnSpPr>
        <p:spPr>
          <a:xfrm>
            <a:off x="10973617" y="3970116"/>
            <a:ext cx="355246" cy="154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597C71D-DD1E-2EFA-FC92-F3E0D2BBC70A}"/>
              </a:ext>
            </a:extLst>
          </p:cNvPr>
          <p:cNvSpPr txBox="1"/>
          <p:nvPr/>
        </p:nvSpPr>
        <p:spPr>
          <a:xfrm>
            <a:off x="9685135" y="1835723"/>
            <a:ext cx="18851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Content</a:t>
            </a:r>
            <a:endParaRPr lang="en-CA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7A56974-CC86-D170-7DF3-E95D68CADC4B}"/>
              </a:ext>
            </a:extLst>
          </p:cNvPr>
          <p:cNvCxnSpPr>
            <a:stCxn id="7" idx="2"/>
            <a:endCxn id="130" idx="0"/>
          </p:cNvCxnSpPr>
          <p:nvPr/>
        </p:nvCxnSpPr>
        <p:spPr>
          <a:xfrm>
            <a:off x="10100861" y="1332498"/>
            <a:ext cx="526840" cy="50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E5E32D6-EFE2-CED1-F9B8-2C7BEB426D16}"/>
              </a:ext>
            </a:extLst>
          </p:cNvPr>
          <p:cNvCxnSpPr>
            <a:stCxn id="130" idx="1"/>
            <a:endCxn id="48" idx="3"/>
          </p:cNvCxnSpPr>
          <p:nvPr/>
        </p:nvCxnSpPr>
        <p:spPr>
          <a:xfrm flipH="1" flipV="1">
            <a:off x="7768338" y="1627652"/>
            <a:ext cx="1916797" cy="39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E78816C2-6CB8-AC89-9A53-2930635D3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2" r="4717" b="4142"/>
          <a:stretch/>
        </p:blipFill>
        <p:spPr>
          <a:xfrm>
            <a:off x="3412017" y="5525502"/>
            <a:ext cx="4407434" cy="1111565"/>
          </a:xfrm>
          <a:prstGeom prst="rect">
            <a:avLst/>
          </a:prstGeom>
          <a:ln w="28575">
            <a:solidFill>
              <a:srgbClr val="FFC000"/>
            </a:solidFill>
            <a:prstDash val="dash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9DABB9-C2DC-93CB-5EDD-1FFB68697649}"/>
              </a:ext>
            </a:extLst>
          </p:cNvPr>
          <p:cNvSpPr txBox="1"/>
          <p:nvPr/>
        </p:nvSpPr>
        <p:spPr>
          <a:xfrm>
            <a:off x="4256598" y="3706191"/>
            <a:ext cx="246753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Sampled Subregion</a:t>
            </a:r>
            <a:endParaRPr lang="en-C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9B00D-E8DD-ABA2-DFF4-4C678BC8157C}"/>
              </a:ext>
            </a:extLst>
          </p:cNvPr>
          <p:cNvSpPr txBox="1"/>
          <p:nvPr/>
        </p:nvSpPr>
        <p:spPr>
          <a:xfrm>
            <a:off x="9020712" y="4650106"/>
            <a:ext cx="1686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Signal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71E10-EE1C-3A19-A465-A0D0B33AC454}"/>
              </a:ext>
            </a:extLst>
          </p:cNvPr>
          <p:cNvSpPr txBox="1"/>
          <p:nvPr/>
        </p:nvSpPr>
        <p:spPr>
          <a:xfrm>
            <a:off x="10043490" y="3600784"/>
            <a:ext cx="1860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Image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953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de Fourestier</dc:creator>
  <cp:lastModifiedBy>Joachim de Fourestier</cp:lastModifiedBy>
  <cp:revision>4</cp:revision>
  <dcterms:created xsi:type="dcterms:W3CDTF">2023-03-15T03:28:04Z</dcterms:created>
  <dcterms:modified xsi:type="dcterms:W3CDTF">2023-03-15T04:06:07Z</dcterms:modified>
</cp:coreProperties>
</file>